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5" r:id="rId2"/>
    <p:sldId id="268" r:id="rId3"/>
    <p:sldId id="276" r:id="rId4"/>
    <p:sldId id="260" r:id="rId5"/>
    <p:sldId id="262" r:id="rId6"/>
    <p:sldId id="277" r:id="rId7"/>
    <p:sldId id="278" r:id="rId8"/>
    <p:sldId id="261" r:id="rId9"/>
    <p:sldId id="266" r:id="rId10"/>
    <p:sldId id="272" r:id="rId11"/>
    <p:sldId id="281" r:id="rId12"/>
    <p:sldId id="284" r:id="rId13"/>
    <p:sldId id="283" r:id="rId14"/>
    <p:sldId id="285" r:id="rId15"/>
    <p:sldId id="299" r:id="rId16"/>
    <p:sldId id="289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14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EB837D-EBD2-4B9F-9521-DF9C410AA650}" type="datetimeFigureOut">
              <a:rPr lang="en-US" smtClean="0"/>
              <a:pPr/>
              <a:t>10/5/2015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C9E809-650A-4289-9ECE-A87BD674DB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77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98128-19D5-4DA1-81CB-15D1D10E5201}" type="datetimeFigureOut">
              <a:rPr lang="en-US" smtClean="0"/>
              <a:pPr/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35D59-E2E3-45C8-A051-FA7063AD0E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98128-19D5-4DA1-81CB-15D1D10E5201}" type="datetimeFigureOut">
              <a:rPr lang="en-US" smtClean="0"/>
              <a:pPr/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35D59-E2E3-45C8-A051-FA7063AD0E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98128-19D5-4DA1-81CB-15D1D10E5201}" type="datetimeFigureOut">
              <a:rPr lang="en-US" smtClean="0"/>
              <a:pPr/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35D59-E2E3-45C8-A051-FA7063AD0E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98128-19D5-4DA1-81CB-15D1D10E5201}" type="datetimeFigureOut">
              <a:rPr lang="en-US" smtClean="0"/>
              <a:pPr/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35D59-E2E3-45C8-A051-FA7063AD0E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98128-19D5-4DA1-81CB-15D1D10E5201}" type="datetimeFigureOut">
              <a:rPr lang="en-US" smtClean="0"/>
              <a:pPr/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35D59-E2E3-45C8-A051-FA7063AD0E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98128-19D5-4DA1-81CB-15D1D10E5201}" type="datetimeFigureOut">
              <a:rPr lang="en-US" smtClean="0"/>
              <a:pPr/>
              <a:t>10/5/2015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35D59-E2E3-45C8-A051-FA7063AD0E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98128-19D5-4DA1-81CB-15D1D10E5201}" type="datetimeFigureOut">
              <a:rPr lang="en-US" smtClean="0"/>
              <a:pPr/>
              <a:t>10/5/2015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35D59-E2E3-45C8-A051-FA7063AD0E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98128-19D5-4DA1-81CB-15D1D10E5201}" type="datetimeFigureOut">
              <a:rPr lang="en-US" smtClean="0"/>
              <a:pPr/>
              <a:t>10/5/2015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35D59-E2E3-45C8-A051-FA7063AD0E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98128-19D5-4DA1-81CB-15D1D10E5201}" type="datetimeFigureOut">
              <a:rPr lang="en-US" smtClean="0"/>
              <a:pPr/>
              <a:t>10/5/2015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35D59-E2E3-45C8-A051-FA7063AD0E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98128-19D5-4DA1-81CB-15D1D10E5201}" type="datetimeFigureOut">
              <a:rPr lang="en-US" smtClean="0"/>
              <a:pPr/>
              <a:t>10/5/2015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35D59-E2E3-45C8-A051-FA7063AD0E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98128-19D5-4DA1-81CB-15D1D10E5201}" type="datetimeFigureOut">
              <a:rPr lang="en-US" smtClean="0"/>
              <a:pPr/>
              <a:t>10/5/2015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35D59-E2E3-45C8-A051-FA7063AD0E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98128-19D5-4DA1-81CB-15D1D10E5201}" type="datetimeFigureOut">
              <a:rPr lang="en-US" smtClean="0"/>
              <a:pPr/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35D59-E2E3-45C8-A051-FA7063AD0E6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74" y="2057400"/>
            <a:ext cx="8793426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0550" y="0"/>
            <a:ext cx="5422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774950" y="219316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打网球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41115" y="22860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游泳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3810000"/>
            <a:ext cx="2743200" cy="32316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zh-CN" dirty="0" smtClean="0"/>
              <a:t>1. Read books </a:t>
            </a:r>
            <a:r>
              <a:rPr lang="zh-CN" altLang="en-US" dirty="0" smtClean="0"/>
              <a:t>读书</a:t>
            </a:r>
            <a:endParaRPr lang="en-US" altLang="zh-CN" dirty="0" smtClean="0"/>
          </a:p>
          <a:p>
            <a:pPr marL="342900" indent="-342900"/>
            <a:r>
              <a:rPr lang="en-US" altLang="zh-CN" sz="1400" dirty="0" smtClean="0"/>
              <a:t>A: Do you read books every day?</a:t>
            </a:r>
          </a:p>
          <a:p>
            <a:pPr marL="342900" indent="-342900"/>
            <a:r>
              <a:rPr lang="en-US" altLang="zh-CN" sz="1400" b="1" dirty="0" smtClean="0"/>
              <a:t>You + every day + read books +</a:t>
            </a:r>
            <a:r>
              <a:rPr lang="zh-CN" altLang="en-US" sz="1400" b="1" dirty="0" smtClean="0"/>
              <a:t> 吗？</a:t>
            </a:r>
            <a:endParaRPr lang="en-US" altLang="zh-CN" sz="1400" b="1" dirty="0" smtClean="0"/>
          </a:p>
          <a:p>
            <a:pPr marL="342900" indent="-342900"/>
            <a:r>
              <a:rPr lang="en-US" altLang="zh-CN" sz="1400" dirty="0" smtClean="0"/>
              <a:t>B: I read books every weekend.</a:t>
            </a:r>
          </a:p>
          <a:p>
            <a:pPr marL="342900" indent="-342900"/>
            <a:r>
              <a:rPr lang="en-US" altLang="zh-CN" sz="1400" b="1" dirty="0" smtClean="0"/>
              <a:t>I + everyday + read books.</a:t>
            </a:r>
          </a:p>
          <a:p>
            <a:pPr marL="342900" indent="-342900"/>
            <a:r>
              <a:rPr lang="en-US" altLang="zh-CN" sz="1400" dirty="0" smtClean="0"/>
              <a:t>A: How many hours do you read books every day?</a:t>
            </a:r>
          </a:p>
          <a:p>
            <a:pPr marL="342900" indent="-342900"/>
            <a:r>
              <a:rPr lang="en-US" altLang="zh-CN" sz="1400" b="1" dirty="0" smtClean="0"/>
              <a:t>You + every day + read </a:t>
            </a:r>
            <a:r>
              <a:rPr lang="zh-CN" altLang="en-US" sz="1400" b="1" dirty="0" smtClean="0"/>
              <a:t>几个小时 </a:t>
            </a:r>
            <a:r>
              <a:rPr lang="en-US" altLang="zh-CN" sz="1400" b="1" dirty="0" smtClean="0"/>
              <a:t>+ </a:t>
            </a:r>
            <a:r>
              <a:rPr lang="zh-CN" altLang="en-US" sz="1400" b="1" dirty="0"/>
              <a:t>的</a:t>
            </a:r>
            <a:r>
              <a:rPr lang="zh-CN" altLang="en-US" sz="1400" b="1" dirty="0" smtClean="0"/>
              <a:t> </a:t>
            </a:r>
            <a:r>
              <a:rPr lang="en-US" altLang="zh-CN" sz="1400" b="1" dirty="0" smtClean="0"/>
              <a:t>+ books</a:t>
            </a:r>
            <a:r>
              <a:rPr lang="zh-CN" altLang="en-US" sz="1400" b="1" dirty="0" smtClean="0"/>
              <a:t>？</a:t>
            </a:r>
            <a:endParaRPr lang="en-US" altLang="zh-CN" sz="1400" b="1" dirty="0" smtClean="0"/>
          </a:p>
          <a:p>
            <a:pPr marL="342900" indent="-342900"/>
            <a:r>
              <a:rPr lang="en-US" altLang="zh-CN" sz="1400" dirty="0" smtClean="0"/>
              <a:t>B: I read books for 2 hours in the afternoon.</a:t>
            </a:r>
          </a:p>
          <a:p>
            <a:pPr marL="342900" indent="-342900"/>
            <a:r>
              <a:rPr lang="en-US" altLang="zh-CN" sz="1400" b="1" dirty="0" smtClean="0"/>
              <a:t>I + afternoon + read + 2 hours + </a:t>
            </a:r>
            <a:r>
              <a:rPr lang="zh-CN" altLang="en-US" sz="1400" b="1" dirty="0" smtClean="0"/>
              <a:t>的</a:t>
            </a:r>
            <a:r>
              <a:rPr lang="en-US" altLang="zh-CN" sz="1400" b="1" dirty="0" smtClean="0"/>
              <a:t> + books.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58000" y="0"/>
            <a:ext cx="2286000" cy="33855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zh-CN" dirty="0" smtClean="0"/>
              <a:t>2. Run </a:t>
            </a:r>
            <a:r>
              <a:rPr lang="zh-CN" altLang="en-US" dirty="0" smtClean="0"/>
              <a:t>跑步</a:t>
            </a:r>
            <a:endParaRPr lang="en-US" altLang="zh-CN" dirty="0" smtClean="0"/>
          </a:p>
          <a:p>
            <a:pPr marL="342900" indent="-342900"/>
            <a:r>
              <a:rPr lang="en-US" altLang="zh-CN" sz="1400" dirty="0" smtClean="0"/>
              <a:t>A: Do you run every day?</a:t>
            </a:r>
          </a:p>
          <a:p>
            <a:pPr marL="342900" indent="-342900"/>
            <a:r>
              <a:rPr lang="en-US" altLang="zh-CN" sz="1400" b="1" dirty="0" smtClean="0"/>
              <a:t>You + every day + run +</a:t>
            </a:r>
            <a:r>
              <a:rPr lang="zh-CN" altLang="en-US" sz="1400" b="1" dirty="0" smtClean="0"/>
              <a:t>吗？</a:t>
            </a:r>
            <a:endParaRPr lang="en-US" altLang="zh-CN" sz="1400" b="1" dirty="0" smtClean="0"/>
          </a:p>
          <a:p>
            <a:pPr marL="342900" indent="-342900"/>
            <a:r>
              <a:rPr lang="en-US" altLang="zh-CN" sz="1400" dirty="0" smtClean="0"/>
              <a:t>B: I run every day.</a:t>
            </a:r>
          </a:p>
          <a:p>
            <a:pPr marL="342900" indent="-342900"/>
            <a:r>
              <a:rPr lang="en-US" altLang="zh-CN" sz="1400" b="1" dirty="0" smtClean="0"/>
              <a:t>I + every day + run.</a:t>
            </a:r>
          </a:p>
          <a:p>
            <a:pPr marL="342900" indent="-342900"/>
            <a:r>
              <a:rPr lang="en-US" altLang="zh-CN" sz="1400" dirty="0" smtClean="0"/>
              <a:t>A: How many hours do you run every day?</a:t>
            </a:r>
          </a:p>
          <a:p>
            <a:pPr marL="342900" indent="-342900"/>
            <a:r>
              <a:rPr lang="en-US" altLang="zh-CN" sz="1400" b="1" dirty="0" smtClean="0"/>
              <a:t>You + every day + run (</a:t>
            </a:r>
            <a:r>
              <a:rPr lang="en-US" altLang="zh-CN" sz="1400" b="1" dirty="0" smtClean="0">
                <a:solidFill>
                  <a:srgbClr val="FF0000"/>
                </a:solidFill>
              </a:rPr>
              <a:t>v.</a:t>
            </a:r>
            <a:r>
              <a:rPr lang="en-US" altLang="zh-CN" sz="1400" b="1" dirty="0" smtClean="0"/>
              <a:t>) +</a:t>
            </a:r>
            <a:r>
              <a:rPr lang="zh-CN" altLang="en-US" sz="1400" b="1" dirty="0" smtClean="0"/>
              <a:t>几个小时 </a:t>
            </a:r>
            <a:r>
              <a:rPr lang="en-US" altLang="zh-CN" sz="1400" b="1" dirty="0" smtClean="0"/>
              <a:t>+</a:t>
            </a:r>
            <a:r>
              <a:rPr lang="zh-CN" altLang="en-US" sz="1400" b="1" dirty="0" smtClean="0"/>
              <a:t> 的 </a:t>
            </a:r>
            <a:r>
              <a:rPr lang="en-US" altLang="zh-CN" sz="1400" b="1" dirty="0" smtClean="0"/>
              <a:t>+</a:t>
            </a:r>
            <a:r>
              <a:rPr lang="zh-CN" altLang="en-US" sz="1400" b="1" dirty="0" smtClean="0"/>
              <a:t> </a:t>
            </a:r>
            <a:r>
              <a:rPr lang="en-US" altLang="zh-CN" sz="1400" b="1" dirty="0" smtClean="0"/>
              <a:t>run (</a:t>
            </a:r>
            <a:r>
              <a:rPr lang="en-US" altLang="zh-CN" sz="1400" b="1" dirty="0" smtClean="0">
                <a:solidFill>
                  <a:srgbClr val="FF0000"/>
                </a:solidFill>
              </a:rPr>
              <a:t>N.</a:t>
            </a:r>
            <a:r>
              <a:rPr lang="en-US" altLang="zh-CN" sz="1400" b="1" dirty="0" smtClean="0"/>
              <a:t>)</a:t>
            </a:r>
            <a:r>
              <a:rPr lang="zh-CN" altLang="en-US" sz="1400" b="1" dirty="0" smtClean="0"/>
              <a:t>？</a:t>
            </a:r>
            <a:endParaRPr lang="en-US" altLang="zh-CN" sz="1400" b="1" dirty="0" smtClean="0"/>
          </a:p>
          <a:p>
            <a:pPr marL="342900" indent="-342900"/>
            <a:r>
              <a:rPr lang="en-US" altLang="zh-CN" sz="1400" dirty="0" smtClean="0"/>
              <a:t>B: 1 hour in the morning (early morning), 1 hour in the evening.</a:t>
            </a:r>
          </a:p>
          <a:p>
            <a:pPr marL="342900" indent="-342900"/>
            <a:r>
              <a:rPr lang="en-US" altLang="zh-CN" sz="1400" b="1" dirty="0" smtClean="0"/>
              <a:t>Early morning + 1 hour, evening + 1 hour.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58000" y="3466514"/>
            <a:ext cx="2286000" cy="33239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zh-CN" dirty="0" smtClean="0"/>
              <a:t>3.Paint oil paintings</a:t>
            </a:r>
          </a:p>
          <a:p>
            <a:pPr marL="342900" indent="-342900"/>
            <a:endParaRPr lang="en-US" altLang="zh-CN" dirty="0"/>
          </a:p>
          <a:p>
            <a:pPr marL="342900" indent="-342900"/>
            <a:r>
              <a:rPr lang="en-US" altLang="zh-CN" sz="1200" dirty="0" smtClean="0"/>
              <a:t>A: Do you paint oil paintings every Week?</a:t>
            </a:r>
          </a:p>
          <a:p>
            <a:pPr marL="342900" indent="-342900"/>
            <a:r>
              <a:rPr lang="en-US" altLang="zh-CN" sz="1200" b="1" dirty="0" smtClean="0"/>
              <a:t>You + </a:t>
            </a:r>
            <a:r>
              <a:rPr lang="zh-CN" altLang="en-US" sz="1200" b="1" dirty="0" smtClean="0"/>
              <a:t>每星期</a:t>
            </a:r>
            <a:r>
              <a:rPr lang="en-US" altLang="zh-CN" sz="1200" b="1" dirty="0" smtClean="0"/>
              <a:t> + paint oil paintings +</a:t>
            </a:r>
            <a:r>
              <a:rPr lang="zh-CN" altLang="en-US" sz="1200" b="1" dirty="0" smtClean="0"/>
              <a:t>吗？</a:t>
            </a:r>
            <a:endParaRPr lang="en-US" altLang="zh-CN" sz="1200" b="1" dirty="0" smtClean="0"/>
          </a:p>
          <a:p>
            <a:pPr marL="342900" indent="-342900"/>
            <a:r>
              <a:rPr lang="en-US" altLang="zh-CN" sz="1200" dirty="0" smtClean="0"/>
              <a:t>B: I paint oil paintings every week.</a:t>
            </a:r>
          </a:p>
          <a:p>
            <a:pPr marL="342900" indent="-342900"/>
            <a:r>
              <a:rPr lang="en-US" altLang="zh-CN" sz="1200" b="1" dirty="0" smtClean="0"/>
              <a:t>I + </a:t>
            </a:r>
            <a:r>
              <a:rPr lang="zh-CN" altLang="en-US" sz="1200" b="1" dirty="0" smtClean="0"/>
              <a:t>每星期 </a:t>
            </a:r>
            <a:r>
              <a:rPr lang="en-US" altLang="zh-CN" sz="1200" b="1" dirty="0" smtClean="0"/>
              <a:t>+ paint (V.) oil paintings</a:t>
            </a:r>
          </a:p>
          <a:p>
            <a:pPr marL="342900" indent="-342900"/>
            <a:r>
              <a:rPr lang="en-US" altLang="zh-CN" sz="1200" dirty="0" smtClean="0"/>
              <a:t>A: How many hours do you paint every week?</a:t>
            </a:r>
          </a:p>
          <a:p>
            <a:pPr marL="342900" indent="-342900"/>
            <a:r>
              <a:rPr lang="en-US" altLang="zh-CN" sz="1200" b="1" dirty="0" smtClean="0"/>
              <a:t>You + </a:t>
            </a:r>
            <a:r>
              <a:rPr lang="zh-CN" altLang="en-US" sz="1200" b="1" dirty="0" smtClean="0"/>
              <a:t>每星期 </a:t>
            </a:r>
            <a:r>
              <a:rPr lang="en-US" altLang="zh-CN" sz="1200" b="1" dirty="0" smtClean="0"/>
              <a:t>+ paint (V.)</a:t>
            </a:r>
            <a:r>
              <a:rPr lang="zh-CN" altLang="en-US" sz="1200" b="1" dirty="0" smtClean="0"/>
              <a:t> </a:t>
            </a:r>
            <a:r>
              <a:rPr lang="en-US" altLang="zh-CN" sz="1200" b="1" dirty="0" smtClean="0"/>
              <a:t>+ </a:t>
            </a:r>
            <a:r>
              <a:rPr lang="zh-CN" altLang="en-US" sz="1200" b="1" dirty="0" smtClean="0"/>
              <a:t>几个小时 </a:t>
            </a:r>
            <a:r>
              <a:rPr lang="en-US" altLang="zh-CN" sz="1200" b="1" dirty="0" smtClean="0"/>
              <a:t>+ </a:t>
            </a:r>
            <a:r>
              <a:rPr lang="zh-CN" altLang="en-US" sz="1200" b="1" dirty="0" smtClean="0"/>
              <a:t>的 </a:t>
            </a:r>
            <a:r>
              <a:rPr lang="en-US" altLang="zh-CN" sz="1200" b="1" dirty="0" smtClean="0"/>
              <a:t>+ oil painting</a:t>
            </a:r>
            <a:r>
              <a:rPr lang="zh-CN" altLang="en-US" sz="1200" b="1" dirty="0" smtClean="0"/>
              <a:t>？</a:t>
            </a:r>
            <a:endParaRPr lang="en-US" altLang="zh-CN" sz="1200" b="1" dirty="0" smtClean="0"/>
          </a:p>
          <a:p>
            <a:pPr marL="342900" indent="-342900"/>
            <a:r>
              <a:rPr lang="en-US" altLang="zh-CN" sz="1200" dirty="0" smtClean="0"/>
              <a:t>B: 1 hour.</a:t>
            </a:r>
          </a:p>
          <a:p>
            <a:pPr marL="342900" indent="-342900"/>
            <a:r>
              <a:rPr lang="en-US" altLang="zh-CN" sz="1200" b="1" dirty="0" smtClean="0"/>
              <a:t>1 + measure word + hour.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2133600" cy="28623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Example:</a:t>
            </a:r>
          </a:p>
          <a:p>
            <a:r>
              <a:rPr lang="en-US" dirty="0" smtClean="0"/>
              <a:t>A: Do you swim everyday?</a:t>
            </a:r>
          </a:p>
          <a:p>
            <a:r>
              <a:rPr lang="en-US" dirty="0" smtClean="0"/>
              <a:t>B: I swim everyday.</a:t>
            </a:r>
          </a:p>
          <a:p>
            <a:r>
              <a:rPr lang="en-US" dirty="0" smtClean="0"/>
              <a:t>A: How many hours do you swim everyday?</a:t>
            </a:r>
          </a:p>
          <a:p>
            <a:r>
              <a:rPr lang="en-US" dirty="0" smtClean="0"/>
              <a:t>B: 1 hour in the morning, 1 hour in the afternoon.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343400" y="5943600"/>
            <a:ext cx="5334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100" dirty="0"/>
              <a:t>的</a:t>
            </a:r>
            <a:r>
              <a:rPr lang="zh-CN" altLang="en-US" sz="1100" dirty="0" smtClean="0"/>
              <a:t>泳？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2432050" y="103495"/>
            <a:ext cx="3429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9479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4  QUIZLET </a:t>
            </a:r>
            <a:r>
              <a:rPr lang="en-US" sz="1600" b="1" dirty="0" smtClean="0">
                <a:solidFill>
                  <a:srgbClr val="FF0000"/>
                </a:solidFill>
              </a:rPr>
              <a:t>Hobbies 2 </a:t>
            </a:r>
            <a:r>
              <a:rPr lang="en-US" sz="1600" b="1" dirty="0" smtClean="0"/>
              <a:t>each section is 20%   </a:t>
            </a:r>
            <a:r>
              <a:rPr lang="en-US" dirty="0" smtClean="0"/>
              <a:t> </a:t>
            </a:r>
          </a:p>
          <a:p>
            <a:pPr marL="342900" indent="-342900">
              <a:buAutoNum type="arabicPeriod"/>
            </a:pPr>
            <a:r>
              <a:rPr lang="en-US" dirty="0" smtClean="0"/>
              <a:t>Learn-Make sure you finish 100% 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Speller-Make sure you finish 100%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Scatter-The time needs to be within 35 seconds.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Test- </a:t>
            </a:r>
            <a:r>
              <a:rPr lang="en-US" u="sng" dirty="0" smtClean="0"/>
              <a:t>Create New Test </a:t>
            </a:r>
            <a:r>
              <a:rPr lang="en-US" dirty="0" smtClean="0"/>
              <a:t>after you change the settings to: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/>
          </a:p>
          <a:p>
            <a:endParaRPr lang="en-US" dirty="0" smtClean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/>
          </a:p>
          <a:p>
            <a:endParaRPr lang="en-US" dirty="0" smtClean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839207"/>
            <a:ext cx="2238375" cy="381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755374" y="1115342"/>
            <a:ext cx="854765" cy="209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2783370" y="1116350"/>
            <a:ext cx="752061" cy="208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1524000"/>
            <a:ext cx="75537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/>
              <a:t>This number doesn’t matter.</a:t>
            </a:r>
            <a:endParaRPr lang="en-US"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3581400" y="1371600"/>
            <a:ext cx="75537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/>
              <a:t>This number has to be 100</a:t>
            </a:r>
            <a:endParaRPr lang="en-US" sz="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374" y="1802271"/>
            <a:ext cx="2657143" cy="2571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9292" y="2108144"/>
            <a:ext cx="1476190" cy="1066667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457200" y="2667000"/>
            <a:ext cx="854765" cy="209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0" y="2590800"/>
            <a:ext cx="75537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/>
              <a:t>The comment doesn’t matter.</a:t>
            </a:r>
            <a:endParaRPr lang="en-US" sz="8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1524001" y="3124201"/>
            <a:ext cx="1066799" cy="761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667000" y="2971800"/>
            <a:ext cx="75537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/>
              <a:t>This number has to be 12</a:t>
            </a:r>
            <a:endParaRPr lang="en-US" sz="8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77963" y="3882934"/>
            <a:ext cx="1009524" cy="52381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H="1" flipV="1">
            <a:off x="2438400" y="4038600"/>
            <a:ext cx="786806" cy="129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276600" y="3733800"/>
            <a:ext cx="75537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/>
              <a:t>This number has to be less than 40</a:t>
            </a:r>
            <a:endParaRPr lang="en-US" sz="8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38400" y="4385622"/>
            <a:ext cx="1371600" cy="250161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8800" y="914400"/>
            <a:ext cx="6096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10/10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1219200" y="2133600"/>
            <a:ext cx="1371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10/10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2282687" y="6656402"/>
            <a:ext cx="6096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10 of 10</a:t>
            </a:r>
            <a:endParaRPr lang="en-US" sz="900" dirty="0"/>
          </a:p>
        </p:txBody>
      </p:sp>
      <p:sp>
        <p:nvSpPr>
          <p:cNvPr id="25" name="TextBox 24"/>
          <p:cNvSpPr txBox="1"/>
          <p:nvPr/>
        </p:nvSpPr>
        <p:spPr>
          <a:xfrm>
            <a:off x="1143000" y="2895600"/>
            <a:ext cx="3810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10</a:t>
            </a:r>
            <a:endParaRPr lang="en-US" sz="12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5559287" y="0"/>
            <a:ext cx="0" cy="74676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559287" y="0"/>
            <a:ext cx="2670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69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0"/>
            <a:ext cx="2514600" cy="6096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l"/>
            <a:r>
              <a:rPr lang="en-US" sz="2000" dirty="0" smtClean="0">
                <a:solidFill>
                  <a:srgbClr val="FF0000"/>
                </a:solidFill>
              </a:rPr>
              <a:t>Translate on your own paper.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7620" y="941070"/>
            <a:ext cx="91440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 smtClean="0"/>
              <a:t>我周末</a:t>
            </a:r>
            <a:r>
              <a:rPr lang="en-US" altLang="zh-CN" sz="5400" dirty="0" smtClean="0"/>
              <a:t>(weekend)</a:t>
            </a:r>
            <a:r>
              <a:rPr lang="zh-CN" altLang="en-US" sz="5400" dirty="0" smtClean="0"/>
              <a:t>常常去我朋友的家。我喜欢跟她一起看电视和读书。我们有时候读一个小时的书，有时候读四十分钟的书。我们通常一边看电视，一边说话。这个星期三上午九点，我们正在看电视。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30091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209800"/>
            <a:ext cx="5791200" cy="425493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33400" y="15240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http://www.purposegames.com/game/hobbies-2-game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022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81000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很喜欢</a:t>
            </a:r>
            <a:r>
              <a:rPr lang="en-US" altLang="zh-CN" dirty="0" smtClean="0"/>
              <a:t>-</a:t>
            </a:r>
            <a:r>
              <a:rPr lang="zh-CN" altLang="en-US" dirty="0" smtClean="0"/>
              <a:t>喜欢</a:t>
            </a:r>
            <a:r>
              <a:rPr lang="en-US" altLang="zh-CN" dirty="0" smtClean="0"/>
              <a:t>-</a:t>
            </a:r>
            <a:r>
              <a:rPr lang="zh-CN" altLang="en-US" dirty="0" smtClean="0"/>
              <a:t>不太喜欢</a:t>
            </a:r>
            <a:r>
              <a:rPr lang="en-US" altLang="zh-CN" dirty="0" smtClean="0"/>
              <a:t>-</a:t>
            </a:r>
            <a:r>
              <a:rPr lang="zh-CN" altLang="en-US" dirty="0" smtClean="0"/>
              <a:t>不喜欢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990600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latin typeface="+mj-lt"/>
                <a:ea typeface="+mj-ea"/>
                <a:cs typeface="+mj-cs"/>
              </a:rPr>
              <a:t>l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ike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…very much - like… - don’t really like… - do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not like…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1524000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我</a:t>
            </a:r>
            <a:r>
              <a:rPr kumimoji="0" lang="zh-CN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很喜欢</a:t>
            </a:r>
            <a:r>
              <a:rPr kumimoji="0" lang="zh-CN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唱歌。</a:t>
            </a:r>
            <a:r>
              <a:rPr lang="en-US" altLang="zh-CN" sz="4400" dirty="0" smtClean="0">
                <a:latin typeface="+mj-lt"/>
                <a:ea typeface="+mj-ea"/>
                <a:cs typeface="+mj-cs"/>
              </a:rPr>
              <a:t>I like singing very much.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2057400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我</a:t>
            </a:r>
            <a:r>
              <a:rPr kumimoji="0" lang="zh-CN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喜欢</a:t>
            </a:r>
            <a:r>
              <a:rPr kumimoji="0" lang="zh-CN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唱歌。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 like singing.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90600" y="2667000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我</a:t>
            </a:r>
            <a:r>
              <a:rPr kumimoji="0" lang="zh-CN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不太喜欢</a:t>
            </a:r>
            <a:r>
              <a:rPr kumimoji="0" lang="zh-CN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唱歌。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 do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not really like singing.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66800" y="3276600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我</a:t>
            </a:r>
            <a:r>
              <a:rPr kumimoji="0" lang="zh-CN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不喜欢</a:t>
            </a:r>
            <a:r>
              <a:rPr kumimoji="0" lang="zh-CN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唱歌。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 do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not like singing.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42672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sz="2400" noProof="0" dirty="0" smtClean="0">
                <a:latin typeface="+mj-lt"/>
                <a:ea typeface="+mj-ea"/>
                <a:cs typeface="+mj-cs"/>
              </a:rPr>
              <a:t>Write down 4 sentences using “</a:t>
            </a:r>
            <a:r>
              <a:rPr lang="zh-CN" altLang="en-US" sz="2400" dirty="0" smtClean="0"/>
              <a:t>很喜欢</a:t>
            </a:r>
            <a:r>
              <a:rPr lang="en-US" altLang="zh-CN" sz="2400" dirty="0" smtClean="0"/>
              <a:t>-</a:t>
            </a:r>
            <a:r>
              <a:rPr lang="zh-CN" altLang="en-US" sz="2400" dirty="0" smtClean="0"/>
              <a:t>喜欢</a:t>
            </a:r>
            <a:r>
              <a:rPr lang="en-US" altLang="zh-CN" sz="2400" dirty="0" smtClean="0"/>
              <a:t>-</a:t>
            </a:r>
            <a:r>
              <a:rPr lang="zh-CN" altLang="en-US" sz="2400" dirty="0" smtClean="0"/>
              <a:t>不太喜欢</a:t>
            </a:r>
            <a:r>
              <a:rPr lang="en-US" altLang="zh-CN" sz="2400" dirty="0" smtClean="0"/>
              <a:t>-</a:t>
            </a:r>
            <a:r>
              <a:rPr lang="zh-CN" altLang="en-US" sz="2400" dirty="0" smtClean="0"/>
              <a:t>不喜欢”</a:t>
            </a:r>
            <a:r>
              <a:rPr lang="en-US" altLang="zh-CN" sz="2400" dirty="0" smtClean="0"/>
              <a:t>.</a:t>
            </a:r>
            <a:br>
              <a:rPr lang="en-US" altLang="zh-CN" sz="2400" dirty="0" smtClean="0"/>
            </a:b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54102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en-US" sz="2400" noProof="0" dirty="0" smtClean="0">
                <a:latin typeface="+mj-lt"/>
                <a:ea typeface="+mj-ea"/>
                <a:cs typeface="+mj-cs"/>
              </a:rPr>
              <a:t>1.</a:t>
            </a:r>
          </a:p>
          <a:p>
            <a:pPr lvl="0">
              <a:spcBef>
                <a:spcPct val="0"/>
              </a:spcBef>
            </a:pPr>
            <a:r>
              <a:rPr kumimoji="0" lang="en-US" sz="2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</a:t>
            </a:r>
          </a:p>
          <a:p>
            <a:pPr lvl="0">
              <a:spcBef>
                <a:spcPct val="0"/>
              </a:spcBef>
            </a:pPr>
            <a:r>
              <a:rPr lang="en-US" sz="2400" noProof="0" dirty="0" smtClean="0">
                <a:latin typeface="+mj-lt"/>
                <a:ea typeface="+mj-ea"/>
                <a:cs typeface="+mj-cs"/>
              </a:rPr>
              <a:t>3.</a:t>
            </a:r>
          </a:p>
          <a:p>
            <a:pPr lvl="0">
              <a:spcBef>
                <a:spcPct val="0"/>
              </a:spcBef>
            </a:pPr>
            <a:r>
              <a:rPr kumimoji="0" lang="en-US" sz="2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4.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Task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64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385" y="1219200"/>
            <a:ext cx="9170385" cy="42236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6200" y="2133600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often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0" y="2108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almost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05000" y="3629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Subject + </a:t>
            </a:r>
            <a:r>
              <a:rPr lang="zh-CN" altLang="en-US" dirty="0" smtClean="0"/>
              <a:t>差不多 </a:t>
            </a:r>
            <a:r>
              <a:rPr lang="en-US" altLang="zh-CN" dirty="0" smtClean="0"/>
              <a:t>+ frequency + </a:t>
            </a:r>
            <a:r>
              <a:rPr lang="zh-CN" altLang="en-US" dirty="0" smtClean="0"/>
              <a:t>都 </a:t>
            </a:r>
            <a:r>
              <a:rPr lang="en-US" altLang="zh-CN" dirty="0" smtClean="0"/>
              <a:t>+ do something.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129312" y="3063297"/>
            <a:ext cx="2613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Frequency:</a:t>
            </a:r>
            <a:r>
              <a:rPr lang="zh-CN" altLang="en-US" dirty="0" smtClean="0"/>
              <a:t>每星期二和五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415322" y="3796660"/>
            <a:ext cx="1920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Frequency:</a:t>
            </a:r>
            <a:r>
              <a:rPr lang="zh-CN" altLang="en-US" dirty="0" smtClean="0"/>
              <a:t>每星期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713768" y="4331875"/>
            <a:ext cx="16900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Frequency:</a:t>
            </a:r>
            <a:r>
              <a:rPr lang="zh-CN" altLang="en-US" dirty="0" smtClean="0"/>
              <a:t>每天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638800" y="4876800"/>
            <a:ext cx="350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Frequency:</a:t>
            </a:r>
            <a:r>
              <a:rPr lang="zh-CN" altLang="en-US" dirty="0"/>
              <a:t>每天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Task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028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-152400"/>
            <a:ext cx="5664200" cy="733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71800" y="838200"/>
            <a:ext cx="319726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185474" y="1524000"/>
            <a:ext cx="3810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440248" y="1546859"/>
            <a:ext cx="1905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75974" y="2286000"/>
            <a:ext cx="205426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92292" y="2293304"/>
            <a:ext cx="1905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85474" y="3048000"/>
            <a:ext cx="3810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276065" y="3025140"/>
            <a:ext cx="1905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994974" y="3733800"/>
            <a:ext cx="1905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085565" y="3769384"/>
            <a:ext cx="3810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4705479" y="864279"/>
            <a:ext cx="3143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2987905" y="4800600"/>
            <a:ext cx="318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叫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4313550" y="4800600"/>
            <a:ext cx="318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级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5471475" y="4800600"/>
            <a:ext cx="318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口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3351620" y="5133854"/>
            <a:ext cx="318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和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4154277" y="5133854"/>
            <a:ext cx="318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们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5329092" y="5157041"/>
            <a:ext cx="318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好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2152058" y="5465594"/>
            <a:ext cx="900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看</a:t>
            </a:r>
            <a:r>
              <a:rPr lang="en-US" altLang="zh-CN" dirty="0" smtClean="0"/>
              <a:t>/</a:t>
            </a:r>
            <a:r>
              <a:rPr lang="zh-CN" altLang="en-US" dirty="0" smtClean="0"/>
              <a:t>读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3912511" y="5465594"/>
            <a:ext cx="318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文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5769401" y="5436932"/>
            <a:ext cx="318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志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2443014" y="5773998"/>
            <a:ext cx="318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都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06267" y="5773732"/>
            <a:ext cx="318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乐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2429365" y="6110798"/>
            <a:ext cx="318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水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3306451" y="6088998"/>
            <a:ext cx="318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油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4390075" y="6088998"/>
            <a:ext cx="318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画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5371315" y="6084862"/>
            <a:ext cx="318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会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1066800" y="4191000"/>
            <a:ext cx="7086600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5867400" y="762000"/>
            <a:ext cx="1905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2133600" y="4267200"/>
            <a:ext cx="472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1. Change </a:t>
            </a:r>
            <a:r>
              <a:rPr lang="zh-CN" altLang="en-US" sz="1400" dirty="0" smtClean="0"/>
              <a:t>你</a:t>
            </a:r>
            <a:r>
              <a:rPr lang="en-US" altLang="zh-CN" sz="1400" dirty="0" smtClean="0"/>
              <a:t> to </a:t>
            </a:r>
            <a:r>
              <a:rPr lang="zh-CN" altLang="en-US" sz="1400" dirty="0" smtClean="0"/>
              <a:t>我，</a:t>
            </a:r>
            <a:r>
              <a:rPr lang="en-US" altLang="zh-CN" sz="1400" dirty="0" smtClean="0"/>
              <a:t>change </a:t>
            </a:r>
            <a:r>
              <a:rPr lang="zh-CN" altLang="en-US" sz="1400" dirty="0" smtClean="0"/>
              <a:t>哪儿 </a:t>
            </a:r>
            <a:r>
              <a:rPr lang="en-US" altLang="zh-CN" sz="1400" dirty="0" smtClean="0"/>
              <a:t>to the place you were born.</a:t>
            </a:r>
            <a:endParaRPr lang="en-US" sz="1400" dirty="0"/>
          </a:p>
        </p:txBody>
      </p:sp>
      <p:sp>
        <p:nvSpPr>
          <p:cNvPr id="72" name="TextBox 71"/>
          <p:cNvSpPr txBox="1"/>
          <p:nvPr/>
        </p:nvSpPr>
        <p:spPr>
          <a:xfrm>
            <a:off x="2133600" y="4495800"/>
            <a:ext cx="556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2. Change</a:t>
            </a:r>
            <a:r>
              <a:rPr lang="zh-CN" altLang="en-US" sz="1400" dirty="0" smtClean="0"/>
              <a:t>你</a:t>
            </a:r>
            <a:r>
              <a:rPr lang="en-US" altLang="zh-CN" sz="1400" dirty="0" smtClean="0"/>
              <a:t> to </a:t>
            </a:r>
            <a:r>
              <a:rPr lang="zh-CN" altLang="en-US" sz="1400" dirty="0" smtClean="0"/>
              <a:t>我，</a:t>
            </a:r>
            <a:r>
              <a:rPr lang="en-US" altLang="zh-CN" sz="1400" dirty="0" smtClean="0"/>
              <a:t>change</a:t>
            </a:r>
            <a:r>
              <a:rPr lang="zh-CN" altLang="en-US" sz="1400" dirty="0" smtClean="0"/>
              <a:t>什么国家</a:t>
            </a:r>
            <a:r>
              <a:rPr lang="en-US" altLang="zh-CN" sz="1400" dirty="0" smtClean="0"/>
              <a:t> to the countries you have been to.</a:t>
            </a:r>
            <a:endParaRPr lang="en-US" sz="1400" dirty="0"/>
          </a:p>
        </p:txBody>
      </p:sp>
      <p:sp>
        <p:nvSpPr>
          <p:cNvPr id="73" name="TextBox 72"/>
          <p:cNvSpPr txBox="1"/>
          <p:nvPr/>
        </p:nvSpPr>
        <p:spPr>
          <a:xfrm>
            <a:off x="2133600" y="472440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3. Change </a:t>
            </a:r>
            <a:r>
              <a:rPr lang="zh-CN" altLang="en-US" sz="1400" dirty="0" smtClean="0"/>
              <a:t>你</a:t>
            </a:r>
            <a:r>
              <a:rPr lang="en-US" altLang="zh-CN" sz="1400" dirty="0" smtClean="0"/>
              <a:t> to </a:t>
            </a:r>
            <a:r>
              <a:rPr lang="zh-CN" altLang="en-US" sz="1400" dirty="0" smtClean="0"/>
              <a:t>我，</a:t>
            </a:r>
            <a:r>
              <a:rPr lang="en-US" altLang="zh-CN" sz="1400" dirty="0" smtClean="0"/>
              <a:t>change </a:t>
            </a:r>
            <a:r>
              <a:rPr lang="zh-CN" altLang="en-US" sz="1400" dirty="0" smtClean="0"/>
              <a:t>哪个国家</a:t>
            </a:r>
            <a:r>
              <a:rPr lang="en-US" altLang="zh-CN" sz="1400" dirty="0" smtClean="0"/>
              <a:t> to the countries you like the most.</a:t>
            </a:r>
            <a:endParaRPr lang="en-US" sz="1400" dirty="0"/>
          </a:p>
        </p:txBody>
      </p:sp>
      <p:sp>
        <p:nvSpPr>
          <p:cNvPr id="74" name="TextBox 73"/>
          <p:cNvSpPr txBox="1"/>
          <p:nvPr/>
        </p:nvSpPr>
        <p:spPr>
          <a:xfrm>
            <a:off x="2133600" y="4953000"/>
            <a:ext cx="586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4. Change </a:t>
            </a:r>
            <a:r>
              <a:rPr lang="zh-CN" altLang="en-US" sz="1400" dirty="0" smtClean="0"/>
              <a:t>你</a:t>
            </a:r>
            <a:r>
              <a:rPr lang="en-US" altLang="zh-CN" sz="1400" dirty="0" smtClean="0"/>
              <a:t> to </a:t>
            </a:r>
            <a:r>
              <a:rPr lang="zh-CN" altLang="en-US" sz="1400" dirty="0" smtClean="0"/>
              <a:t>我，</a:t>
            </a:r>
            <a:r>
              <a:rPr lang="en-US" altLang="zh-CN" sz="1400" dirty="0" smtClean="0"/>
              <a:t>change </a:t>
            </a:r>
            <a:r>
              <a:rPr lang="zh-CN" altLang="en-US" sz="1400" dirty="0" smtClean="0"/>
              <a:t>什么语言</a:t>
            </a:r>
            <a:r>
              <a:rPr lang="en-US" altLang="zh-CN" sz="1400" dirty="0" smtClean="0"/>
              <a:t> to the languages you can speak.</a:t>
            </a:r>
            <a:endParaRPr lang="en-US" sz="1400" dirty="0"/>
          </a:p>
        </p:txBody>
      </p:sp>
      <p:sp>
        <p:nvSpPr>
          <p:cNvPr id="75" name="TextBox 74"/>
          <p:cNvSpPr txBox="1"/>
          <p:nvPr/>
        </p:nvSpPr>
        <p:spPr>
          <a:xfrm>
            <a:off x="2133600" y="51816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5. Change </a:t>
            </a:r>
            <a:r>
              <a:rPr lang="zh-CN" altLang="en-US" sz="1400" dirty="0" smtClean="0"/>
              <a:t>你</a:t>
            </a:r>
            <a:r>
              <a:rPr lang="en-US" altLang="zh-CN" sz="1400" dirty="0" smtClean="0"/>
              <a:t> to </a:t>
            </a:r>
            <a:r>
              <a:rPr lang="zh-CN" altLang="en-US" sz="1400" dirty="0" smtClean="0"/>
              <a:t>我，</a:t>
            </a:r>
            <a:r>
              <a:rPr lang="en-US" altLang="zh-CN" sz="1400" dirty="0" smtClean="0"/>
              <a:t>change </a:t>
            </a:r>
            <a:r>
              <a:rPr lang="zh-CN" altLang="en-US" sz="1400" dirty="0" smtClean="0"/>
              <a:t>哪个</a:t>
            </a:r>
            <a:r>
              <a:rPr lang="en-US" altLang="zh-CN" sz="1400" dirty="0" smtClean="0"/>
              <a:t> to the name of the school you go to.</a:t>
            </a:r>
            <a:endParaRPr lang="en-US" sz="1400" dirty="0"/>
          </a:p>
        </p:txBody>
      </p:sp>
      <p:sp>
        <p:nvSpPr>
          <p:cNvPr id="77" name="TextBox 76"/>
          <p:cNvSpPr txBox="1"/>
          <p:nvPr/>
        </p:nvSpPr>
        <p:spPr>
          <a:xfrm>
            <a:off x="2133600" y="5410200"/>
            <a:ext cx="701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6. Change you to I, take out MA..</a:t>
            </a:r>
            <a:endParaRPr lang="en-US" sz="1400" dirty="0"/>
          </a:p>
        </p:txBody>
      </p:sp>
      <p:sp>
        <p:nvSpPr>
          <p:cNvPr id="78" name="TextBox 77"/>
          <p:cNvSpPr txBox="1"/>
          <p:nvPr/>
        </p:nvSpPr>
        <p:spPr>
          <a:xfrm>
            <a:off x="2133600" y="5638800"/>
            <a:ext cx="685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7. Change </a:t>
            </a:r>
            <a:r>
              <a:rPr lang="zh-CN" altLang="en-US" sz="1400" dirty="0" smtClean="0"/>
              <a:t>你</a:t>
            </a:r>
            <a:r>
              <a:rPr lang="en-US" altLang="zh-CN" sz="1400" dirty="0" smtClean="0"/>
              <a:t> to </a:t>
            </a:r>
            <a:r>
              <a:rPr lang="zh-CN" altLang="en-US" sz="1400" dirty="0" smtClean="0"/>
              <a:t>我，</a:t>
            </a:r>
            <a:r>
              <a:rPr lang="en-US" altLang="zh-CN" sz="1400" dirty="0" smtClean="0"/>
              <a:t>change</a:t>
            </a:r>
            <a:r>
              <a:rPr lang="zh-CN" altLang="en-US" sz="1400" dirty="0" smtClean="0"/>
              <a:t> 几</a:t>
            </a:r>
            <a:r>
              <a:rPr lang="en-US" altLang="zh-CN" sz="1400" dirty="0" smtClean="0"/>
              <a:t> to the number of the classes you take this year.</a:t>
            </a:r>
            <a:endParaRPr lang="en-US" sz="1400" dirty="0"/>
          </a:p>
        </p:txBody>
      </p:sp>
      <p:sp>
        <p:nvSpPr>
          <p:cNvPr id="79" name="TextBox 78"/>
          <p:cNvSpPr txBox="1"/>
          <p:nvPr/>
        </p:nvSpPr>
        <p:spPr>
          <a:xfrm>
            <a:off x="2133600" y="5867400"/>
            <a:ext cx="685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8. Change </a:t>
            </a:r>
            <a:r>
              <a:rPr lang="zh-CN" altLang="en-US" sz="1400" dirty="0" smtClean="0"/>
              <a:t>你</a:t>
            </a:r>
            <a:r>
              <a:rPr lang="en-US" altLang="zh-CN" sz="1400" dirty="0" smtClean="0"/>
              <a:t> to </a:t>
            </a:r>
            <a:r>
              <a:rPr lang="zh-CN" altLang="en-US" sz="1400" dirty="0" smtClean="0"/>
              <a:t>我，</a:t>
            </a:r>
            <a:r>
              <a:rPr lang="en-US" altLang="zh-CN" sz="1400" dirty="0" smtClean="0"/>
              <a:t>change</a:t>
            </a:r>
            <a:r>
              <a:rPr lang="zh-CN" altLang="en-US" sz="1400" dirty="0" smtClean="0"/>
              <a:t> 哪门课</a:t>
            </a:r>
            <a:r>
              <a:rPr lang="en-US" altLang="zh-CN" sz="1400" dirty="0" smtClean="0"/>
              <a:t> to the name of the classes you like.</a:t>
            </a:r>
            <a:endParaRPr lang="en-US" sz="1400" dirty="0"/>
          </a:p>
        </p:txBody>
      </p:sp>
      <p:sp>
        <p:nvSpPr>
          <p:cNvPr id="80" name="TextBox 79"/>
          <p:cNvSpPr txBox="1"/>
          <p:nvPr/>
        </p:nvSpPr>
        <p:spPr>
          <a:xfrm>
            <a:off x="2133600" y="6096000"/>
            <a:ext cx="685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9. Change </a:t>
            </a:r>
            <a:r>
              <a:rPr lang="zh-CN" altLang="en-US" sz="1400" dirty="0" smtClean="0"/>
              <a:t>你</a:t>
            </a:r>
            <a:r>
              <a:rPr lang="en-US" altLang="zh-CN" sz="1400" dirty="0" smtClean="0"/>
              <a:t> to </a:t>
            </a:r>
            <a:r>
              <a:rPr lang="zh-CN" altLang="en-US" sz="1400" dirty="0" smtClean="0"/>
              <a:t>我，</a:t>
            </a:r>
            <a:r>
              <a:rPr lang="en-US" altLang="zh-CN" sz="1400" dirty="0" smtClean="0"/>
              <a:t>change</a:t>
            </a:r>
            <a:r>
              <a:rPr lang="zh-CN" altLang="en-US" sz="1400" dirty="0" smtClean="0"/>
              <a:t> 哪个 </a:t>
            </a:r>
            <a:r>
              <a:rPr lang="en-US" altLang="zh-CN" sz="1400" dirty="0" smtClean="0"/>
              <a:t>to the name of the teacher you like.</a:t>
            </a:r>
            <a:endParaRPr lang="en-US" sz="1400" dirty="0"/>
          </a:p>
        </p:txBody>
      </p:sp>
      <p:sp>
        <p:nvSpPr>
          <p:cNvPr id="81" name="TextBox 80"/>
          <p:cNvSpPr txBox="1"/>
          <p:nvPr/>
        </p:nvSpPr>
        <p:spPr>
          <a:xfrm>
            <a:off x="2133600" y="6324600"/>
            <a:ext cx="685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10. Change </a:t>
            </a:r>
            <a:r>
              <a:rPr lang="zh-CN" altLang="en-US" sz="1400" dirty="0" smtClean="0"/>
              <a:t>你</a:t>
            </a:r>
            <a:r>
              <a:rPr lang="en-US" altLang="zh-CN" sz="1400" dirty="0" smtClean="0"/>
              <a:t> to </a:t>
            </a:r>
            <a:r>
              <a:rPr lang="zh-CN" altLang="en-US" sz="1400" dirty="0" smtClean="0"/>
              <a:t>我，</a:t>
            </a:r>
            <a:r>
              <a:rPr lang="en-US" altLang="zh-CN" sz="1400" dirty="0" smtClean="0"/>
              <a:t>change</a:t>
            </a:r>
            <a:r>
              <a:rPr lang="zh-CN" altLang="en-US" sz="1400" dirty="0" smtClean="0"/>
              <a:t> 有</a:t>
            </a:r>
            <a:r>
              <a:rPr lang="en-US" altLang="zh-CN" sz="1400" dirty="0" smtClean="0"/>
              <a:t>to </a:t>
            </a:r>
            <a:r>
              <a:rPr lang="zh-CN" altLang="en-US" sz="1400" dirty="0" smtClean="0"/>
              <a:t>喜欢，</a:t>
            </a:r>
            <a:r>
              <a:rPr lang="en-US" altLang="zh-CN" sz="1400" dirty="0" smtClean="0"/>
              <a:t>change </a:t>
            </a:r>
            <a:r>
              <a:rPr lang="zh-CN" altLang="en-US" sz="1400" dirty="0" smtClean="0"/>
              <a:t>什么爱好 </a:t>
            </a:r>
            <a:r>
              <a:rPr lang="en-US" altLang="zh-CN" sz="1400" dirty="0" smtClean="0"/>
              <a:t>to the hobbies you have.</a:t>
            </a:r>
            <a:endParaRPr lang="en-US" sz="1400" dirty="0"/>
          </a:p>
        </p:txBody>
      </p:sp>
      <p:sp>
        <p:nvSpPr>
          <p:cNvPr id="82" name="TextBox 81"/>
          <p:cNvSpPr txBox="1"/>
          <p:nvPr/>
        </p:nvSpPr>
        <p:spPr>
          <a:xfrm>
            <a:off x="0" y="228600"/>
            <a:ext cx="2209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TASK 3</a:t>
            </a:r>
          </a:p>
          <a:p>
            <a:r>
              <a:rPr lang="en-US" u="sng" dirty="0" smtClean="0"/>
              <a:t>Answer the questions based on the small paper.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endParaRPr lang="en-US" u="sng" dirty="0"/>
          </a:p>
        </p:txBody>
      </p:sp>
      <p:sp>
        <p:nvSpPr>
          <p:cNvPr id="84" name="TextBox 83"/>
          <p:cNvSpPr txBox="1"/>
          <p:nvPr/>
        </p:nvSpPr>
        <p:spPr>
          <a:xfrm>
            <a:off x="533400" y="41148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Sentence structures: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07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54" grpId="0" animBg="1"/>
      <p:bldP spid="71" grpId="0"/>
      <p:bldP spid="72" grpId="0"/>
      <p:bldP spid="73" grpId="0"/>
      <p:bldP spid="74" grpId="0"/>
      <p:bldP spid="75" grpId="0"/>
      <p:bldP spid="77" grpId="0"/>
      <p:bldP spid="78" grpId="0"/>
      <p:bldP spid="79" grpId="0"/>
      <p:bldP spid="80" grpId="0"/>
      <p:bldP spid="8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864145"/>
            <a:ext cx="9597739" cy="5384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1066800"/>
            <a:ext cx="4419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TASK 1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514600" y="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N.1, N.2,…, subject + </a:t>
            </a:r>
            <a:r>
              <a:rPr lang="zh-CN" altLang="en-US" dirty="0" smtClean="0"/>
              <a:t>都 </a:t>
            </a:r>
            <a:r>
              <a:rPr lang="en-US" altLang="zh-CN" dirty="0" smtClean="0"/>
              <a:t>+ V.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19800" y="1219200"/>
            <a:ext cx="3886200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81800" y="4876800"/>
            <a:ext cx="28956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057400" y="4572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英语，汉语，我都（会）说。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057400" y="9144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 can speak English and Chinese.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6825" y="919163"/>
            <a:ext cx="6608763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228600"/>
            <a:ext cx="4419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TASK 2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209800" y="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Subject  + </a:t>
            </a:r>
            <a:r>
              <a:rPr lang="en-US" altLang="zh-CN" dirty="0" smtClean="0"/>
              <a:t>V. + </a:t>
            </a:r>
            <a:r>
              <a:rPr lang="zh-CN" altLang="en-US" dirty="0" smtClean="0"/>
              <a:t>了 </a:t>
            </a:r>
            <a:r>
              <a:rPr lang="en-US" altLang="zh-CN" dirty="0" smtClean="0"/>
              <a:t>+ duration + </a:t>
            </a:r>
            <a:r>
              <a:rPr lang="zh-CN" altLang="en-US" dirty="0" smtClean="0"/>
              <a:t>的 </a:t>
            </a:r>
            <a:r>
              <a:rPr lang="en-US" altLang="zh-CN" dirty="0" smtClean="0"/>
              <a:t>+ N.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501" y="-304800"/>
            <a:ext cx="5675887" cy="734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914400"/>
            <a:ext cx="259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1. A: Subject + </a:t>
            </a:r>
            <a:r>
              <a:rPr lang="zh-CN" altLang="en-US" sz="1200" dirty="0" smtClean="0"/>
              <a:t>正在做什么？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1191399"/>
            <a:ext cx="259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B:Subject + </a:t>
            </a:r>
            <a:r>
              <a:rPr lang="zh-CN" altLang="en-US" sz="1200" dirty="0" smtClean="0"/>
              <a:t>正在</a:t>
            </a:r>
            <a:r>
              <a:rPr lang="en-US" altLang="zh-CN" sz="1200" dirty="0" smtClean="0"/>
              <a:t>…</a:t>
            </a:r>
            <a:r>
              <a:rPr lang="zh-CN" altLang="en-US" sz="1200" dirty="0" smtClean="0"/>
              <a:t>。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600200"/>
            <a:ext cx="259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  <a:r>
              <a:rPr lang="en-US" sz="1200" dirty="0" smtClean="0"/>
              <a:t>. A: Subject + </a:t>
            </a:r>
            <a:r>
              <a:rPr lang="zh-CN" altLang="en-US" sz="1200" dirty="0" smtClean="0"/>
              <a:t>正在做什么？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879878"/>
            <a:ext cx="259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B:Subject + </a:t>
            </a:r>
            <a:r>
              <a:rPr lang="zh-CN" altLang="en-US" sz="1200" dirty="0" smtClean="0"/>
              <a:t>正在</a:t>
            </a:r>
            <a:r>
              <a:rPr lang="en-US" altLang="zh-CN" sz="1200" dirty="0" smtClean="0"/>
              <a:t>…</a:t>
            </a:r>
            <a:r>
              <a:rPr lang="zh-CN" altLang="en-US" sz="1200" dirty="0" smtClean="0"/>
              <a:t>。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6537960" y="304800"/>
            <a:ext cx="259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</a:t>
            </a:r>
            <a:r>
              <a:rPr lang="en-US" sz="1200" dirty="0" smtClean="0"/>
              <a:t>. A: Subject + </a:t>
            </a:r>
            <a:r>
              <a:rPr lang="zh-CN" altLang="en-US" sz="1200" dirty="0" smtClean="0"/>
              <a:t>正在做什么？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537960" y="581799"/>
            <a:ext cx="259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</a:t>
            </a:r>
            <a:r>
              <a:rPr lang="en-US" sz="1200" dirty="0" smtClean="0"/>
              <a:t>. </a:t>
            </a:r>
            <a:r>
              <a:rPr lang="en-US" altLang="zh-CN" sz="1200" dirty="0"/>
              <a:t>B</a:t>
            </a:r>
            <a:r>
              <a:rPr lang="en-US" sz="1200" dirty="0" smtClean="0"/>
              <a:t>: Subject + </a:t>
            </a:r>
            <a:r>
              <a:rPr lang="zh-CN" altLang="en-US" sz="1200" dirty="0" smtClean="0"/>
              <a:t>正在</a:t>
            </a:r>
            <a:r>
              <a:rPr lang="en-US" altLang="zh-CN" sz="1200" dirty="0" smtClean="0"/>
              <a:t>…</a:t>
            </a:r>
            <a:r>
              <a:rPr lang="zh-CN" altLang="en-US" sz="1200" dirty="0" smtClean="0"/>
              <a:t>。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819400"/>
            <a:ext cx="259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4. A: Subject + </a:t>
            </a:r>
            <a:r>
              <a:rPr lang="zh-CN" altLang="en-US" sz="1200" dirty="0" smtClean="0"/>
              <a:t>正在做什么？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3124200"/>
            <a:ext cx="259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4. </a:t>
            </a:r>
            <a:r>
              <a:rPr lang="en-US" altLang="zh-CN" sz="1200" dirty="0"/>
              <a:t>B</a:t>
            </a:r>
            <a:r>
              <a:rPr lang="en-US" sz="1200" dirty="0" smtClean="0"/>
              <a:t>: Subject + </a:t>
            </a:r>
            <a:r>
              <a:rPr lang="zh-CN" altLang="en-US" sz="1200" dirty="0" smtClean="0"/>
              <a:t>正在</a:t>
            </a:r>
            <a:r>
              <a:rPr lang="en-US" altLang="zh-CN" sz="1200" dirty="0" smtClean="0"/>
              <a:t>…</a:t>
            </a:r>
            <a:r>
              <a:rPr lang="zh-CN" altLang="en-US" sz="1200" dirty="0" smtClean="0"/>
              <a:t>。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6858000" y="1331237"/>
            <a:ext cx="259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5. Subject + </a:t>
            </a:r>
            <a:r>
              <a:rPr lang="zh-CN" altLang="en-US" sz="1200" dirty="0" smtClean="0"/>
              <a:t>正在做什么？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7010400" y="2438400"/>
            <a:ext cx="259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6. </a:t>
            </a:r>
            <a:r>
              <a:rPr lang="en-US" altLang="zh-CN" sz="1200" dirty="0" smtClean="0"/>
              <a:t>A:</a:t>
            </a:r>
            <a:r>
              <a:rPr lang="en-US" sz="1200" dirty="0" smtClean="0"/>
              <a:t>Subject + </a:t>
            </a:r>
            <a:r>
              <a:rPr lang="zh-CN" altLang="en-US" sz="1200" dirty="0" smtClean="0"/>
              <a:t>正在做什么？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7010400" y="2715399"/>
            <a:ext cx="259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6. </a:t>
            </a:r>
            <a:r>
              <a:rPr lang="en-US" altLang="zh-CN" sz="1200" dirty="0"/>
              <a:t>B</a:t>
            </a:r>
            <a:r>
              <a:rPr lang="en-US" sz="1200" dirty="0" smtClean="0"/>
              <a:t>: Subject + </a:t>
            </a:r>
            <a:r>
              <a:rPr lang="zh-CN" altLang="en-US" sz="1200" dirty="0" smtClean="0"/>
              <a:t>正在</a:t>
            </a:r>
            <a:r>
              <a:rPr lang="en-US" altLang="zh-CN" sz="1200" dirty="0" smtClean="0"/>
              <a:t>…</a:t>
            </a:r>
            <a:r>
              <a:rPr lang="zh-CN" altLang="en-US" sz="1200" dirty="0" smtClean="0"/>
              <a:t>。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6248400" y="3505200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写书法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6096000" y="3733800"/>
            <a:ext cx="1619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Write calligraphy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6858000" y="1600200"/>
            <a:ext cx="259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5. Subject + </a:t>
            </a:r>
            <a:r>
              <a:rPr lang="zh-CN" altLang="en-US" sz="1200" dirty="0" smtClean="0"/>
              <a:t>正在</a:t>
            </a:r>
            <a:r>
              <a:rPr lang="en-US" altLang="zh-CN" sz="1200" dirty="0" smtClean="0"/>
              <a:t>…</a:t>
            </a:r>
            <a:r>
              <a:rPr lang="zh-CN" altLang="en-US" sz="1200" dirty="0" smtClean="0"/>
              <a:t>。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4876800" y="17526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/>
              <a:t>看杂志</a:t>
            </a:r>
            <a:endParaRPr lang="en-US" altLang="zh-CN" sz="1200" dirty="0" smtClean="0"/>
          </a:p>
          <a:p>
            <a:r>
              <a:rPr lang="en-US" sz="1000" dirty="0" smtClean="0"/>
              <a:t>Read magazine</a:t>
            </a:r>
            <a:endParaRPr lang="en-US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Task 3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828800" y="4038600"/>
            <a:ext cx="5638800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59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5954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799" y="0"/>
            <a:ext cx="3488253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429000"/>
            <a:ext cx="3256114" cy="153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3164681"/>
            <a:ext cx="4876800" cy="36933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</a:p>
          <a:p>
            <a:endParaRPr lang="en-US" dirty="0" smtClean="0"/>
          </a:p>
          <a:p>
            <a:r>
              <a:rPr lang="en-US" dirty="0" smtClean="0"/>
              <a:t>2.</a:t>
            </a:r>
          </a:p>
          <a:p>
            <a:endParaRPr lang="en-US" dirty="0" smtClean="0"/>
          </a:p>
          <a:p>
            <a:r>
              <a:rPr lang="en-US" dirty="0" smtClean="0"/>
              <a:t>3.</a:t>
            </a:r>
          </a:p>
          <a:p>
            <a:endParaRPr lang="en-US" dirty="0" smtClean="0"/>
          </a:p>
          <a:p>
            <a:r>
              <a:rPr lang="en-US" dirty="0" smtClean="0"/>
              <a:t>4.</a:t>
            </a:r>
          </a:p>
          <a:p>
            <a:endParaRPr lang="en-US" dirty="0" smtClean="0"/>
          </a:p>
          <a:p>
            <a:r>
              <a:rPr lang="en-US" dirty="0" smtClean="0"/>
              <a:t>5.</a:t>
            </a:r>
          </a:p>
          <a:p>
            <a:endParaRPr lang="en-US" dirty="0" smtClean="0"/>
          </a:p>
          <a:p>
            <a:r>
              <a:rPr lang="en-US" dirty="0" smtClean="0"/>
              <a:t>6.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3810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6858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10668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14478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19050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" y="22860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5867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Task 4 </a:t>
            </a:r>
            <a:r>
              <a:rPr lang="zh-CN" altLang="en-US" dirty="0" smtClean="0"/>
              <a:t>听力 </a:t>
            </a:r>
            <a:r>
              <a:rPr lang="en-US" altLang="zh-CN" dirty="0" smtClean="0"/>
              <a:t>WIX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http://www.purposegames.com/game/can-you-find-the-hobbies-game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lh5.ggpht.com/4rWV3qQFONSkmyxanZB-E0dOstKbrZuJ-dSXpmHwnWvLdKIsR7cReJjM_UvjVW1b-KHq=w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0"/>
            <a:ext cx="2133600" cy="2133600"/>
          </a:xfrm>
          <a:prstGeom prst="rect">
            <a:avLst/>
          </a:prstGeom>
          <a:noFill/>
        </p:spPr>
      </p:pic>
      <p:pic>
        <p:nvPicPr>
          <p:cNvPr id="3078" name="Picture 6" descr="http://inkygirl.com/storage/spot-illustrations/reading/ReadingMultipleBooks-flat600.jpg?__SQUARESPACE_CACHEVERSION=13823586789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133600"/>
            <a:ext cx="2438400" cy="2438400"/>
          </a:xfrm>
          <a:prstGeom prst="rect">
            <a:avLst/>
          </a:prstGeom>
          <a:noFill/>
        </p:spPr>
      </p:pic>
      <p:pic>
        <p:nvPicPr>
          <p:cNvPr id="3080" name="Picture 8" descr="https://www.denverlibrary.org/files/singin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572000"/>
            <a:ext cx="2438400" cy="2001206"/>
          </a:xfrm>
          <a:prstGeom prst="rect">
            <a:avLst/>
          </a:prstGeom>
          <a:noFill/>
        </p:spPr>
      </p:pic>
      <p:pic>
        <p:nvPicPr>
          <p:cNvPr id="3082" name="Picture 10" descr="https://pbs.twimg.com/profile_images/654107881/movies_400x4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-152400"/>
            <a:ext cx="2590800" cy="2590800"/>
          </a:xfrm>
          <a:prstGeom prst="rect">
            <a:avLst/>
          </a:prstGeom>
          <a:noFill/>
        </p:spPr>
      </p:pic>
      <p:pic>
        <p:nvPicPr>
          <p:cNvPr id="3084" name="Picture 12" descr="http://www.do2learn.com/picturecards/images/imageschedule/listentomusic_l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2286000"/>
            <a:ext cx="2362200" cy="2362200"/>
          </a:xfrm>
          <a:prstGeom prst="rect">
            <a:avLst/>
          </a:prstGeom>
          <a:noFill/>
        </p:spPr>
      </p:pic>
      <p:pic>
        <p:nvPicPr>
          <p:cNvPr id="3088" name="Picture 16" descr="http://www.110pounds.com/wp-content/uploads/2011/10/butterfly-swimmin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71800" y="4724400"/>
            <a:ext cx="2514600" cy="2011680"/>
          </a:xfrm>
          <a:prstGeom prst="rect">
            <a:avLst/>
          </a:prstGeom>
          <a:noFill/>
        </p:spPr>
      </p:pic>
      <p:sp>
        <p:nvSpPr>
          <p:cNvPr id="3090" name="AutoShape 18" descr="data:image/jpeg;base64,/9j/4AAQSkZJRgABAQAAAQABAAD/2wCEAAkGBxQTEhUUExQWFhUXFxgaGBgUFxcaGhkcGBgXHB0YGBgYHCggGBwlHBcXIjEhJSkrLi4uFx8zODMsNygtLisBCgoKDg0OGxAQGzQkICQ0LCwsLywsLCwsLCwsLCwsLCwsLCwsLCwsLCwsLCwsLCwsLCwsLCwsLCwsLCwsLCwsLP/AABEIAOEA4QMBEQACEQEDEQH/xAAcAAABBQEBAQAAAAAAAAAAAAAAAQIDBQYHBAj/xABFEAABAgMEBwQIBAUDAgcAAAABAAIDESEEEjFBBQZRYXGBkSKhsfAHEzJCUsHR4SNicvEUgpKiwkNjshZTFzM0c7PS4v/EABoBAQACAwEAAAAAAAAAAAAAAAABBQIEBgP/xAA4EQACAQICBgoCAgICAQUAAAAAAQIDEQQhBRIxQVFxEyJhgZGhscHR8DLhQvEzUhQVNCNDU2Jy/9oADAMBAAIRAxEAPwDuKAEAIAQAgBACAEAIAQAgBACAEAIAQAgBACAEAIAQAgBACAEAIAQAgBACAEAIAQAgBACAEAjnACZMhtKhtLNkpNuyKq1axwGe/fOxgn34d60auksPDffln57PM3aejq891ueXlt8iptGuJ9yFzc75AfNaU9Mv+EPF+y+Tehodfzn4L76Hhi602g4XG7JNPzJWs9K4h7LLu/Zsx0Xh1tu+88ztY7T/AN3+1lP7V5PSGJf8/JfB6rR2G/0838jf+o7SP9U/0w//AKp/2GJ/38l8GX/XYV/w838g7Xa0QZue1sZoGHsO5OAl1HRbeH0pUUrVM15nhX0RSlBulk+d0efRfpnssaI2GIEZj3UHrLgbP4ZhxM+ICuK9Z0oa6Vyiw1BVqnRt2fvwNdY9brO/2i6GfzinVsx1ktanpOhPa7c/0bdXROIhsSly/di7gR2vF5jg4bWkEdQt6M4yV4u6K6cJQdpKz7SRZGIIAQAgBACAEAIAQAgBACAEAIAQAgBAR2iO1jS57g1oxJWE5xhHWk7IzhTlOWrFXZh9M+kqzsJbCeze5xmR/IK9eir6uLrz/wAFN82vRfeRY08HQh/nqK/BP1+95m4utkOOZvtAcfzEgdDIBVdbD4ypnUTf3gsizo18HDKEkvvFnqhRGuE2kEHAgj5LSlTlF2asbikpK8XfkP8AJWNjIaRl084ISIfPnBCRny88EJK3SsUBjsKDcvSCzPXZFtnKSJRHPbiHuc08HEg+C62lG9JRlwSfgcPWnq1ZSjuba8Tr86AmmfXJcgdwncWz2h8NwcxzmO2tMuRlis4TlB3i7ciKlOFRas1ddpo9Fa7xGyEdt8fEyQdzGB7laUNKSWVRX7Vt++BT4nQ0JZ0XZ8Hs+fU2ejdJwo7b0J4cM9o4g1CuKVaFVXg7lDWw9SjLVqKx616niCAEAIAQAgBACAEAIAQAgBACAptM6fZBm1vbibMm/qPy8FXYvSMKHVjnL05/BYYTATrdaWUfXl8mM0zaHWqQjyc3JkuyJ7W585qjqY2tUkpN7NlsrF3SwlKnFxS27b53Kd+rtlONnhcobfkMVCxddfzfiyf+NQ/0j4L4K616lWd07l6GdrHGXR0x0WxT0niI7Xfn+jxqaOw091uXw7oqYmhLTZzOG6+Pym6/pOvXkrGnpKhWWrVVueaNCei69J61GV+WT/fj3FlovWp07sUTlQz7LgNnkT3rKro6lUWtTdvNHlT0hVpvVqK9u5mqsjoccfhOm7JjpTHH61VTXwdSltXwWdHHwnv58SO0Qi32gRxGe4Baji1tN+ElL8Srt2kWsE3GXH6LKMG9h72jBXkzFaZ006N2WEhuBO3grnB4DPWmUmP0mralIdq5oP1jw5w/DYQT+YjBg+e7itnH4tUoOK/J+Xb8Gjo7BOtNSf4rz7PnwNy/7mniubOrREfHDFSZDHDu85hSBLPaHw3NfDcWvGbTXgdo3L0pzlB60XZnnUpxqR1Zq6N1q3ro2JKHaJMeaB+DHcfhPcd2CvMLpBT6tTJ8dz+DnMbouVPr0s1w3r5NgrIpwQAgBACAEAIAQAgBACAEBl9P6xSnDgnc54y3N+v7qkx2krN06T5v2Xz9VzgtHX69Vcl8/BlpdfFUZdDw3ofHcpMbjpd1D9lNiLi3DhKoqNw3pYjWW0Y6GDtkepKWMlJoqdKaFhxfaHaGYoW/zfLBe9DEVKLvB924irSpV1aor8Hv7jNxoMWzG9O8we+2hbxGX6hTgr7DY+nW6ssn5P7w9SjxejKlDrwzj5rn8ryLi060vfZ7pAc4SuuwIGe4/bNY4jR0Z/g7GOD0g6Mm5K5jI8N8R04hJmaCpxy3+aLYo4WnRV/M86+NrYh28kXmi9WyZOidkfCPaPH4R38FpYnSiXVpZvju7uPpzNzC6JlLrVslw+eHryNMyG1oAaJNbQASElRyk5O7zZ0EIqKUY5egjuVc5qD0RG7bTcK9QpJInkbeJr0KlA8Vp0g1uJ7/ADResabZ5yqKO0o7ZrPCbSY2Lbhgqktxo1NIUobzXej30ps9YyzR3zY4hsN7jVhNA108WE0n7vDC1w3SU1qz2FLi1RrNzpZPeuP79ee3sy3SsBACAEAIAQAgBACAEBltZ9N4wYRr77h/xB8Ty2qk0ljmr0ab5v2Xv4crrR+C2Vai5L3+DMNHQ9yoy5ZIxp5jw+qlGDaJWsG6u/2VkkYOXl5j2swNNkv8ipsYt7vvIDDG4yP9SWGs/HyGxGyBqJ4ghwpuEs1lqkxd/TZtKDTWmWQwZ4HATmZ71lCm5ytE2erSjrTewy0a0Ro5mSWM2Z/bxV1htHRj1qhS4vS0pdWlkuPwSwdGuu/htmGjbIGWQJxPdtIW3WxdKi1GTz7N3Mr6GCr4hOUF47+RNoXSTGOqwHIgiRG0Vq0+Spr0IYina/IxoV6mGqXtnvRrTde2/Cm4F10YAgyFCBga81ztfDypy1ZI6bC4qNWKd+Z5XitZAjvWtY3k8iNzvvRSjKxW6Q0o2GJky2TIC9adGUnZHlUqxpq8nYyukNYXupDBltdOvL9lb0NHb5lJidLrZSV+0o4zYkQycXOJwaJme4NGKsY0qVJXsl2sqJ161aVrtt7l8I99l1QjPq67DH5qn+lvzIWrV0lRjlHrehu0dD15q8rRXbm/BfJ7v+hoXvRXk53Q1vjPxWo9KTeyK++BvR0LSW2b7rL5Oyara7tuw4NpMnhob64+y6VAXj3CaTOE5mgotqhpCM3aat6GnidFSgtam79m/wDZu1YlQCAEAIAQAgBACApdZdLepZdafxHYflGbvp9lXaRxfQw1Y/k/Jcfj9Fho/CdNPWl+K83w+TEAfY+fNFzJ0bZIwZ5ZjcpRi+HgeiFD4bZ48GrJI8ZS++57BAoZmWbxQS3Ca9VA8HPPLuGxrbBYTfiDDK77PDasrJbzFQqSWSt8/BU2nWuA2Yhtc90pC6J/tyXrTpynlCNzKUFDOpNIz+kNKWmL7IENn5segr1W7S0bOWdR2PGppOlTypK74lPCsE3+9Ef1lwyaN/erFRoYWN3l6/eRWyqYjFytt9F97TQWLQpleiYD3RhwJz4YcVWYnScpZUslx3/oscNoyEGnVzfDd38S0fBEpAUzAoANiqXxLiDt7Gc03oi/+IyTXjDY6WTvkcRvFDvYPGSoOzzjw+DwxuAhildZTW/j2P7l5FbozSb4b60cKOa7PcduMwd8wrydOniafZufD7wObhOrhKrWx71x+7maF9uYWXwezmJSIdjI7eOa56vh5Up6sv7OqwuJhXp66MvpDTxcS2HMnMzp3eC3MNgJTzlkjTxelIU+rHNlO6zOeQXkucTQVPJo8lXEKdOjHLJcTn6lariJ55vcl8FxYtW3GXrDcGwSLjxODe/kq+vpSKypK/a9haYXQ0pdas7Lgtvjs9S8stkhwh+G1onTAkneXGpVTVrVKrvN3L2jQp0I6tONvXve1jnu4U3Y7lgkZtkLvHw2LNGDIXifPw4LJGLOiejnWW+P4WK7ttB9UT7zR7nFow2jgrnA4nWXRy27jntJYTUfSx2Pb2P9+pu1YlSCAEAIAQAgIrVHbDY57qBomfO1YVKkacXOWxGdOnKpJQjtZzi2Wt0WI57vaccDgBkBwXIVqsq03OW/7Y62lSjSpqC2I8sW0NaKmmzZw5LzSPVQkystWsrGns1PjsoFs0sNVqfjE8atShS/OXceM6ejv9nsgmeyu0SVhT0XUf5OxX1NKUI/hC/MQNc6sWM7+Uy+q3IaMpLbdmnPS1Z/jZHpgQrOKhhiHg5/1C9ujw1HbZc/2eHSYqtsbfL9FhChxXdmHCug7fo2a8p6SoRyjnyRnHR9Z5zsubJ4WrTnTMV2GU7o6AzJ5rRq6RrTygtXzf3uNqnhMPCzk3PyR7oGj2tADGycJyaGyEh7xmq+TlJ3k7ssFOMVZJKPZ6ZDXOzEmlshLGZIqfO1YHqlued/I8r2zwnel2p0z/ZQe6duW48saIKmgxAAUHtFMyWscaFQzlEGEhU/lIGI8MVZ4CVWE+rmntRXaUhQnTvUdmtj9u0rr19oBmKVE5cjLFX0oRltVzmIVJQvqu1z36P0QXDsyDRQnIUwAzNRsC1sVjIUMtr4G3g8BPEvLJLa/hF9ZbCyFVoE5Vc4zJ+g3Bc/XxFSs7zfduOow2EpYeNoLv3kjnZTxxkMF4o2GROfvO6mKyRiyJx3mWJ4qSCJx6nlJZGJG79uCyMSOHHcxzXsN1zSC0jIg4rOEnF3W08pxUk09jO26s6Zba7OyKJA4PaPdeMRwzG4hdFRqqrBSRymIoOjUcH3ci1XqeAIAQAgBAZLXjSMrsEGQ9p/+I+fRUel6+yiub9vnwL3RGHveq+S9/jxOaaZ1mbD7Le0dnXotHDYKpWeWziWWJxdHDflnLgjNOtcaO6XaJ+Fkye6quqeDw9Ba0/FlFVx+JxL1YZdi+/Bd6M1bjGUwGZ1qegp3rCppSjHKCv5L73Ew0XVlnUaj5v73mjsOq4MrzyQeQHJte9aU9J1pfjZef3wNlYChTvrXk/Bfe8vbFqvCGIAcNoy4mq15VKtT85My6WnT/xwXv4lzA0fDDbwYCKXg6YlTCeOxRGnG17HnPEVHLVcuVj1OLW0bOQwuSxkBsn12rPJbDwSlLN+fA8UdtQDdYWibjOpOzn8l5s2IPK6u75I8Eab8L3rDOVZADyCVg8+ZtQtDb+K9TwRnjcwslKWJO35rBm1BPncrLZaQB2qOzJKhK5tRjbPcZHS2nHPcWw8qTGA+vDwVnhcBKfWlkitxmkoUrxhm/u0r7No8l0zNzjzJ4BXKVOjDgjnnKriJ8WWlp0M8Q5ggPybSXBx2naMN6rXpRdIkl1fP79yLeGhX0Tcpdfct3f9y7Su0dpJ0N0wMKOY6k5Yg7HAzkfkVu4ihDEU/RldhcTUwlXya+7zU2e0tc0Oa6bTUSGew7wclzdSnKEnGW1HX06sasFOGaYsR28zONFijLsIXxBtMhhxWSRi2eeJaRmT+bis1FmLkiM2tpn2t1dm1Tqsx1kxC6eEtlFNrEN3I3H7fVSjFmo9GumfU2n1Lj+HGk3cHid086t4luxb+Bq6s9V7H6lXpKhr09dbY+n33Ouq5OfBACAEA17wASaACZO4KG0ldkpNuyOB68azl8R90m88k/pGA6CQ5Ln8Nh3i6sqs9l/6XgdLicQsDRjSh+Vvr8TwaC1UdE/Ej3mg1u++7e4+7wx4LZxOko010dDdv3Llx9OZpYfR0qj6Su9u7e+fD15G2sVjhwgGta1omcPHed6palSdSWtN3ZbwhGEdWmrI9sJ1AZYGRnTlJQjGSza4nvgPq5k5zqAz4sR0NF6Lga01kp27HfgetsUyD5AOZR16pP7LNPfwPBwV3DanstsPQY4BvAFzTTHs3pDJZ33nkqbas8n52Gviy7L3ABs5XRmR9zRL7mSo360Vm+PA88Qzky7ddi5zjMkbPssXwPWOXXvdbEkV9rtF6bi4l8yABhL959FhJ3z3m1Sp6nVS6u8z2l9LNhiRIbdGIxJ2pCDm7JG4lGmnOTMZarZEtLpVDe8/Qd/BXmFwCh1p7eBQ4zSbn1KWS4/BZ6L0ITQAUFSaBo+eOA7sVtYjEwoxu9vA0cPhZ15Wjs4l5Z7K1g7E7xFTmfoNy53EYmdZ3k+7cdVhcJTw6tFc3vYRpEGgHHatdG2ZXWDR0iYsOpA7QA9obae8B1FNitsBi9R6ktj8v0U+lMD0q6WC6y29q+Tx6H0t6twmfw3EF0sjk8d093Bb2NwvTRvH8l59nwVejsc8PPVl+L8u35NBa7aGiZdU4cN21UUINs6ec0kZfSesABugkkYAY89isKODlIqsRpCEH28CljaXjOnKTZ8z9O5b8cFBbcyrnpGo/wAciIaWjj3p8Wj5SWbwlJ7jCOkK63+R77FrNIyiNl+ZsyOmI71q1cA9sGbtHSieVRW7TS2e1hwBBBBwIwluKrpQcXZlrGopK62ErIhBDmmRBBaRiCKg8cOihNrNEtJ5M75oLSItFnhRh77QSBk7Bw5OBHJdDSnrwUuJylel0VRw4HvXoeQIAQGb9IWk/wCHsMV05F0mD+bH+0OWpjW+icVtll4/o3tHRXTKctkby8P3Y5Dqvoe8f4iNVxM2A1lh2j8uE+FVjcQqcf8Aj0ti2vj2fPgWuDw8qs3iaqzf4rgtz+PE1gPH9iqktLD544CoKkwtclYQSR7U8J4TOfVZIwaaSez7sPQIxkDO6WmQAE+NVkmeTgrtWvc9UOLIhzRQ0qZ1zMis07Zo8JQutWTzWfcPEYAlhdeA9kNnUnzgputhGo2lNK3G/AW+ZXZBpbWZqSfOZ2KewjVV9bbfwPHabQHDEueaulkB5xJrNYt3NinTcXwW7mZfWDWINFTIijWt8F6UqMqsrI95yp4WDlJmSgwolofeftoNm87T53roMPhY0V2nNYvGzxD4R4fJsNFaBAZedQZS9p5/KNm/ptHli8aqS1Y5y9CcJg5VpXl+J7orhQNaG3ZUy+65+pNzlrPadRRpKlGy2HkfEnWddgWBsWsRE1mBhjNSDzWqJSpAn3LOKMW9xitMQRDeXMIuuNQPddtG414HjS+wNdyWpLathzOk8LGEulhse1cH+yvtVqiOaGXzdbhLGXwzyAy2cFs/8anruds2aX/LqqmqaeS8eQ3RuiHxXXYbZ7Tg0fqdl4qa1enRV5v5Iw+Gq4iVqavxe5c39ZqrNq3AhD8ScV+yoYOQqeZ5BU9XSNWf4dVef3kX9DRFGmr1Os/BeHzckiaPg4eohSH+22vOS8VXrf7vxZtPD4f/AOOPgin0jqzCfMw5wzsxb0PyK2qWPqR/LNeZo19F0Z/h1X5eBnJx7G+o7JPFjpbDke9b76LExy2+aKtdPgpZ7PJmr0VpJsVt5p2Ag4txp91V1qMqbsy7oV4Vo3idh9E1vvQYsE/6bw4fpeMP6mk/zLf0fO8XHh7lVpWnacZ8fY3isCqBACAwvpUs/rWWaEfYMUvfwY3DmXAc1X6QrdFFS37udvbaWejKPSylHdlflf3tYzwdvHmS5o6a26w69tO3DztQi3YOYd2IlXahDXaPv5zqKSGzNSY6vYTQ4kjNolOk598lknvRhKN1aXMc14mW+1KjcqngfnJSrbDFxeUtnHeS+tddkTd9XWoBrxHkrK7tYw1Y611nrEMa0NkHVcRV+zgRh5Ki5nGm7uOzgZTWbWS7OR7TsGiS2cPh5VpZEV69LCwz2mb0fYnxn334+G4fXPuXQ0aMaUbI5jEYmdeV5dyOj6I0IyC0OiCbhIiGdnxP7pDrsWji8dbq0/H4NjCYJzetPZ7iaQtxe4vo2U6BUkpOTudLRoxpxUdpXuM6AEnOawNnZyGPeauoJUkpGzI8tojACcycys4q5i3YyemdOSJu50AGJ+g3qxw+Fc2VeLxqprMz7Q57rzuWwcPqrmnSjTVkc5Wryqu8iW0sdDMnNLSRMTEpg5hTCpGd9V3sRUozp211a+aNboLSQfCaGgMkLrgBSe0cceaoMXRcKr1ne+y/A6rAYiNSgtVWtk0uP72nsc7IbKz3LXSNmTuRE/07FkYjCftuUmLILTAa9pa4AtzBz3/NZwk4u62mE4xmrSV0zHW+wPscQRYUyzOeU/ddu2FWtKrHER1J7fuwo61CeEn0lP8AH7kzrPoe0u19pbdNIsN7ZfmEnSO8XXLxw0XSr6jNnGyjXwvSR3NfB2hWpRAgBAYjXu0kxWQxg1szxcfo0dVQaWqXqRhwV/H+jo9DUkqcpve7eH9ma5DzMfNVJb94szsG3ogsvvaBOInXES2lSLb7Dg+VQJZc0IavkxQ4YGtKZVPBSRZ7VkSXzKVBc596kwsr34jYloAk4VlV2YnwwUkqDd4vuMlrNrHc7LTNzvdH1yW7hcLKq+w18Xi6eHjbeZ7RdgdFfedMucch3ALoKdONKNkctWrTrT1pbTp+hbAyzMERwvvEjdGDNkz8X0VTi8drdWGz1LLCaPbfXyZFb7Y55Ly6V4zkFUtt5nQ0aUYJRtsPJiZtGG3zioPXZkyJ7qTnU5BB2Mje4YgYbVKQeW0yOsml7ooZk5Dbs+6ssJh3NlXjsUqUTOWGyviPEgXPcZAAVO4DYrvq048EjmpSnVnxbN7orQTLMA+LJ0XJmTfq7f8AuqTFY6VXqwyj5v8AR0OB0bGl16mb3cFy+fArdaLCYrC4e20ktGe8c/EDYscFW6KfY9p7aRw/T0//ALLZ8d5ltD28QogJ9h1HfIngT0JVti6PS08tqzRQ4DEdBVz2PJ/ew2rHTFfZBVCdQI45nDJSQIT1PgpMWR7ss1JA2JCDgQ4AgioOYkpTad0Q4qSs9hF6O2myaVgw/wDTiPFziTcI4yd3BWcaiqalTenZ95Tyouj0lL+Mk2u7P73H0qrEpwQAgOa62Pna4s8ro5XGrl9IO+Jl3eiOu0YrYWFu31ZUzG0+fvNaZv5izG8/RCMxa5SEqhCMvYLwzqDjxQWe4cCZSwlXapIdr34jXRgJOx+JCdV7DK6zaxerF1pmXZBb+EwjqvsNLGYyFCPaZfR1ldEfeNXOPkBdBGMacbLJI5apUnWnd5tnTtBWJtlDXuk6JKoGDZjCe0qkxeO6R6sPx9fvAu8Ho2yvLb6cvnwJLTaHYOPZJJkMpqtbZdQhFbNp55ym5o87s0M9uTI3HeSTiAnaT2MS9i4ACVFJHMq9NWm4zGpxAXtRjdnjWmoxsc5iRfWxC7LLh98ei6ShS6OFt5yGJrurNvduOnaB0aLHAbENLREFSamGwiV0DIkGZ6ZKmxuJdWWrF9Vefb8F3o3BKC1qiz+5fIyJFJmca4laSRbuTPPHkZ5nLcs0efIw2slh9XEve6+u4OzHPHqrzBVteGq9q9Dm9JYfo6mutj9f2XGrlvvw5EzcwgEHMe6d9KcQVo4yjqTutjLPR+I6Wkk9qy+C5Jz34LUN0jJ87FJAssu9CBwUGRZat2IRLbZJ0LIzXA8JmXP6L3wrfSKPG3k7+xrYxLonLgn5pr3O8q/OWBACA5lrV/6yNXNv/wAbFy+P/wDJn3eiOw0b/wCLDv8AVlYCd3mv1WmbtkJPf+xQWE6k5cEJFnyDlJHsNc/mR4ILeBmtZtYRDaZGrvdGK3sLhXUkaWMxcaEO0xNnY6K+8auccB3ALoYQjTjZbEcpUqTrTu82zpmrui22YBz5GIRUCfZB92YzIxPk0WNxvSvVj+Pr+jocDo7o460vy9OXbxZ74kQjskyaa0VeW6SvdbSMOlMgU2koNpGcpTdtCkbRHOMi4SG5LDsZE4jKZ2qRzMdrjbeyQKXuzIb8e4FWmApXmU2k6zjTa45Hn1HsLYkdpfRjBfNJ1Hsjm6XIFb+OrdHSdtryKnR1DpayyyWf317jY2qPec4u7RJxVAjq9lrEMQmszL5qUYPtGT+ESpmpIfaVembEIsMtxJFDsIwK2KFV05qRrYmiq1NwMboi1mFGE6Am64HKuPI/NXGJpqrSy5o5/B1nQrZ5bn97DctdtxVG0dKO8UIADpmoJHgedygyLDQZItEAjERof/Nqzpf5I816nnXV6UuT9DvS6Q5AEAIDm+uzJWt1J3msd3Xf8Vzek42xD7Uvj2Os0RK+GS4Nr39yi/l8/vNaBZig5hu0/ZCOYEnaKCY5oBCRsmD3FBmUOsWmxCYZmRAkAM1t4bDupKyNXFYiNGDbOdxYror77s8Bs3BdHSpRpxsjka9eVaetI6JqroQQGiLFH4hFG/AD/kc9mG1UuPxvSPo4fj6/ov8ARujujXSVF1t3Z+/6Lx75CRoCq0ud9xgdKZAmNpQgQ5VLhsCkbRrnGRIkBsQdjI5zPZGG1SRfieaNEmDWp2LNIxeyxz/WmNOMG7BPqZf496vcBG0GzmtKzvNR7zR6kwg2C95qXPuy3NH1cVp6TneoocF6m/oWnq0pT4u3h+2y5eTIykAtBFm2RkiZlN1Oikx5DHZXjlkpRDGGspU3qUQ+0wutVjuRLwwfj+oY9RLvV1gautDV4HPaSo6tTXWx+peav231kEHEjsu4jPpIrRxVPUqNIs8FW6Skm9qyZdAddvJahuCt+nNCR4HnfWigyLbViBetdnGP4rDya4OPc1emHV6sV2o8MTLVozfY/g7kujOSBACAwfpGgyiQYlRea5s/0kET/qKo9LQ68Zc198To9CVOpOHBp+P9GSvj4vPmSqbF2AcNpP1zHNCRwOwZzE92SArdL6RENpJNKkgZL2pUnN2PGrUUFd7jmmkba6O+8fZGH1K6TD0FSj2nI4zFOvPsNdqboKUo8QVxht3fGfl12Ku0jjNtKHe/b58C00Vo/ZXqL/8AK9/jx4GsdEocgTzVOX7GXsxUb1JG0QnCsxsCAS9QkSAUkPtIwQZXanOakXI3unn2jkFJj2Hlt0ShnQjCS9ILM85uyObaXi3o79xA6AfOa6HCxtSRymOlrV5eBv8AQUIsskETABF7f2iT81SYuWtXl4eGR0eAgoYaC4q/jmeiJKsySV4nvcQkzwlRSQ+0jBFJVKkgad+GxSYlTrBYvWwXACo7TTvGXOo5rZw1TUqJ7jVxlHpaTW/aZnVa1XYhZOjh3j7T6KwxsLw1uBVaNq6tRw4+qNzCNNyp2dAiRo+UtyxJHN8/VQSar0cWW/bWn/tte89Lv+fctvAx1qyfC79jR0nPVw7XFpe/sddV6cyCAEBm9frLfspcMYbmu5eyf+U+S0NJU9ajfhn7FpoirqYjV/2Vvf2ObBx3ef371z1jqbihx2gYfY/JRYm5BarSGgzO3DI7eCzjFtmMpJI57rDpIxX3R7Ixlmr7BYdRWuzmdJYtzl0cdm89equgxFffiD8Jpr+d3w8MJ9M6Mfi+hjqx/J+S4/BjozA/8ievJdVeb4cuPgb17juBA6rnkjqm1sGNdWgrnNSQNLt+dQFJAB2JaAOKWD7SMkUlU7MuikjeNe/EkyOwKUiG8sxjnYA9lSiGyvt76cTivWCzPGbyOaBxfEcRi9xl/MfuulitSKvu9jj5t1Ju29+p1UsaGtaCTdAEuFMFzF222952tlFKK3EZdQyEgpPPMY+U6mexSRluGlxpSSlGLYzvOxSQKRSuE8FBJzu3w/4e0mQo1wcP0msuhkr2k+lo58Dmq0egxDtud+439jfPf4cVSTVmdLF3R6QOn2XmZjwP3Qk6T6K7FJkaMfecGDg0TMubh/SrXRsOrKfd4FHpip1owXPx/o3isymBACAitdnERjmO9l7S08CJLGcVKLi95nTm4SUltWZxS0QDDe6G5vaY4tMsJgy6U71ys4OEnF7sjtqdRTipR2PMbell18+SsLGdzKaz6UIF1pqaCWXHgrLBYfXlcq9IYro4WW0oNE6OMWI2G3PE4yGbj5qSNqt69aNGm5v72HP4bDzxFVQjv2vgt7+7zpFngthsDGC61shvpmd5Nea5ic5VJOUtrOzp040oKnDYgceewqCeQPdWpkZZJYgQO2C6d6WDI3GeZnPBSR2AXEk4NkpsQ3xIr1BTH3ipGwaXY+9vUmHIpNOx7sN5Bwa7rKQ71tYeN5pGpip6tOT7DHaswb1ohCU+1eP8s3fJXGKlq0ZPs9cjnsDDXxEF238MzpT3GlAN655HWzeZA47TnULM8shheKyFEIElhMqSOQrRhlvUAVo2YoZczIa72WTocQZgtPKo8SrTR08nHvKXS1OzjPuLnVuNegw/0y4yp8lp4qOrUaLDAz1qMX9yyLsLVN0e0bOiglHcNWtHfw9mhQsw2bv1O7Tu8ldHh6fR01E5HF1ulrSn4ctxZr2NcEAIAQHN/STou5FbHaDdidl0sntFJ8Wj+wql0lRtNVFv9f69DotEYjWg6T2rNcv0/Uw1vtAa0mpVfCN2Ws5WVzBWiJ6x7nHATA5Y9/gF0eGp6kF2nJYyt0lR8EbTVywephXnUfEkTtDfdbuOZ3ncqXHV+lqWWxfWzotGYXoKWtL8pZv2X3eWd6oIxnicCtOxv3ELtpzqPohFxpdQyw2nJTYCPcMyTShCmxF+Al40BpvQNkZNDSf5lJjyEJrjeSxFyJzqY1ngskQ+0zGuEaUEj4nNFN1fkrDAxvUvwKvSU7UbcX+yu1GhzjOdk1h6uIHheWzpGVqaXFmnoiF6zlwXqbV7htJGSp0XzZHPClVlYxuBJrkhAo3VUE8x0ttUJQssjspJQEUmuMC9AJza5pkOMv8AJbmAlarbiaOkoXw7fCz9jy6nP/DI2PPgD4zXppBWnfsPLRUr0muDNUAq0tzS6i6J9famkjsQpPdsMj2W83ZbGlbWDpdJVV9iz+DS0hX6Ki7bZZL3Ovq/OWBACAEAIDw6b0a20QXwnUvCh+FwqHcjJedakqkHFnth6zo1FNbj551uvwb8N4Ie0kEHaPEHaqWhSaqarOixNddDrx2WuUegLEHxGNIm0dp28NlTmZDmVaYyt0VJtbXkil0dQ6auk9izfd8s2r4nAYGfzXOpHWSlmML9+eAz4KbGNwB3Z4n55oLiOfjM1ngMCpsRcQuNZC7uKWDYxrhOlaYHBTYi4xzt9dmSmxFwc6tafpQgiiOoNm7FZJENmL1yjVYzZNxHGg8CrbARycij0rPOMe8sdRIMob30Bc6XJo//AEei8NIyvNR4GxomFqcpcX6f2aFzjuqtEsg5oQK1vGe9QSOHjkEJHdwPVQSOHQd6gHg08ydni/ocegnXovfDO1WPNHhi1ehPkyi1P/1Bvb/l9Fu6R/j3ldojZJcjYsbljwVSXh2TU7Qv8LZw13/mP7T+JwbyFOMzmugwlDoqdntebOVx2J6erdbFkvnvL1bRpAgBACAEAIDm/pd1Jfa4fr7M29GaJPYMYjRgRtcNmY4AHwnS66mtpt0q/wD6bpS2PZ2P4OV6sQy1sS81zXhwY5rgWlpaJyINQajoq/SUryjHv++BaaGilCcu1Lw/styd3eq0tri3zuGdPklhcRzxWpPhwKmwuBcaiQG76JYXGlwO11OYUkXEL5yn0GKWFxt6hAw34pYi4l7iOKkgjeaD5KURc59rBHvx3nJpuj+XHvmr3Cw1aS8TmcdU168uzLwNhq7Cu2ZjcyJmY+KvzVTipa1VsvcHHUw8V3+JZ9KLwNiwvMKCR0uM8kJHDdTKSgmw4DZTLeoJFA85oDy6YH4EWfwP/wCJxXrQ/wAsea9TyxP+Gb7H6FJqjB9s/mA6Cf8Akt3SMusl2FboePUk+32/Z2D0eavX3i0xB2Gn8MH3nD3uDfHgsMBh9Z9JLYtnPj3ep6aUxepHoY7Xt7Fw7/TmdKVyc8CAEAIAQAgBACA536VNDUbamNw7MUihlS450tlWz3t2Kt0hSbSmt20uNFV0r03vzXuc2nu71WFzcdPcOfnvUWJuBib+nmqWFxJ4Unx+RQi4hfty2Y/dTYXEnj88UsLiXq7eKEXEvYbd6Agt0UQ2OcfdBOO7BZ0468lHiY1J9HBy4IwEGAXva3NzgDzNT4q/nJQi3wOVhF1JpcWdCsgkJdxyXPz2nVQWR6Ryp3rAzsO58ZBQTYWXHchIoHXcoJHAbMfOaAc0bPPNQSV+sUS7Ad+aTepr3A9FtYKGtWXZmaekaihh5duXj+rl96M9UnWiV4FsNpnEdvNbg/NKQOwV2T2HTeKrt/xX3zNVVVgsMo/yedufHl5ncoEFrGhrQGtaAABgAMAFbJJKyKGUnJtvax6kgEAIAQAgBACAEA2LDDgWuALSCCCJgg4gg4hQ1fJkptO6ORa7alOsxMaAC6BiRi6FxzLN+We01OIwmp1o7PQvcHjlU6k/y9f2Y2fBaRY3C9y+vySwuITPmgF5dUAd/nagFI8/dAOaOQPNQSii1qjyhhmbjXg2R8bq3sBC89bgV+lKurSUOPoip1es04hd8I7zTwmtvGztDV4mho2nrVHLh6s2kFlJVlwVM2X8USifPgsTLIWXGSGQsvOMlAHSyQkcGqCR4HVQSWOhNSY1vise8GHZmVvOEjEP+2DiN+GOMpG0wdGTg7Za219nZz8FzKbH4iCqK+ersXGXF9i4bW+w7Lo+ww4ENsOE0NY0SAHiTmTtVpCCgtWOwpKlSVSTlJ3bPSsjAEAIAQAgBACAEAIAQCEIDnmt3o8DpxbGADiYNAD/AO2TRv6TTZJV9fBXzp+BbYXSFurV8fk5tHgOY4tc0tcKFrhIg7wagqsaadmXCaautgyXHzmoJCSgkUeZIBZIBVBkjHaZj+siuOQ7I5YnrPoFe4SnqU1xeZzWPrdJWdtiy+fMt9X7LdYNru0eeHdJV+Lqa032ZFrgKOpSV9rz+9xftb+9e5aJYjrvXnVQSKBn9O5AOA6KCRwHRCUPA57FBJuNU9SnOLYtpbJgq2G72nfrGQ3YnOWdlhcC29aosuHyU+N0lGKcKLz48OXz4HRlcFACAEAIAQAgBACAEAIAQAgBACAqdPauWe1tlFZ2gKPbR7eBzG4zG5eNWhCqusjYoYmpRfVfduObad9H9ogzdCHr2flEngb2Z/yz4BVlXBThnHNeZc0NI0qmUuq/Lx+TJuYQSCJEUIIkRuIOBWm8smb6zzQ2SEihqglI8emLVchmRq6jeJz5VPJe+GpdJUS3bzXxlfoaTlv2LmZmy2W+4NyxPAZc8OauMRV6OF9+457CUelqJPZtf3tNhZYUvuqGTOoij0y87PosDMW7+6gkcB1QCjoouZWNFoXU+0x5G76pnxRBKfBuJ7hvW1RwdWpnay7fg0q+kKNLK93wXydC0DqrAssnAX4n/cfiP0jBvKu8q2oYSnSzWb4sosTj6tfJ5LgvfiXq2jSBACAEAIAQAgBACAEAIAQAgBACAEAICv0poSBaB+NCa/eRJw4OHaHIrzqUoVPyVz2pV6lL8Hb7wMnpH0aQzWDGcz8rxfHAESI5zWlPR8X+Lt5lhT0rJfnG/LIpf/De1XpX4MvivP8AC5itf/r6t9qNv/taNtj8vkzOs/os0iCYjPVR2igbDcQ8DPsvaAd8jM7KBWVGiqMLLPiVGIxEsTUu8lu7Co0bq3GhUdBih3vEw3jlUYBVmJnUnK7i/AucJSpUo2Uk3vd0W0PRsXAQonJjvotTUm9z8De6Smv5LxR64GgLU72bPG5w3AdXABZKhVeyL8DGWJox2zXiWtk1Ftj8WNhj/ceP8LxXtHA1pbrc38XNeeksPHffkvmxfWD0bD/WjE/lhtA/udPwC2YaNX85eBp1NMP/ANuPj8L5NVovV2zWeRhwm3vid2ncnOmRyW7Tw9On+KK2tjK1X8pZcNiLVe5rAgBACAEAIAQAgBACAEAIAQAgBACAEAIAQAgBACAEAIAQAgBACAEAIAQAgBACAEAIAQAgBACAEAIAQAgBACAEAIAQAgBACAEAIAQAgBACAEAIAQAgBACAEAIAQAg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2" name="AutoShape 20" descr="data:image/jpeg;base64,/9j/4AAQSkZJRgABAQAAAQABAAD/2wCEAAkGBxQTEhUUExQWFhUXFxgaGBgUFxcaGhkcGBgXHB0YGBgYHCggGBwlHBcXIjEhJSkrLi4uFx8zODMsNygtLisBCgoKDg0OGxAQGzQkICQ0LCwsLywsLCwsLCwsLCwsLCwsLCwsLCwsLCwsLCwsLCwsLCwsLCwsLCwsLCwsLCwsLP/AABEIAOEA4QMBEQACEQEDEQH/xAAcAAABBQEBAQAAAAAAAAAAAAAAAQIDBQYHBAj/xABFEAABAgMEBwQIBAUDAgcAAAABAAIDESEEEjFBBQZRYXGBkSKhsfAHEzJCUsHR4SNicvEUgpKiwkNjshZTFzM0c7PS4v/EABoBAQACAwEAAAAAAAAAAAAAAAABBQIEBgP/xAA4EQACAQICBgoCAgICAQUAAAAAAQIDEQQhBRIxQVFxEyJhgZGhscHR8DLhQvEzUhQVNCNDU2Jy/9oADAMBAAIRAxEAPwDuKAEAIAQAgBACAEAIAQAgBACAEAIAQAgBACAEAIAQAgBACAEAIAQAgBACAEAIAQAgBACAEAjnACZMhtKhtLNkpNuyKq1axwGe/fOxgn34d60auksPDffln57PM3aejq891ueXlt8iptGuJ9yFzc75AfNaU9Mv+EPF+y+Tehodfzn4L76Hhi602g4XG7JNPzJWs9K4h7LLu/Zsx0Xh1tu+88ztY7T/AN3+1lP7V5PSGJf8/JfB6rR2G/0838jf+o7SP9U/0w//AKp/2GJ/38l8GX/XYV/w838g7Xa0QZue1sZoGHsO5OAl1HRbeH0pUUrVM15nhX0RSlBulk+d0efRfpnssaI2GIEZj3UHrLgbP4ZhxM+ICuK9Z0oa6Vyiw1BVqnRt2fvwNdY9brO/2i6GfzinVsx1ktanpOhPa7c/0bdXROIhsSly/di7gR2vF5jg4bWkEdQt6M4yV4u6K6cJQdpKz7SRZGIIAQAgBACAEAIAQAgBACAEAIAQAgBAR2iO1jS57g1oxJWE5xhHWk7IzhTlOWrFXZh9M+kqzsJbCeze5xmR/IK9eir6uLrz/wAFN82vRfeRY08HQh/nqK/BP1+95m4utkOOZvtAcfzEgdDIBVdbD4ypnUTf3gsizo18HDKEkvvFnqhRGuE2kEHAgj5LSlTlF2asbikpK8XfkP8AJWNjIaRl084ISIfPnBCRny88EJK3SsUBjsKDcvSCzPXZFtnKSJRHPbiHuc08HEg+C62lG9JRlwSfgcPWnq1ZSjuba8Tr86AmmfXJcgdwncWz2h8NwcxzmO2tMuRlis4TlB3i7ciKlOFRas1ddpo9Fa7xGyEdt8fEyQdzGB7laUNKSWVRX7Vt++BT4nQ0JZ0XZ8Hs+fU2ejdJwo7b0J4cM9o4g1CuKVaFVXg7lDWw9SjLVqKx616niCAEAIAQAgBACAEAIAQAgBACAptM6fZBm1vbibMm/qPy8FXYvSMKHVjnL05/BYYTATrdaWUfXl8mM0zaHWqQjyc3JkuyJ7W585qjqY2tUkpN7NlsrF3SwlKnFxS27b53Kd+rtlONnhcobfkMVCxddfzfiyf+NQ/0j4L4K616lWd07l6GdrHGXR0x0WxT0niI7Xfn+jxqaOw091uXw7oqYmhLTZzOG6+Pym6/pOvXkrGnpKhWWrVVueaNCei69J61GV+WT/fj3FlovWp07sUTlQz7LgNnkT3rKro6lUWtTdvNHlT0hVpvVqK9u5mqsjoccfhOm7JjpTHH61VTXwdSltXwWdHHwnv58SO0Qi32gRxGe4Baji1tN+ElL8Srt2kWsE3GXH6LKMG9h72jBXkzFaZ006N2WEhuBO3grnB4DPWmUmP0mralIdq5oP1jw5w/DYQT+YjBg+e7itnH4tUoOK/J+Xb8Gjo7BOtNSf4rz7PnwNy/7mniubOrREfHDFSZDHDu85hSBLPaHw3NfDcWvGbTXgdo3L0pzlB60XZnnUpxqR1Zq6N1q3ro2JKHaJMeaB+DHcfhPcd2CvMLpBT6tTJ8dz+DnMbouVPr0s1w3r5NgrIpwQAgBACAEAIAQAgBACAEBl9P6xSnDgnc54y3N+v7qkx2krN06T5v2Xz9VzgtHX69Vcl8/BlpdfFUZdDw3ofHcpMbjpd1D9lNiLi3DhKoqNw3pYjWW0Y6GDtkepKWMlJoqdKaFhxfaHaGYoW/zfLBe9DEVKLvB924irSpV1aor8Hv7jNxoMWzG9O8we+2hbxGX6hTgr7DY+nW6ssn5P7w9SjxejKlDrwzj5rn8ryLi060vfZ7pAc4SuuwIGe4/bNY4jR0Z/g7GOD0g6Mm5K5jI8N8R04hJmaCpxy3+aLYo4WnRV/M86+NrYh28kXmi9WyZOidkfCPaPH4R38FpYnSiXVpZvju7uPpzNzC6JlLrVslw+eHryNMyG1oAaJNbQASElRyk5O7zZ0EIqKUY5egjuVc5qD0RG7bTcK9QpJInkbeJr0KlA8Vp0g1uJ7/ADResabZ5yqKO0o7ZrPCbSY2Lbhgqktxo1NIUobzXej30ps9YyzR3zY4hsN7jVhNA108WE0n7vDC1w3SU1qz2FLi1RrNzpZPeuP79ee3sy3SsBACAEAIAQAgBACAEBltZ9N4wYRr77h/xB8Ty2qk0ljmr0ab5v2Xv4crrR+C2Vai5L3+DMNHQ9yoy5ZIxp5jw+qlGDaJWsG6u/2VkkYOXl5j2swNNkv8ipsYt7vvIDDG4yP9SWGs/HyGxGyBqJ4ghwpuEs1lqkxd/TZtKDTWmWQwZ4HATmZ71lCm5ytE2erSjrTewy0a0Ro5mSWM2Z/bxV1htHRj1qhS4vS0pdWlkuPwSwdGuu/htmGjbIGWQJxPdtIW3WxdKi1GTz7N3Mr6GCr4hOUF47+RNoXSTGOqwHIgiRG0Vq0+Spr0IYina/IxoV6mGqXtnvRrTde2/Cm4F10YAgyFCBga81ztfDypy1ZI6bC4qNWKd+Z5XitZAjvWtY3k8iNzvvRSjKxW6Q0o2GJky2TIC9adGUnZHlUqxpq8nYyukNYXupDBltdOvL9lb0NHb5lJidLrZSV+0o4zYkQycXOJwaJme4NGKsY0qVJXsl2sqJ161aVrtt7l8I99l1QjPq67DH5qn+lvzIWrV0lRjlHrehu0dD15q8rRXbm/BfJ7v+hoXvRXk53Q1vjPxWo9KTeyK++BvR0LSW2b7rL5Oyara7tuw4NpMnhob64+y6VAXj3CaTOE5mgotqhpCM3aat6GnidFSgtam79m/wDZu1YlQCAEAIAQAgBACApdZdLepZdafxHYflGbvp9lXaRxfQw1Y/k/Jcfj9Fho/CdNPWl+K83w+TEAfY+fNFzJ0bZIwZ5ZjcpRi+HgeiFD4bZ48GrJI8ZS++57BAoZmWbxQS3Ca9VA8HPPLuGxrbBYTfiDDK77PDasrJbzFQqSWSt8/BU2nWuA2Yhtc90pC6J/tyXrTpynlCNzKUFDOpNIz+kNKWmL7IENn5segr1W7S0bOWdR2PGppOlTypK74lPCsE3+9Ef1lwyaN/erFRoYWN3l6/eRWyqYjFytt9F97TQWLQpleiYD3RhwJz4YcVWYnScpZUslx3/oscNoyEGnVzfDd38S0fBEpAUzAoANiqXxLiDt7Gc03oi/+IyTXjDY6WTvkcRvFDvYPGSoOzzjw+DwxuAhildZTW/j2P7l5FbozSb4b60cKOa7PcduMwd8wrydOniafZufD7wObhOrhKrWx71x+7maF9uYWXwezmJSIdjI7eOa56vh5Up6sv7OqwuJhXp66MvpDTxcS2HMnMzp3eC3MNgJTzlkjTxelIU+rHNlO6zOeQXkucTQVPJo8lXEKdOjHLJcTn6lariJ55vcl8FxYtW3GXrDcGwSLjxODe/kq+vpSKypK/a9haYXQ0pdas7Lgtvjs9S8stkhwh+G1onTAkneXGpVTVrVKrvN3L2jQp0I6tONvXve1jnu4U3Y7lgkZtkLvHw2LNGDIXifPw4LJGLOiejnWW+P4WK7ttB9UT7zR7nFow2jgrnA4nWXRy27jntJYTUfSx2Pb2P9+pu1YlSCAEAIAQAgIrVHbDY57qBomfO1YVKkacXOWxGdOnKpJQjtZzi2Wt0WI57vaccDgBkBwXIVqsq03OW/7Y62lSjSpqC2I8sW0NaKmmzZw5LzSPVQkystWsrGns1PjsoFs0sNVqfjE8atShS/OXceM6ejv9nsgmeyu0SVhT0XUf5OxX1NKUI/hC/MQNc6sWM7+Uy+q3IaMpLbdmnPS1Z/jZHpgQrOKhhiHg5/1C9ujw1HbZc/2eHSYqtsbfL9FhChxXdmHCug7fo2a8p6SoRyjnyRnHR9Z5zsubJ4WrTnTMV2GU7o6AzJ5rRq6RrTygtXzf3uNqnhMPCzk3PyR7oGj2tADGycJyaGyEh7xmq+TlJ3k7ssFOMVZJKPZ6ZDXOzEmlshLGZIqfO1YHqlued/I8r2zwnel2p0z/ZQe6duW48saIKmgxAAUHtFMyWscaFQzlEGEhU/lIGI8MVZ4CVWE+rmntRXaUhQnTvUdmtj9u0rr19oBmKVE5cjLFX0oRltVzmIVJQvqu1z36P0QXDsyDRQnIUwAzNRsC1sVjIUMtr4G3g8BPEvLJLa/hF9ZbCyFVoE5Vc4zJ+g3Bc/XxFSs7zfduOow2EpYeNoLv3kjnZTxxkMF4o2GROfvO6mKyRiyJx3mWJ4qSCJx6nlJZGJG79uCyMSOHHcxzXsN1zSC0jIg4rOEnF3W08pxUk09jO26s6Zba7OyKJA4PaPdeMRwzG4hdFRqqrBSRymIoOjUcH3ci1XqeAIAQAgBAZLXjSMrsEGQ9p/+I+fRUel6+yiub9vnwL3RGHveq+S9/jxOaaZ1mbD7Le0dnXotHDYKpWeWziWWJxdHDflnLgjNOtcaO6XaJ+Fkye6quqeDw9Ba0/FlFVx+JxL1YZdi+/Bd6M1bjGUwGZ1qegp3rCppSjHKCv5L73Ew0XVlnUaj5v73mjsOq4MrzyQeQHJte9aU9J1pfjZef3wNlYChTvrXk/Bfe8vbFqvCGIAcNoy4mq15VKtT85My6WnT/xwXv4lzA0fDDbwYCKXg6YlTCeOxRGnG17HnPEVHLVcuVj1OLW0bOQwuSxkBsn12rPJbDwSlLN+fA8UdtQDdYWibjOpOzn8l5s2IPK6u75I8Eab8L3rDOVZADyCVg8+ZtQtDb+K9TwRnjcwslKWJO35rBm1BPncrLZaQB2qOzJKhK5tRjbPcZHS2nHPcWw8qTGA+vDwVnhcBKfWlkitxmkoUrxhm/u0r7No8l0zNzjzJ4BXKVOjDgjnnKriJ8WWlp0M8Q5ggPybSXBx2naMN6rXpRdIkl1fP79yLeGhX0Tcpdfct3f9y7Su0dpJ0N0wMKOY6k5Yg7HAzkfkVu4ihDEU/RldhcTUwlXya+7zU2e0tc0Oa6bTUSGew7wclzdSnKEnGW1HX06sasFOGaYsR28zONFijLsIXxBtMhhxWSRi2eeJaRmT+bis1FmLkiM2tpn2t1dm1Tqsx1kxC6eEtlFNrEN3I3H7fVSjFmo9GumfU2n1Lj+HGk3cHid086t4luxb+Bq6s9V7H6lXpKhr09dbY+n33Ouq5OfBACAEA17wASaACZO4KG0ldkpNuyOB68azl8R90m88k/pGA6CQ5Ln8Nh3i6sqs9l/6XgdLicQsDRjSh+Vvr8TwaC1UdE/Ej3mg1u++7e4+7wx4LZxOko010dDdv3Llx9OZpYfR0qj6Su9u7e+fD15G2sVjhwgGta1omcPHed6palSdSWtN3ZbwhGEdWmrI9sJ1AZYGRnTlJQjGSza4nvgPq5k5zqAz4sR0NF6Lga01kp27HfgetsUyD5AOZR16pP7LNPfwPBwV3DanstsPQY4BvAFzTTHs3pDJZ33nkqbas8n52Gviy7L3ABs5XRmR9zRL7mSo360Vm+PA88Qzky7ddi5zjMkbPssXwPWOXXvdbEkV9rtF6bi4l8yABhL959FhJ3z3m1Sp6nVS6u8z2l9LNhiRIbdGIxJ2pCDm7JG4lGmnOTMZarZEtLpVDe8/Qd/BXmFwCh1p7eBQ4zSbn1KWS4/BZ6L0ITQAUFSaBo+eOA7sVtYjEwoxu9vA0cPhZ15Wjs4l5Z7K1g7E7xFTmfoNy53EYmdZ3k+7cdVhcJTw6tFc3vYRpEGgHHatdG2ZXWDR0iYsOpA7QA9obae8B1FNitsBi9R6ktj8v0U+lMD0q6WC6y29q+Tx6H0t6twmfw3EF0sjk8d093Bb2NwvTRvH8l59nwVejsc8PPVl+L8u35NBa7aGiZdU4cN21UUINs6ec0kZfSesABugkkYAY89isKODlIqsRpCEH28CljaXjOnKTZ8z9O5b8cFBbcyrnpGo/wAciIaWjj3p8Wj5SWbwlJ7jCOkK63+R77FrNIyiNl+ZsyOmI71q1cA9sGbtHSieVRW7TS2e1hwBBBBwIwluKrpQcXZlrGopK62ErIhBDmmRBBaRiCKg8cOihNrNEtJ5M75oLSItFnhRh77QSBk7Bw5OBHJdDSnrwUuJylel0VRw4HvXoeQIAQGb9IWk/wCHsMV05F0mD+bH+0OWpjW+icVtll4/o3tHRXTKctkby8P3Y5Dqvoe8f4iNVxM2A1lh2j8uE+FVjcQqcf8Aj0ti2vj2fPgWuDw8qs3iaqzf4rgtz+PE1gPH9iqktLD544CoKkwtclYQSR7U8J4TOfVZIwaaSez7sPQIxkDO6WmQAE+NVkmeTgrtWvc9UOLIhzRQ0qZ1zMis07Zo8JQutWTzWfcPEYAlhdeA9kNnUnzgputhGo2lNK3G/AW+ZXZBpbWZqSfOZ2KewjVV9bbfwPHabQHDEueaulkB5xJrNYt3NinTcXwW7mZfWDWINFTIijWt8F6UqMqsrI95yp4WDlJmSgwolofeftoNm87T53roMPhY0V2nNYvGzxD4R4fJsNFaBAZedQZS9p5/KNm/ptHli8aqS1Y5y9CcJg5VpXl+J7orhQNaG3ZUy+65+pNzlrPadRRpKlGy2HkfEnWddgWBsWsRE1mBhjNSDzWqJSpAn3LOKMW9xitMQRDeXMIuuNQPddtG414HjS+wNdyWpLathzOk8LGEulhse1cH+yvtVqiOaGXzdbhLGXwzyAy2cFs/8anruds2aX/LqqmqaeS8eQ3RuiHxXXYbZ7Tg0fqdl4qa1enRV5v5Iw+Gq4iVqavxe5c39ZqrNq3AhD8ScV+yoYOQqeZ5BU9XSNWf4dVef3kX9DRFGmr1Os/BeHzckiaPg4eohSH+22vOS8VXrf7vxZtPD4f/AOOPgin0jqzCfMw5wzsxb0PyK2qWPqR/LNeZo19F0Z/h1X5eBnJx7G+o7JPFjpbDke9b76LExy2+aKtdPgpZ7PJmr0VpJsVt5p2Ag4txp91V1qMqbsy7oV4Vo3idh9E1vvQYsE/6bw4fpeMP6mk/zLf0fO8XHh7lVpWnacZ8fY3isCqBACAwvpUs/rWWaEfYMUvfwY3DmXAc1X6QrdFFS37udvbaWejKPSylHdlflf3tYzwdvHmS5o6a26w69tO3DztQi3YOYd2IlXahDXaPv5zqKSGzNSY6vYTQ4kjNolOk598lknvRhKN1aXMc14mW+1KjcqngfnJSrbDFxeUtnHeS+tddkTd9XWoBrxHkrK7tYw1Y611nrEMa0NkHVcRV+zgRh5Ki5nGm7uOzgZTWbWS7OR7TsGiS2cPh5VpZEV69LCwz2mb0fYnxn334+G4fXPuXQ0aMaUbI5jEYmdeV5dyOj6I0IyC0OiCbhIiGdnxP7pDrsWji8dbq0/H4NjCYJzetPZ7iaQtxe4vo2U6BUkpOTudLRoxpxUdpXuM6AEnOawNnZyGPeauoJUkpGzI8tojACcycys4q5i3YyemdOSJu50AGJ+g3qxw+Fc2VeLxqprMz7Q57rzuWwcPqrmnSjTVkc5Wryqu8iW0sdDMnNLSRMTEpg5hTCpGd9V3sRUozp211a+aNboLSQfCaGgMkLrgBSe0cceaoMXRcKr1ne+y/A6rAYiNSgtVWtk0uP72nsc7IbKz3LXSNmTuRE/07FkYjCftuUmLILTAa9pa4AtzBz3/NZwk4u62mE4xmrSV0zHW+wPscQRYUyzOeU/ddu2FWtKrHER1J7fuwo61CeEn0lP8AH7kzrPoe0u19pbdNIsN7ZfmEnSO8XXLxw0XSr6jNnGyjXwvSR3NfB2hWpRAgBAYjXu0kxWQxg1szxcfo0dVQaWqXqRhwV/H+jo9DUkqcpve7eH9ma5DzMfNVJb94szsG3ogsvvaBOInXES2lSLb7Dg+VQJZc0IavkxQ4YGtKZVPBSRZ7VkSXzKVBc596kwsr34jYloAk4VlV2YnwwUkqDd4vuMlrNrHc7LTNzvdH1yW7hcLKq+w18Xi6eHjbeZ7RdgdFfedMucch3ALoKdONKNkctWrTrT1pbTp+hbAyzMERwvvEjdGDNkz8X0VTi8drdWGz1LLCaPbfXyZFb7Y55Ly6V4zkFUtt5nQ0aUYJRtsPJiZtGG3zioPXZkyJ7qTnU5BB2Mje4YgYbVKQeW0yOsml7ooZk5Dbs+6ssJh3NlXjsUqUTOWGyviPEgXPcZAAVO4DYrvq048EjmpSnVnxbN7orQTLMA+LJ0XJmTfq7f8AuqTFY6VXqwyj5v8AR0OB0bGl16mb3cFy+fArdaLCYrC4e20ktGe8c/EDYscFW6KfY9p7aRw/T0//ALLZ8d5ltD28QogJ9h1HfIngT0JVti6PS08tqzRQ4DEdBVz2PJ/ew2rHTFfZBVCdQI45nDJSQIT1PgpMWR7ss1JA2JCDgQ4AgioOYkpTad0Q4qSs9hF6O2myaVgw/wDTiPFziTcI4yd3BWcaiqalTenZ95Tyouj0lL+Mk2u7P73H0qrEpwQAgOa62Pna4s8ro5XGrl9IO+Jl3eiOu0YrYWFu31ZUzG0+fvNaZv5izG8/RCMxa5SEqhCMvYLwzqDjxQWe4cCZSwlXapIdr34jXRgJOx+JCdV7DK6zaxerF1pmXZBb+EwjqvsNLGYyFCPaZfR1ldEfeNXOPkBdBGMacbLJI5apUnWnd5tnTtBWJtlDXuk6JKoGDZjCe0qkxeO6R6sPx9fvAu8Ho2yvLb6cvnwJLTaHYOPZJJkMpqtbZdQhFbNp55ym5o87s0M9uTI3HeSTiAnaT2MS9i4ACVFJHMq9NWm4zGpxAXtRjdnjWmoxsc5iRfWxC7LLh98ei6ShS6OFt5yGJrurNvduOnaB0aLHAbENLREFSamGwiV0DIkGZ6ZKmxuJdWWrF9Vefb8F3o3BKC1qiz+5fIyJFJmca4laSRbuTPPHkZ5nLcs0efIw2slh9XEve6+u4OzHPHqrzBVteGq9q9Dm9JYfo6mutj9f2XGrlvvw5EzcwgEHMe6d9KcQVo4yjqTutjLPR+I6Wkk9qy+C5Jz34LUN0jJ87FJAssu9CBwUGRZat2IRLbZJ0LIzXA8JmXP6L3wrfSKPG3k7+xrYxLonLgn5pr3O8q/OWBACA5lrV/6yNXNv/wAbFy+P/wDJn3eiOw0b/wCLDv8AVlYCd3mv1WmbtkJPf+xQWE6k5cEJFnyDlJHsNc/mR4ILeBmtZtYRDaZGrvdGK3sLhXUkaWMxcaEO0xNnY6K+8auccB3ALoYQjTjZbEcpUqTrTu82zpmrui22YBz5GIRUCfZB92YzIxPk0WNxvSvVj+Pr+jocDo7o460vy9OXbxZ74kQjskyaa0VeW6SvdbSMOlMgU2koNpGcpTdtCkbRHOMi4SG5LDsZE4jKZ2qRzMdrjbeyQKXuzIb8e4FWmApXmU2k6zjTa45Hn1HsLYkdpfRjBfNJ1Hsjm6XIFb+OrdHSdtryKnR1DpayyyWf317jY2qPec4u7RJxVAjq9lrEMQmszL5qUYPtGT+ESpmpIfaVembEIsMtxJFDsIwK2KFV05qRrYmiq1NwMboi1mFGE6Am64HKuPI/NXGJpqrSy5o5/B1nQrZ5bn97DctdtxVG0dKO8UIADpmoJHgedygyLDQZItEAjERof/Nqzpf5I816nnXV6UuT9DvS6Q5AEAIDm+uzJWt1J3msd3Xf8Vzek42xD7Uvj2Os0RK+GS4Nr39yi/l8/vNaBZig5hu0/ZCOYEnaKCY5oBCRsmD3FBmUOsWmxCYZmRAkAM1t4bDupKyNXFYiNGDbOdxYror77s8Bs3BdHSpRpxsjka9eVaetI6JqroQQGiLFH4hFG/AD/kc9mG1UuPxvSPo4fj6/ov8ARujujXSVF1t3Z+/6Lx75CRoCq0ud9xgdKZAmNpQgQ5VLhsCkbRrnGRIkBsQdjI5zPZGG1SRfieaNEmDWp2LNIxeyxz/WmNOMG7BPqZf496vcBG0GzmtKzvNR7zR6kwg2C95qXPuy3NH1cVp6TneoocF6m/oWnq0pT4u3h+2y5eTIykAtBFm2RkiZlN1Oikx5DHZXjlkpRDGGspU3qUQ+0wutVjuRLwwfj+oY9RLvV1gautDV4HPaSo6tTXWx+peav231kEHEjsu4jPpIrRxVPUqNIs8FW6Skm9qyZdAddvJahuCt+nNCR4HnfWigyLbViBetdnGP4rDya4OPc1emHV6sV2o8MTLVozfY/g7kujOSBACAwfpGgyiQYlRea5s/0kET/qKo9LQ68Zc198To9CVOpOHBp+P9GSvj4vPmSqbF2AcNpP1zHNCRwOwZzE92SArdL6RENpJNKkgZL2pUnN2PGrUUFd7jmmkba6O+8fZGH1K6TD0FSj2nI4zFOvPsNdqboKUo8QVxht3fGfl12Ku0jjNtKHe/b58C00Vo/ZXqL/8AK9/jx4GsdEocgTzVOX7GXsxUb1JG0QnCsxsCAS9QkSAUkPtIwQZXanOakXI3unn2jkFJj2Hlt0ShnQjCS9ILM85uyObaXi3o79xA6AfOa6HCxtSRymOlrV5eBv8AQUIsskETABF7f2iT81SYuWtXl4eGR0eAgoYaC4q/jmeiJKsySV4nvcQkzwlRSQ+0jBFJVKkgad+GxSYlTrBYvWwXACo7TTvGXOo5rZw1TUqJ7jVxlHpaTW/aZnVa1XYhZOjh3j7T6KwxsLw1uBVaNq6tRw4+qNzCNNyp2dAiRo+UtyxJHN8/VQSar0cWW/bWn/tte89Lv+fctvAx1qyfC79jR0nPVw7XFpe/sddV6cyCAEBm9frLfspcMYbmu5eyf+U+S0NJU9ajfhn7FpoirqYjV/2Vvf2ObBx3ef371z1jqbihx2gYfY/JRYm5BarSGgzO3DI7eCzjFtmMpJI57rDpIxX3R7Ixlmr7BYdRWuzmdJYtzl0cdm89equgxFffiD8Jpr+d3w8MJ9M6Mfi+hjqx/J+S4/BjozA/8ievJdVeb4cuPgb17juBA6rnkjqm1sGNdWgrnNSQNLt+dQFJAB2JaAOKWD7SMkUlU7MuikjeNe/EkyOwKUiG8sxjnYA9lSiGyvt76cTivWCzPGbyOaBxfEcRi9xl/MfuulitSKvu9jj5t1Ju29+p1UsaGtaCTdAEuFMFzF222952tlFKK3EZdQyEgpPPMY+U6mexSRluGlxpSSlGLYzvOxSQKRSuE8FBJzu3w/4e0mQo1wcP0msuhkr2k+lo58Dmq0egxDtud+439jfPf4cVSTVmdLF3R6QOn2XmZjwP3Qk6T6K7FJkaMfecGDg0TMubh/SrXRsOrKfd4FHpip1owXPx/o3isymBACAitdnERjmO9l7S08CJLGcVKLi95nTm4SUltWZxS0QDDe6G5vaY4tMsJgy6U71ys4OEnF7sjtqdRTipR2PMbell18+SsLGdzKaz6UIF1pqaCWXHgrLBYfXlcq9IYro4WW0oNE6OMWI2G3PE4yGbj5qSNqt69aNGm5v72HP4bDzxFVQjv2vgt7+7zpFngthsDGC61shvpmd5Nea5ic5VJOUtrOzp040oKnDYgceewqCeQPdWpkZZJYgQO2C6d6WDI3GeZnPBSR2AXEk4NkpsQ3xIr1BTH3ipGwaXY+9vUmHIpNOx7sN5Bwa7rKQ71tYeN5pGpip6tOT7DHaswb1ohCU+1eP8s3fJXGKlq0ZPs9cjnsDDXxEF238MzpT3GlAN655HWzeZA47TnULM8shheKyFEIElhMqSOQrRhlvUAVo2YoZczIa72WTocQZgtPKo8SrTR08nHvKXS1OzjPuLnVuNegw/0y4yp8lp4qOrUaLDAz1qMX9yyLsLVN0e0bOiglHcNWtHfw9mhQsw2bv1O7Tu8ldHh6fR01E5HF1ulrSn4ctxZr2NcEAIAQHN/STou5FbHaDdidl0sntFJ8Wj+wql0lRtNVFv9f69DotEYjWg6T2rNcv0/Uw1vtAa0mpVfCN2Ws5WVzBWiJ6x7nHATA5Y9/gF0eGp6kF2nJYyt0lR8EbTVywephXnUfEkTtDfdbuOZ3ncqXHV+lqWWxfWzotGYXoKWtL8pZv2X3eWd6oIxnicCtOxv3ELtpzqPohFxpdQyw2nJTYCPcMyTShCmxF+Al40BpvQNkZNDSf5lJjyEJrjeSxFyJzqY1ngskQ+0zGuEaUEj4nNFN1fkrDAxvUvwKvSU7UbcX+yu1GhzjOdk1h6uIHheWzpGVqaXFmnoiF6zlwXqbV7htJGSp0XzZHPClVlYxuBJrkhAo3VUE8x0ttUJQssjspJQEUmuMC9AJza5pkOMv8AJbmAlarbiaOkoXw7fCz9jy6nP/DI2PPgD4zXppBWnfsPLRUr0muDNUAq0tzS6i6J9famkjsQpPdsMj2W83ZbGlbWDpdJVV9iz+DS0hX6Ki7bZZL3Ovq/OWBACAEAIDw6b0a20QXwnUvCh+FwqHcjJedakqkHFnth6zo1FNbj551uvwb8N4Ie0kEHaPEHaqWhSaqarOixNddDrx2WuUegLEHxGNIm0dp28NlTmZDmVaYyt0VJtbXkil0dQ6auk9izfd8s2r4nAYGfzXOpHWSlmML9+eAz4KbGNwB3Z4n55oLiOfjM1ngMCpsRcQuNZC7uKWDYxrhOlaYHBTYi4xzt9dmSmxFwc6tafpQgiiOoNm7FZJENmL1yjVYzZNxHGg8CrbARycij0rPOMe8sdRIMob30Bc6XJo//AEei8NIyvNR4GxomFqcpcX6f2aFzjuqtEsg5oQK1vGe9QSOHjkEJHdwPVQSOHQd6gHg08ydni/ocegnXovfDO1WPNHhi1ehPkyi1P/1Bvb/l9Fu6R/j3ldojZJcjYsbljwVSXh2TU7Qv8LZw13/mP7T+JwbyFOMzmugwlDoqdntebOVx2J6erdbFkvnvL1bRpAgBACAEAIDm/pd1Jfa4fr7M29GaJPYMYjRgRtcNmY4AHwnS66mtpt0q/wD6bpS2PZ2P4OV6sQy1sS81zXhwY5rgWlpaJyINQajoq/SUryjHv++BaaGilCcu1Lw/styd3eq0tri3zuGdPklhcRzxWpPhwKmwuBcaiQG76JYXGlwO11OYUkXEL5yn0GKWFxt6hAw34pYi4l7iOKkgjeaD5KURc59rBHvx3nJpuj+XHvmr3Cw1aS8TmcdU168uzLwNhq7Cu2ZjcyJmY+KvzVTipa1VsvcHHUw8V3+JZ9KLwNiwvMKCR0uM8kJHDdTKSgmw4DZTLeoJFA85oDy6YH4EWfwP/wCJxXrQ/wAsea9TyxP+Gb7H6FJqjB9s/mA6Cf8Akt3SMusl2FboePUk+32/Z2D0eavX3i0xB2Gn8MH3nD3uDfHgsMBh9Z9JLYtnPj3ep6aUxepHoY7Xt7Fw7/TmdKVyc8CAEAIAQAgBACA536VNDUbamNw7MUihlS450tlWz3t2Kt0hSbSmt20uNFV0r03vzXuc2nu71WFzcdPcOfnvUWJuBib+nmqWFxJ4Unx+RQi4hfty2Y/dTYXEnj88UsLiXq7eKEXEvYbd6Agt0UQ2OcfdBOO7BZ0468lHiY1J9HBy4IwEGAXva3NzgDzNT4q/nJQi3wOVhF1JpcWdCsgkJdxyXPz2nVQWR6Ryp3rAzsO58ZBQTYWXHchIoHXcoJHAbMfOaAc0bPPNQSV+sUS7Ad+aTepr3A9FtYKGtWXZmaekaihh5duXj+rl96M9UnWiV4FsNpnEdvNbg/NKQOwV2T2HTeKrt/xX3zNVVVgsMo/yedufHl5ncoEFrGhrQGtaAABgAMAFbJJKyKGUnJtvax6kgEAIAQAgBACAEA2LDDgWuALSCCCJgg4gg4hQ1fJkptO6ORa7alOsxMaAC6BiRi6FxzLN+We01OIwmp1o7PQvcHjlU6k/y9f2Y2fBaRY3C9y+vySwuITPmgF5dUAd/nagFI8/dAOaOQPNQSii1qjyhhmbjXg2R8bq3sBC89bgV+lKurSUOPoip1es04hd8I7zTwmtvGztDV4mho2nrVHLh6s2kFlJVlwVM2X8USifPgsTLIWXGSGQsvOMlAHSyQkcGqCR4HVQSWOhNSY1vise8GHZmVvOEjEP+2DiN+GOMpG0wdGTg7Za219nZz8FzKbH4iCqK+ersXGXF9i4bW+w7Lo+ww4ENsOE0NY0SAHiTmTtVpCCgtWOwpKlSVSTlJ3bPSsjAEAIAQAgBACAEAIAQCEIDnmt3o8DpxbGADiYNAD/AO2TRv6TTZJV9fBXzp+BbYXSFurV8fk5tHgOY4tc0tcKFrhIg7wagqsaadmXCaautgyXHzmoJCSgkUeZIBZIBVBkjHaZj+siuOQ7I5YnrPoFe4SnqU1xeZzWPrdJWdtiy+fMt9X7LdYNru0eeHdJV+Lqa032ZFrgKOpSV9rz+9xftb+9e5aJYjrvXnVQSKBn9O5AOA6KCRwHRCUPA57FBJuNU9SnOLYtpbJgq2G72nfrGQ3YnOWdlhcC29aosuHyU+N0lGKcKLz48OXz4HRlcFACAEAIAQAgBACAEAIAQAgBACAqdPauWe1tlFZ2gKPbR7eBzG4zG5eNWhCqusjYoYmpRfVfduObad9H9ogzdCHr2flEngb2Z/yz4BVlXBThnHNeZc0NI0qmUuq/Lx+TJuYQSCJEUIIkRuIOBWm8smb6zzQ2SEihqglI8emLVchmRq6jeJz5VPJe+GpdJUS3bzXxlfoaTlv2LmZmy2W+4NyxPAZc8OauMRV6OF9+457CUelqJPZtf3tNhZYUvuqGTOoij0y87PosDMW7+6gkcB1QCjoouZWNFoXU+0x5G76pnxRBKfBuJ7hvW1RwdWpnay7fg0q+kKNLK93wXydC0DqrAssnAX4n/cfiP0jBvKu8q2oYSnSzWb4sosTj6tfJ5LgvfiXq2jSBACAEAIAQAgBACAEAIAQAgBACAEAICv0poSBaB+NCa/eRJw4OHaHIrzqUoVPyVz2pV6lL8Hb7wMnpH0aQzWDGcz8rxfHAESI5zWlPR8X+Lt5lhT0rJfnG/LIpf/De1XpX4MvivP8AC5itf/r6t9qNv/taNtj8vkzOs/os0iCYjPVR2igbDcQ8DPsvaAd8jM7KBWVGiqMLLPiVGIxEsTUu8lu7Co0bq3GhUdBih3vEw3jlUYBVmJnUnK7i/AucJSpUo2Uk3vd0W0PRsXAQonJjvotTUm9z8De6Smv5LxR64GgLU72bPG5w3AdXABZKhVeyL8DGWJox2zXiWtk1Ftj8WNhj/ceP8LxXtHA1pbrc38XNeeksPHffkvmxfWD0bD/WjE/lhtA/udPwC2YaNX85eBp1NMP/ANuPj8L5NVovV2zWeRhwm3vid2ncnOmRyW7Tw9On+KK2tjK1X8pZcNiLVe5rAgBACAEAIAQAgBACAEAIAQAgBACAEAIAQAgBACAEAIAQAgBACAEAIAQAgBACAEAIAQAgBACAEAIAQAgBACAEAIAQAgBACAEAIAQAgBACAEAIAQAgBACAEAIAQAg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94" name="Picture 22" descr="https://upload.wikimedia.org/wikipedia/commons/7/7a/Basketball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1200" y="228600"/>
            <a:ext cx="2590799" cy="2590800"/>
          </a:xfrm>
          <a:prstGeom prst="rect">
            <a:avLst/>
          </a:prstGeom>
          <a:noFill/>
        </p:spPr>
      </p:pic>
      <p:pic>
        <p:nvPicPr>
          <p:cNvPr id="3096" name="Picture 24" descr="http://beccasheppard.files.wordpress.com/2011/09/football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38800" y="2819400"/>
            <a:ext cx="2721428" cy="1905000"/>
          </a:xfrm>
          <a:prstGeom prst="rect">
            <a:avLst/>
          </a:prstGeom>
          <a:noFill/>
        </p:spPr>
      </p:pic>
      <p:sp>
        <p:nvSpPr>
          <p:cNvPr id="3098" name="AutoShape 26" descr="data:image/jpeg;base64,/9j/4AAQSkZJRgABAQAAAQABAAD/2wCEAAkGBxQTEhUUExQWFRUXGRoXGRgYGR0fIBwZHhoaHBoZGxwbICggHBslHB0aITEmJSorLi4uHCAzODMsNygtLisBCgoKDg0OGhAQGywkICQsLCwsLCwsLCwsLCwsLCwsLCwsLCwsLCwsLCwsLCwsLCwsLCwsLCwsLCwsLCwsLCwsLP/AABEIALcBEwMBIgACEQEDEQH/xAAbAAACAgMBAAAAAAAAAAAAAAAEBQMGAAECB//EAEIQAAIBAgQDBQYEBAUDAwUAAAECEQMhAAQSMQVBURMiYXGBBjKRobHwQlLB0RQjYuEHFXKC8RYkkjRDUzNjorLS/8QAGgEAAwEBAQEAAAAAAAAAAAAAAAECAwQFBv/EADARAAICAQIEAwcDBQAAAAAAAAABAhEDITEEEkFRBTLwEyJhcZGhsRTR4RU0gcHx/9oADAMBAAIRAxEAPwC0rSqKIEED0wIatSoQOyOjmSRfyGJA9SoSFZQvUi58r4KQsogAEfDHGM5asosVIH+m2AGqUqzAKZQXJEgE8hIxJmM+z91abG8MwiI5jxwamYUCNMemADdCkgAAaB4HAgp9qxio2hTECLkePTEefzVKoRSBljvANh4kbYKpUKIAVAFHhbAAUFMWYeo/XAWTaqzs8JHugSZMG5xznqfu01qFS53Dcue+CqWS0gBS1vGcAzrMZvQCzI2kC8QcQ8IoGoWIotLNIlRMRaegwyXgNarpVmCoYJkd4xy3ti2ZfLhBCgDGscbe4rFOV4RTpqWeJj0GGuWRQojEeZzEGNJgGSbRhPxHjkyqKQPzR9OmNG1EA3jvExTptoPfi3h54QVajsLuTHUD9MLM1XomsitpMyYM79ThiezJMFR5HGMpWMAzRqGrTUBIEtN+VoAweSw5A4XZnLg16Z7RgADAB5+PphiqNyafMD9MQAuRozDRR3Uamt1Mfrg/tU/Ky+QP6YCo9qa7ToAVbWMtJ/TDGWHQ+X98MBPwivT76rVJKuZJM7354M4iHam4pupaLSJ/XfEFKqy13QUzpYByZG+3rgyqykQymPL9sIDeUd2RSGDCN4/vgPijVAFdUVmUjr7p3O2IuE1KKFqKE9zpPO9/HB1SGBC1CCRAuDHxGAR0rtaVB8jhdnNKVUcUSWchCQBtyvNsEcKo6UCGozMtmmP22xNm6ZKsARMWkc+W2ADqRzVvvywrovTpVDTJqfzJdZ1W6jwwRws1TTGtlZhZrRB+OJc2HKkhVZhMQSDOACRgCCuv4/3wDk6ppxTqVgzXiYuP3xJwyvUemGemATuJ5jfljWZywYhjTGtbqbWwgOsxTZwYZdX4SRseuOMjVcrpqFe0HvAL8x4Y4yXEO0maLqVJUyBuOl9sazGUpsytBDLtIPwMYAJsxkyTrUJ2gEAx8j4Y1lS7L/MVQ/MA4HyuepVCyqSGUwQJ3xvNZNWKuKrKy/1GCOhBwCMr5TQS9OnLRsG3/viTK1C6yUZeom488bXNITpL6XHLUNuo64jz+UqNelV0uPAGfA4AIqvDASTqrDwDGMZgpajQNRaefdxmCwJqVNlACkEeIvgfMZqrq0JTDHmS0AeeNZ3P1UIVFDudrxbqcaydWot6id43JUzgAIytJ0UAqCecHHGY4klMd4ODsBpJk9LY7q8RRBLkqBe4wHlM6tRzUh9Oyyp+N8AwjhlYBSzKQWMmVwY+Ypndl9TjeXrhyALnp/bDaj7PI5UVgpG+i3zxcYt7AJOAcKWszOqqZMB+QHgf2xc8hwlKd926n9BywbSoqoCqoAFgAIAxDnAAu+nxnbG8YKIjqnSOosWJ6C0Yh4hnxTHIt+X72wrzfE9I0UWP+o3+GK/xDM1VUsNLnxJEnzxEslbDOk4hmK7u7KuiYVQ3TntiTtY3RvS+IMhTqqo1hJJk6SdzeMS181pUsysAOl/kMYtjAcjnFetUKo+kCJK8x0nBz5hCRMDrIjAfBuIK1ME6lkkjUpFpwwTNofxKfhhCFVLsDmWg0y+kcxbDVKYmw+BwBkhSFWoO6Sb8vhg5csvJfgY+mAAGplmOYk1GVQvdURBveZGDtL3h/iMKlyX/AHDFmewGkajA6254YtRPJ2HnfAAFVNTt1E0wApMwZPhhqKpA21eWEvE1ra6RVkAB3Kn4b88Mu2cfhU+Rj64ABMzxDs6yxScmoIMAcuZvg2tVT8Sx5j9sKuMZ7Soc0qkqbaQDfbrthhl81qAJRltfa2CwFtX+HpVu1LqNcKZb4EYbB1OzHw70/XAHEkp1FBaAVOpdQ2I8+WJMnxGlWQEMpO1oseeCwI6lF1rdoah0MApELYzYm22Duzb8/wAQP7YHzvDUqU2UEqSNwSL/ABxxw2j3dGt9S2MmZ8b7jCAHzz1kqIU0aDZ5B9Dg5ma1l9CcHUeCVXBBYAHfUv6DfExShk0AaoXcczE+g5YjJljjVydFRg2ccN4MXYO40KN73YeWBfa3iNKmhVD3/wAOmLeeK5mvaesdS6zpJMdYxWc5xdNYRnGpjAE3k482fGTye7jX+epsoxitS05HNl1Lqp7RfegWbp64M4fxZaykhKixYgqbHniPg+XeihBWSTqsRjeezBphqio8jcKJB8wMejh5uRc25zyq9DWby1J2VyoDrsSuIsvxOgzmmSoqD8P6jwwTkeIiqgcK4B6jEdcUywcd2oOZX5bXGNLESt2fX641gOpx5FMNEjeNsZg1FZ3ksy13qU2BO08hhlSzSkTI8jbEhfrgarw5q7Cmi7nvHoPE4aVvQZFUrU6lQLqB03Pn0xZOHcGZ4J7qeP6DBnBPZKhQAOgM3Ujnh6yAY3jircAWjkKdNTpUTzPM4loZRFFgJO554gGXJOpnOnp++FvFONFbUTJ2LHbFuSiMbZ3OJSFzfko3OKXWzNbMVCzVSKYkLTAEXtcnc4A4lnq6ySA7Hxxvh71VTvKpJvbcY55ZGwDVo1F2II6EfrgDiGaqllpLSm8kg8hgv/Mo95WX6esYCy/Gab1jplgBchTiAGyZiBdGGIOIZ+mtNi5KgjpiRc0GtqnwMj5Yi4oywoMRIwWBnC86rU1udrSD+2C3p03B2+XTGWt9MQ18mpVoWDG4wAC8G4dSCsVRQSTNv1OGIoAcyp/pthdwbhirS7jNMyx1E39cF01qD8YPmMMAOjlXNdiarCAABbbrtvhqupeYJ8R+2E9IV2zBI0KqgzM974YZKXH4NXlOAAHjtSpo7qKxJA3iPHBa03CjUBMcifqca4grmmf5NSRtIxJl6koC2lLCQzr62BwV1AGzo7hVlaP6ROA+E8XSqkXGkx7pvFumG9TMUhvUB5QAT+n64DpZhKU6dRU3vpX53wo1LytfVA00SHSwiRBthflKFOk3ZQt7rtJ6iMZmeN0RypjzJY/KPpgX/qdF90H/AGKqfMQcarFfUQ8Th0nbT6x8ALn0GEnGcvWy2YpjK03r16u4qMQiUx7zzMoBbvN5AScAVPbOq0plVXX/AEL2jDzPur/uwN7bcRrZWimVeqzV6qCrmqjG95KUQdlpqJsLTJ5nFxhFCbKt7acdfL1yMtVhmgvUp1GYah7yLqAlQeZmcMqPtIXyyVa7iSLk9QY+ePN+IZrtGEbCYx0CzBQxkKIA6Yx4vhYZ+W+n1KhkcUPOK+071O7RlV/Mdz5dMJKeXLHmxPqSf1w04VwSrWjQhKzGqLT549U9mPZmllQGNM1KsXcxb/SPwj54cIwwrliiG3Iq/sTmc9RqLTZHak34akiB1TVf02x6IazD3kYD4/TGZyorASWBG1j3fXpgLJ8epFjTZgtQbi9/EYh6uxo5zHEFoy4JC81g/EYnynFKNUakcEH0+uCnqqwjumd78sBpQWiDoXUkyRaR/bCGEFkPT5YzHKmm1xog+WMwWA8yXs9UAmo3ko39TiwZDIFBuPIDHVDNKxmbYL7QRMjHZGKWwzRLDxwp4xx5aNipLHkN8Q8Y9o1QEUyGP5uQ8uuKpk6rMWqVDqLHf9sZyypaIBhmvaE1e60ov5Rf4xgahmEj3vvriYBeo9B+uAOIgARp3tjBt9Qsjq5qm9YAOtuWGQqKfxDywFkeG06ayFEkXncnzwQMum6iPrhCJq9lYgcueB+F0honTuSZwBxmm4W1YU02Z3ICx0lueEx9raFAaaZqZgjmAESf9TifgpxcYSlsBb62WU3IE+HTzwHV9nDXqKSr6FvIss+LGBikZ3/Ed9pp0x+WkupvVmmPTTgb/q6q9PtFpvUAIGuozELOwJuB5TjRYe7E2ennKpTt/EKo6LLmf9oIn1xDUzigEAu5gXIVB482Pyx56mfzeZompl216WhkoaWdfEoAX0mdxaxuMEZPgFWtTH8TUqUtLAzUgswF57ryDNocKNr4rkghWy0VOOU6IN6SiZOt9X004Bf2tUgslVYEzoSduV5wvzXs5T0sczVTL0njsi9RWLW3PdVXk37hgbSd8M+AcEyJot2VQZmDpqOY7pIPdVAYB5zLk8iNsKojtiap7ZoCHDViSJn3f1GCm9pjCa6zy9gNTG8fIYH4PT4d/FFKS5io6S01dYppH4qgYLpXoX7vXlhjxLO0nKmjkf45iAO0V17ML/U4Pdgc2AA645+IwSy0otrfbQuE63IjxcKC2owDBaJAJ2BMG+Dst7SoqS5UpIXUYiTsJNpwtzHGaNYGjlTRLoPxq5oISCW0vTpkGD+JggPU4VZDNZtEZqgo1kA1dqf/AE9PrdJNRhYaKaiDvOPOn4NHJ5m2bLiWti8UuLZepyTzEfUYDzXBaVWTTqkN/VDD4WOKGOLVHHa0yCq9053MoqU1F+7l6CCGI5Dvt/SuDeH16hRGp9qtIGe3qqddabfyqCydE3mY6uNsYrwfNw75sOT6/wAl/qYy0kiwL7IvBNTMWHKkl/8A8pJ9BivcVznDqQKaK9aoOTyo9VeAB/txa+G8WzGgs+XYoCAOTweZT5/ScMzRy+bBSqiuRuriGWRPOGUwcRLxHieH/uIWu69fsHsIZPI9fied+w3Hq7ZqjQXSlFnllVQO6ATE+mBP8Wc6avEswAe6GA9AoA9MeqcI9j8rl21UVOtrSxJIHRSTsfjjzb/E/g7f5s6It63ZsvTvCPgCDOPU4DjsfEqbgqqvuc+bDLGlZSMrk2cwilj0AnF09nfYSoWV8yhFMX0AjU3gY2Hzxd+AcEoZeh2amSffcASzdb8umC8rX0t2b7j3TO4x1SyvoYqPckTs9GjSEUWAiIHhGB6PEkQim7i+zT8vPDAGLmYwt4nwqnWg6ACt5OMixmrg3UzgLM5JCwqADUPDfwOIstSpsI06WBvFvh4YmbJx7rOPCQR88Fgc09Di6KCNxznHNThyNIAIkX0mPnOFPE+HVVdaiVmse8CNx+uG9CnU06lqAjaCMAhG/sgoJ01Gjl3jjMPwtT+n4nGYfMKi+5zNUqK96B0A3OKjxnPNWkGVQbKDv59cK045TqsSzX6t184xHnOJ0tMSDPjEemLnNsuxe3DXqt75VRyH64bU8gVWEaY6nGZOohUCcFDcQTHKcQSBtmHWSRIH3M4WUuJPUqzoOkc8Os4jt3VvO19hzM7QPHHDZynQQqNLnckxpHl1+mObPxWPD5t+3U0jjctjWa4ulJNdZtCDYt+LwQbsfLFF4z/iNUJIoAU1/OwBY/oPngH/ABK4l2hpGdT97vE202t4XiNhvirUuDOGnMjsk21O2mdroACXEX7oIPXHZwcllxLI1VimuV0dcT9o6tZpd2dvzOSbeE7DyjB3DvZbOZoIyQ9FrmotRdKC2rXJBBWdiJPKcMuFFaVH/s6KZ4kq1TtUDlGFhpy8agpn3wWBmDBwca71a9OpWzlbKVg2kUw/aaREkAUwOxW0EMG3uCAcdTZnZrIezvDqJdTmhm6lx2aqgB8FBYy3+lwR0w8o8Sy1IBXpjLuQQtDMGQE3H8pWFOkG/wDuQ2xl98LmyddmI/hkyoP/ALuXNLUwgDUSi98Eif5egSTbDvgfs9CU0JXNFTbtlBNMc1RWkpEzcsJAsuM5SSVtit9AelxPO5gCktM5akxinWolHkwYXuCKgPSnBHMkYsWQ9iK5pj+IrpVcXUV1Vo9FHjPeZxMWw7yAWlNOmCSfeZiSfUnkNgB8MH0KqBe73upJv577Y8fJ4pHeK06fH4/I0jFVqVfJ/wCG9RWaoeIVHZvwMCU8A8MNQHIAL0wt497BVIp9ovahD3Vy5FNBJJJNMkAGbymknmcXqtxCBtA8IxHT4rHvD9fLGP8AV2ugOMTzevw6sZpVqi1qUf8ApwGAEe67MWLCJ3Dk9SMF5b2aAZC3aUlDStGi4VZAszFFWpG8mWIH4ueLxxTJrVQuijWO8VjcfuOmFuWrKB3HmB7jzExIPU26E2BuIx6uDiVmhzRIqhbU4RRzHdqqlVQxYrOlVMybIUMR+a/OTgQUKH8UGStXR0ELGpUVdwESmAAs8mF+YnDyoFYA1aZMmzKZvFtICyJ8L74AzRIfXTZXBsBGqDYfh755dZg3mcbWwI6nAqbaKlVhmGSQKlUKCgInSoC6dQMNLIxHTnhJV9kSHavQql6zETVzL9oEH9IVQKlS9g4AAAsN8W1gIVqhKSIAQkgGbLKd6+/dHLdsR1FU/iNW5ACyTOq+0ESZ3tzPTBzMZTxxniGVYU9Aakkl8xmHSOUsXokrTubL33M89sH5D2kymZ7RwWpdnY5llCjcEQ+wk7Ke8RyuRgjMcPBrKz1KgmwpArbnGqnBPUhQNjJwPx32aFZVL00dAe7TAZXUN/8AH2bCmCSD7ymTMtYnEyjCekkNNosvA+MiodGtahUA6lIhh1gExecb9qMgtbMZTNKVbQtSk1+cCPUSRjzDghFKpoog5ZKU/wASK0hiSCoZ6w7pEnurC7mAxM49S4I08PqGzGmdYgzMEqSD4rf1x5/CeHfps+Rw8sl979fU3yZvaQV7o4amrC4APUett7Yr/HeDyVYOwgyYP64btmzAYqy89tvsY4XOqbGBPI25f8Y67OdkdDJHSIqk28/jiZkqjYhus7n9vPAlTP06TAFpDbYLo5xCJnn19MIBLxmvmEZWVLWkzb1w0y7VWWSEHPf6YKchgRaCPX+2AsvX7NtDyRPdMftgAkObf3SkAc+fPCzM59aBDgnSfeU2+GHovHMG+IK+UR1h1BB6xP0waABrx2gwBDCDjMAf5NpsosNrYzDETccylMAwO9ytfC3LeyAqQzM9+p/bFgCLUqSDE325+GGmnYC4HOfhik2h1ZX6PANA7rECPOfLEuSyOYLhQ/d3JOygbn73w91hQ0kCxmI28uuJPaCoKFIqCJjVUI6/l9NvMnHJxvEPDj5lu9F82a4sak9RFxPiKjuK0KLTzeP0xXr1gyZjTRVp0pOpqicoQxc/1EA8pwjzFWtUcVUUVa+9OiNJekDb3TdwecAg84FsCjK0MxVUVgzZhp1U6DlqcjmzaXNP+oJrXxSMZcL4evPkdv1s+vqip5eiCs3xykKi5ZMpVOmyl0Xtla2lkoldJgT3amo3syRjWR4Mwd2fMHNd4aqVNFqs1p/miqdNLoWGuCCOWLDkcsy0SlUKtPToFFGfQFY2JruxqkkjZI2uItiHhns7RRtdOmWKnutVayxEFUQKrc5ZzyHdvj1k4x0RztthPD/Z+iygp/24v2i0HLaryAazLrsN6a252xZclkKdNiyIveMk6QreYqAS3jqmfDfENPh7sv8ANJqsNmB0mCZiQIK3kCJ/qUYFzBZHI1DVA/lKp1EG9wxOrbdmOnlGJcmwJczl6bVQyBpJiRA1DoZkt/tkeOGeW7mp2hqgARdJIuwNykQDA6n96pnM1Vchaj9gswbBpXa5Da1tvAAP5sN8hXqw2pCiiyliCzdWLDflfpsTvjk42XLgk361BPUZ08zpBG5Nyev9sRnNkGQfvxwGDfGzj5OUnJ2ywupXBNpA6ft4Y4DxzxAMdThRjKTqK1DlG+Q4kV3+OE3FKcVX0oGQrINhpU3K+U72uBuYjGXOOGKltGstU0yEMEAC9tguw77yAYgib+94di9jPlck21quwpKkcZPMPKlD3FBnWCe6dPdEwFBFpsIGzRgfO8RUq5qIUaI7U98Wa0QVYgcwBpBB2wW9Sez7elLN7vZSVuRu9geveCrJAAY3xFm6GoMAy1DP/wBO0TaGZz78QRMEcrkY9ogzhmeqEL2emqse/UJuN57kMYt3QoUA74Mp5qnULBKbIXmahm63kkj8AA6xB3jCtAog1VIYGyLYk3IaVkMo5liqjcjlg2vkXKy9RWDR3JIW0kDaapO8AAGLDCGiXMmqQHo6cwbTVKoTpDd4DRDNz97SB447oZpFJF+2I7xZjM8u0cA6Jmyi99gDOFGZykqdP/bk90alu3iBcITeygvHNdsccKSsO7rWtYkmd9vzXNo38LYQB/tFwL+JpFaxFVx31GsqAYiQAS8R+YMfA7YZ+zmYprwxzQ71MUGQEgA91+zlgAIYxN7mxMTAUPmyGCX7Qj3ImPjMdBva3LB/Hs//AA/Cj2mkVK5JhZjSpJO997euNMTt0PoT5TNCqqmdxPx6Y7rZRYMgH0/SYxTPZTjzVEUBLARPl3doxaafEdgRHl+5OOd6OgsB4xwhHAYDSReTtgvI5JCgtyvgoZ9GFuf5hA6YCLCk5vqk9bRhATtlQLAnpGF/Ecg7LCtflJ/vhsjg3kbciRjckbzGABBwX+Igq7AleXTxPhhk2ZcQGSdrjbG8xT095RBvv/bElGqGEiZ6fX0wACPxQAwQw9BjMNFpA3gfD9sZhgLspwd0ka9v6rn06x92xOmYKk6jbax8f7f84YVLwZkxsd/O+IigvIMeW3r8NsUxiUcQ7StTpxAk1HHVaYL6fIx8sURPaV0LtWPaIzGs1In3mLaYnfSZJsd1BvBBt2RrA8RFOI1Iy+rrVQfNhitUctTGaWh2arVI1drpWoyqDsEc6QSAdNtQ3vNtPZRnFKS+PcadLQ4oZHMZ4r2dYpQdtWnsuy2O4VO5XYWgh2bwGLpw3J0I7tQvWA77VU/msOXaLpAcW3YO3RtjjKXD3JYoTUQwB2h789AxuBGwcGeoEHG828jTUZ0YwNLFlYkCRpKyH66u+LROG302IDK+akXEHZjGqR8GlOoOo3uoAJEqDRoVWXTb+UggaWO6jcAfmYkWsLjCRcrVbSQZB3fZxEkgKJiAJlNR6aNsF8NzEkNlxI/GzSt4H4iJ1wbTqHKxEYQBdeGclm7IXUKphjzlidwYmBAsZJ5QliaemFRQfeYGGj8X5mO20D+ojA+YrJqZSWq1CI0lgsgxYUwYfwLyd5HULPcXUEJUYlz3dAZgoM2VjTHaMNxCwvhhP1/0RNk8swcFU7VlM99QgAP5Ykqek6yegmcMnrgs6locboQBa/em8z4sTtYYXZRuzAZ2WmmoqKdMd0noyqJVgAbKA8AyYM4MrZxdCrWHY026KtzyIAMpN7gMerjfGWbGskHB9Ro7TfG1OO0Okh4CobjvBpXbUDN18TjVBZN9hzx8jnwzwycZo1Wpk46S98C5mqNWkHBC1ABJYAeOBpwgq3f4/k0qkTVagVZJAAuSeQxWUzlaqana01pUJnUNJMiw5EVTbpa1xhpnM7PdRDUBmYju2tqm17WN4ixnHHDsqgXUju9UgEIFiYNgqPGlRBG8CLybY9zwvhZYouclq/x8Tnm7egPQeoKY/h30oJLF2PaEiza6jCFgDnNotbElbiS0309noe5qVVFp8NhUMfiYaBy1YMzNJp1ZhJmLUydNrjUQAWYdXhBNsSUkLiUYETPe0hvJSvdBty73iN8euSLMvxDsXhSGYiQrdxzM+9LEQbnuwTyABszy/FqLQoeotQSCqgC594hGGlVHMnV4k3xTs9w2lVc6FYEkyxFtXMCT3iLzDEeOHlPJsqCmqmuI09kffbmCxJHdBmLqqwQJJu3QIdipKSSjoO8ZtCiCCQ8eJJ7oHIEjVgCoyvqNMugsxJhpB3YI8ESeZBk9bSKOFKGQlmpOSIpq1tWx0JU0kgA7zyteJH41VrVGKGmtSmD3m1wKcSCzlgRIi7Mp8IkDCqxj5KiU1/mMoojvVKh94gblgbmwA3bUTEAQB517a+1v8XU7o00lAWkn5UX3Z8yAT5RhR7QcaBXsaTM1ENJZjeow2t+FByXzJubKGA66jzI2Pl4DbG8Y8qE2eif4dH+QeWioR6EKRfzJxeyoYbz5ePl4488/w8zQWjWU/icXjbugb+uH1L2hpo0E/PHLJe8xp6D85ZZuI8RHnH2cLuL8MLrZj/bEuV49Tc7/ANsHrWVtovyny8sSAo4RlqkaQ31674P76bxA6Sd94AucR5iUMrdedvrBwTTrhxaJ/wCeWACBc43IWvuI+X733wkzHFmpVNITfne/nbFh7ISbC/P76dMDcTyWtZi42MfLAgNLxKb2+H9sawNTzOkBSLi3L9TjWCh2WVcwhE942uPnHL4YX8WzgRSEMeA9bXNvpgLOP2ayxJMb3PWJgYq71K2YcKrEINxMze8T92xpVhYr41xcU83TZCQyqCT0JYsN+m/wx6Tw7sa6GuqqRVHeXTPe3dCOnMTFmHXHiHtC816u5hyv/j3f0w19k/bB8q0HvUzZlPPoR0IvfxPU46FC4UFnreayhRNS1Aqm2klgQOgq3KiRMEGCReIwl/j1ra6VNU21S4hb2JbeYb8YJUkX07mKhxvLlBXq/wA1dRC1CCypYkBkUaaZg6drxJbnjuvmu1g1iaSG9MAw7HqumSTE2WfFrxjNqtGIKp0NA1swzTEa0VxeeqBZ7oEgSo39+Maq1g27PTZTIRSDUIkyrwGkGCBAJAHvgEjHGWepSVezGmgAS71I1sNyxRPeMbnukSTJnElCtSrAtSSmNJtVqqTEKLzErBm3cAizRgoCLM1CiutRVpUd/wCWtyrGwdLxee8C+xutsQ5OjrnTpSmAQarNBKxI78Fo5Q3L8JgYlqq9NmCTmntIYQabEAnS83MEWGprglyAAImppqQVGJrAllpJCtBeSWpHuQNu9p2kEb4mgDMhlkg9kuiRDValwb2KkgKyzce7HJVtjVDLjWxpg1HUHVVYkqrWN9RJJN5EiO7IIgGWux7zZowiCdKXXSSRLizeZYKtzGoRjh801RdaMEon3Q0NqvPd/Ku+9rTpEaiq6AJeJ5rVPfqGqxU3GkFhdYTZ+upiY62EK6WdzCE9q5F4CjvamJ5KLkjeB+8MOM5/ShHZnvEkAHWakR3g5M1NwJEAdTGnFOqcWKkw5VjY6DYXkKxWGaL2B0jocTLCpqpK/mKy0HOM8P2gWI0iBJNxLXsSTAF9ufIn+PZ7ZmlFO5ERDQbTMabCSG73iLjFDQ1dXamqY3LKSSZtAUxvtcAYLy3H6gdYJse6rd8GTzmGJ8jbkBgXDQj5Uh81noC8QgRQbs6Qv3zO9+4rAlRyuYvtjMnnaDKTURlBMGq5Jm1yHBDtBETCgGBIgYr+TRcy5JKoQCDTQmOclgY5ydMepw54fl290KXAOnt0HcW0DUvODYxAHNuQKrQB3V4j2WhlYVFICqjnWzG90qSNTRJJYkW3UY5zeiowNdTStdZi8xpeqhBM/kXxk3GAMtTSnTZqFRmqfiNi0yO6tISoNgCQJjmLk9KKjqFq0ng2ZKL92OtRXa4iZAeLmZjDvuMG4mzhpUCrSn3zzECywQG5XEKJ2N8GZI0aC3/lsRPfINxMBlIBDC5C07i2wIGAqtOpdcmpLTDfhFMTbusdKiBOsT4dSN7T505SjTZlp1ajSttRpIY3VGPfYjV3jAFxiPaw9ooOS5n0GoOrodZvOaKdRs4RTosTEkM9S5kA2YH+mO6PxAWHm/tR7VmsvY0l7HLAyKYN2PVj+gsOXXCXP8Tq5hyXfU0bswAAHITAAHQQOgxNkeG0wRVzBc0gJAAINZgfdQn3V6sfGB061FR1ERUsuqjXUhjB0qDKk2ESNwsyTsSAvMxDTGJMzWLtqgKNlURCqPdURG3Xnvgzg3Dmr1kpL+IgE9F5n0E4G+pDdnovsVwdf4JGbeoWf0JAWfQA+uFnH/ZxQSQCL3+Pni9UQqKFQQqgKAOQUWB9BiDiNLWp9Z+XI45k3dlNFN4T7OXB13+u/wA7YfLwhxsxkcv+Nsc8KzGg6WgweexHp9D8sWEPcXO+0D5f2OE22CRXMxUroDqUvviuv7SMjxBBnY3x6BI5zHrIHqdsVn2h4Qph0Xa/2N8VGuomb4d7Sk2KkWEzP0wzpcZSDJI8/nynAXCMsrLfceEbePLB9ThKMOp3tzjpfE6ASLm6Bvqj4DGsCf5InUj/AHL+pxvBQzrieZDOEAgsY+J3wz4XkQsgxMTzt93woy/fbUYA6x9YN7Rh41MACI/UE2nr4fd6GjxH2ky2jNZhelWpHkWJHyOEbWkGfDF+/wAR+GFMwKwHdqjcGe+tj8oPxxSq1OcdEHoibpkvBeN1cs2qm1jZlN1YdGBsR5jF24R7T5Wo5qN/KrkR/Ml6RPnBqKN4Eso6csecgaTcAjHBPTGjp7lHt9LLGqi1H1VTMKtKGW35SDoC3EFyCOSg2xHn8q2nVWK0UKhR2d6jCT3WcAO4J/CNKyMeQZPidai006jofAkfTlh/kfbzMKwNVUrcpdbxaYIgjYYzeLswLknGa5IoU6ZFNVjSrANp2LMwI7Mc4HdE3wZwoU3tl9DVQRJczBAPeWoq/wA5wJF9NuoM4rn/AFplK0CtTrU1sdCFWQkfmBCFv9zHDapxrI1AVpZoZdSBIFJpaNhUKT3eUAjYXEYlwl1QhktcZdjLnNVuWkwygxfVOhdt106o3nAvEc8iLTzDtFQam0BdIublqbqb6oU1NIYkbzhgnGqMU0TMZWJ75Z+6EAgBVqQ+o2PJRz14Re1GTy9Sn/JzFB3LanJrUzUe0RqLAETBuVAjYQBhKMuwMqvGc3XzFQ1CNWoi6HV5LO6gchYc4m+A6lZR74DvzYXA+cVD4m3ngz/LKw9zsEHX+Ky8n/Ue028AAPDENXJot6hpaulOqhU+LaCY8l+XPTl7Eag9Og7tqWoDG7EkECOY325LON/xKXCArNi6gSevd/Cp6KR4zgynwsuqu+aytNd1HaQV8lAsfn44mFPJKZrZkVSLxSpsJ/1GYPpB6nHO88LpW38E3+EXyMByWTM6lcBRJLrMiNwF3J8BbqYvj0X2b421RE7IGpAI0mAaZE6YuFabd2V/1Ril/wDUWRQhly1bMMvu9pU0Ko/pSlAA88Sr7eZtgy5YZfJpPeKKqGT1Y3Y+hOIlLI1pGvm0l/t/YtQS6np54VTcdrmW0nbXWHZul7hFFwvihM82O+EfFfbrJZYaVd80wAA6W5sw98+J6bXM+TcRzFau3erNXIuSSdIPhqgD4DEVVyFhAot3igk/7n8eimMC4ecl70tOy0+71+iRVpbIuGY/xLqsYFBYmyhj8gBE4Wcd4lmc4qqUgFgFp0wWLPHMjoJtv4c8KMjwge/mH7FIDCQS7iY7i8/M2G98M6vHSi6MorZdNJVjqBdx11RKE89JvaSYGCPCYMc1LHBX319WKWRtasH/AMuo5ZZr/wA2vdewBIFMi01WG/UKu/WMCV671G1OxYxEnkOQA2A8BiNKeJUXlvjqMXIxFxf/AGY4A1JNbWdrX5D8s9TN/GN4xBwL2Uelpq1lh5lUt3R+ZvHp0+l5yUFenqI+R++uMJzvRDSFPbVV8SPlz3t4YkTi/wCYX53I+HUbYbPRB5ch5g3FunxwPX4crDaN+vpytPjiBlY4jxICoGEeVvHf1xYMhxHUt4++o+4wiz/CAHuPvyjDjJcP7vP0M7Hn5YbaEhj/ABQiZt6mJJ5b/fPHGZ0sL9N4jptb4YEq5JhtMXvP0jALtUp2g+c/8YQyLV2VS2x+46AYsNOrqEg3M32+EWI+OKNxjiBIuI6eBxPwPjDQAw5/LDceorLutY9R8SMZhT/GTeR9+mNYRRDwWq2mb+Pw53MWw7o1iYi+2x+x8RgankBTEQvP18+czz/tjko34WgxeJ+/XA2JHfGeE08xRajUOmQSD+VxcEE7/G4PjjxziXDno1Gp1BDKYPj0I6g7zj1fN8QdQTJJPlFpvfFL40wzLgAQRYNe3OD4YvHKhSKXUpYHehh7xDhzUTDrHQ8j5HngB6eN0+xKdC/tGAiTG0fe2IcMWp4hegMVzF8xEKanZwPAg/pIxFOJjQxwaJw7Q7RukjN7qk+U4m7CqNkqD0bEVMuplSQfAx9MTDP1v/kf/wAjgsLIRrJIhiRvvbzxFOJqteowhmZh4kn64i0HDsYTkmS4ZAx5EvpA9AL/ABx3lVUNJdPIqzD4RBxFSdlBAC35lQT8xjVJWUypIPUGMR3/AHC0NM7mGKd41WXppFNPgN8AZagKrBVAUk2AmT4ksQoA8xjg0pMkknqcdLRxKSSpafITkSVcmiky9xbSkPNpnUO4BysWvjqtW1RC6Qu15P6KPQD1xpaeO1TDJcjhtTEsxJJ3JMk+ZO+JFTHYXFi4F7KVK0F/5aH/AMj5DYevwxMpJbk7iPKZV6jBUUsx2AE/8DHo3sn7LpQipV0tW3APup5Gbt4+fnhhkuC06Q00xpgDlc+LNEyb43WpspME2t09Pp8R1xhLJZSVDXP0xBmLeY36H44G4dUVucmedjz+PPCnOcQbRz9Tz+/HphDT44RVgRJO+3pt54lKx2eh1H8z4i3zP3542qAG/Pl9ny2woyHGAdwDykHb+2GNPOyCCJFjHL9+mEFkHGVJW2odCP8An9sB8LzU91iLQP06/fphs1dSsSIPL7tis5xhSqagY6XwAWhoHh436fpiJae+pVItEW+eOclVDKCCLiPP5jpiVAPzH4Hb9/3wWMTcY4QGW0E+nh4n9cJOFZNQxQ79MXNgoOnw8Z84J3jwxXuKZQo2tQfGMO9KJCjwoG4FvX/+cZiTL8UYKImMZhWx6DwsCDbl0tP2MDPTgA6SR/tt8Ty+5wXHMDblafTn8sD5ggGOvIi09LeOExiDjOULCwJB8OXLYfrjnK8BAE3+Bvfxv0x2NJYwNJB6b9DexE9OuHvC9Mab+ECRtYAzv5HDRIPU4ZTqU9LKGU2IPw22BxUeOewi3OXeDzR5InopAkes7YviUwWib7g8zeDvP16Y7rEbQbWjx8fs+mBNrYbR4Zn+GVaJ01aZQzz29CLHAZp49g44AVI33tt8bfrhDQ9lKVY+6yE3lT9j5Y1jm7kcvY867LHJTHomb/w5P/t1r/ldf1XfnywozfsNm0/ArXg6WG/+6MWssX1CmVDs8a7PFgr+zWZQEtQqQBuFn/8AWcLnyjDdGB8QcUpJi1AeyxnZ4bU+FViJFGqRvIRtuu22IKuUZDDKyHoykH4HDtCtgIp467LBBp4kpZZm91SY8MFhYKKeOtGHmT9n2cjUypPI3OLXwz2OysTULuRyLAA36Lf5nGbyRQ0mzzulSLGFBJ6AT9MWLhHsVmaxlh2KdXBn0Xc+sY9KyVKnRhaSKq8wg5+MC/rgyoyxAJvyPIdI2+G/XGbzPoWoopyey1LLgEKWcfja+/QbDw54d8FuI6b/AGfr44Mz6FlM6dQ5f26YXcOIDQJB5WHxHPGTd7jGmmL/AE5g+u/L9sadQenOfS9yeV8EslhBMxMHb08PLEF4vMffxwhgPEMgrKfv9cVc8JAcyJ62n0PU4u5WAe9ytH38sJ61GG5jnefuPvlhqVCNZXh1hy9IiPSfXxxHVyjDYyYO0zy684/W2G+UiJ5+f0v9/LHbuOl7fX5YVgV8VXW88vu//OE3GM8xPy2+uLmaAI2t5nCXinCwbx8vv54qMlYmAcE4iYAv5A/cfdsPP4qGk/X6z6csL+GZMAxEHod/+OeGdTh1rj6mPAN5eGBtWBLTzfUAiJMxv8d8dZxwVuOXh5/IjCupkTtzFwJ+uBqoqraIjkZ/c23wIDdSASLj78sZhVVzVzOqfLGYuhHoSVO6YBHOIF7edtsJuK5oaZ7waYi1vGfvbGYzGfUoByNYMRNoja3r6+mLHSSfE2M/T18caxmGxEppmJE/Lnttz+5xpktflsByvv8AH7OMxmEUJ+M1hEqTP4r/AGOmJ+FExJHjfmCOcGMZjMDEODRLcgDv5xBvy5jElKlEHeRHwA64zGYqtBgmZJCeF/r8cVt0BbUbx5beuNYzEAWPJmFsIEetzf6Y5zWQWtZxqB2JvboJxrGYe4Cyr7LZZGE0xPK3zgY54hlAid0KqwBYfOOW+MxmE3qAky+VU1LE3tf75YfrliAJmD4zf1xvGYcmJELAq3p/briXL5vSBJ+A+M43jMSgIc7nTpuT8T6bj7nCnJcRIeBM7ne/le1pxmMxoloItOWzGpAZMeZ+HyxKalptc7389p3xmMxAyWne6kj58ucx4YWcRVQf1jn5f8YzGYAOclVEgCDPQR9m04MLAeXX05jG8ZhNAbFMTM/LlyF8RZimIiYnzAv1g/cYzGYAFYUqbbx6x5/vhohDKP0kfS98ZjMAHbIDaIjp8scVaAI7xNjY2N/X64zGYEAuqcFUkkERjMZjMO2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100" name="Picture 28" descr="http://www.fitnessinstitute.com/wp-content/uploads/2015/05/tennis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62600" y="4800600"/>
            <a:ext cx="3263943" cy="205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2209800" cy="609599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l"/>
            <a:r>
              <a:rPr lang="en-US" sz="2000" dirty="0" smtClean="0">
                <a:solidFill>
                  <a:srgbClr val="FF0000"/>
                </a:solidFill>
              </a:rPr>
              <a:t>Translate in English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09600"/>
            <a:ext cx="9144000" cy="6248400"/>
          </a:xfrm>
        </p:spPr>
        <p:txBody>
          <a:bodyPr>
            <a:normAutofit/>
          </a:bodyPr>
          <a:lstStyle/>
          <a:p>
            <a:pPr algn="l"/>
            <a:r>
              <a:rPr lang="en-US" altLang="zh-CN" sz="4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A:</a:t>
            </a:r>
            <a:r>
              <a:rPr lang="zh-CN" alt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你在家最喜欢做什么？</a:t>
            </a:r>
            <a:endParaRPr lang="en-US" altLang="zh-CN" sz="4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CN" sz="4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</a:t>
            </a:r>
            <a:r>
              <a:rPr lang="en-US" altLang="zh-CN" sz="4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r>
              <a:rPr lang="zh-CN" alt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我在家最喜欢</a:t>
            </a:r>
            <a:r>
              <a:rPr lang="zh-CN" altLang="en-US" sz="4800" dirty="0" smtClean="0">
                <a:solidFill>
                  <a:srgbClr val="FF0000"/>
                </a:solidFill>
              </a:rPr>
              <a:t>看电视</a:t>
            </a:r>
            <a:r>
              <a:rPr lang="zh-CN" alt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endParaRPr lang="en-US" altLang="zh-CN" sz="4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CN" sz="4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A:</a:t>
            </a:r>
            <a:r>
              <a:rPr lang="zh-CN" alt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你每天</a:t>
            </a:r>
            <a:r>
              <a:rPr lang="zh-CN" altLang="en-US" sz="4800" dirty="0" smtClean="0">
                <a:solidFill>
                  <a:srgbClr val="FF0000"/>
                </a:solidFill>
              </a:rPr>
              <a:t>看</a:t>
            </a:r>
            <a:r>
              <a:rPr lang="zh-CN" alt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几个小时的</a:t>
            </a:r>
            <a:r>
              <a:rPr lang="zh-CN" altLang="en-US" sz="4800" dirty="0" smtClean="0">
                <a:solidFill>
                  <a:srgbClr val="FF0000"/>
                </a:solidFill>
              </a:rPr>
              <a:t>电视</a:t>
            </a:r>
            <a:r>
              <a:rPr lang="en-US" altLang="zh-CN" sz="4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B:</a:t>
            </a:r>
            <a:r>
              <a:rPr lang="zh-CN" alt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我每天</a:t>
            </a:r>
            <a:r>
              <a:rPr lang="zh-CN" altLang="en-US" sz="4800" dirty="0" smtClean="0">
                <a:solidFill>
                  <a:srgbClr val="FF0000"/>
                </a:solidFill>
              </a:rPr>
              <a:t>看</a:t>
            </a:r>
            <a:r>
              <a:rPr lang="zh-CN" alt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两个小时的</a:t>
            </a:r>
            <a:r>
              <a:rPr lang="zh-CN" altLang="en-US" sz="4800" dirty="0" smtClean="0">
                <a:solidFill>
                  <a:srgbClr val="FF0000"/>
                </a:solidFill>
              </a:rPr>
              <a:t>电视</a:t>
            </a:r>
            <a:r>
              <a:rPr lang="zh-CN" alt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，你呢？</a:t>
            </a:r>
            <a:endParaRPr lang="en-US" altLang="zh-CN" sz="4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CN" sz="4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en-US" altLang="zh-CN" sz="4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r>
              <a:rPr lang="zh-CN" alt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我不喜欢</a:t>
            </a:r>
            <a:r>
              <a:rPr lang="zh-CN" altLang="en-US" sz="4800" dirty="0" smtClean="0">
                <a:solidFill>
                  <a:srgbClr val="FF0000"/>
                </a:solidFill>
              </a:rPr>
              <a:t>看电视</a:t>
            </a:r>
            <a:r>
              <a:rPr lang="zh-CN" alt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，我喜欢</a:t>
            </a:r>
            <a:r>
              <a:rPr lang="zh-CN" altLang="en-US" sz="4800" dirty="0" smtClean="0">
                <a:solidFill>
                  <a:srgbClr val="00B0F0"/>
                </a:solidFill>
              </a:rPr>
              <a:t>看书</a:t>
            </a:r>
            <a:r>
              <a:rPr lang="zh-CN" alt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，我有时候一边</a:t>
            </a:r>
            <a:r>
              <a:rPr lang="zh-CN" altLang="en-US" sz="4800" dirty="0" smtClean="0">
                <a:solidFill>
                  <a:srgbClr val="00B0F0"/>
                </a:solidFill>
              </a:rPr>
              <a:t>看书</a:t>
            </a:r>
            <a:r>
              <a:rPr lang="zh-CN" alt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一边</a:t>
            </a:r>
            <a:r>
              <a:rPr lang="zh-CN" altLang="en-US" sz="4800" dirty="0" smtClean="0">
                <a:solidFill>
                  <a:srgbClr val="92D050"/>
                </a:solidFill>
              </a:rPr>
              <a:t>吃饭</a:t>
            </a:r>
            <a:r>
              <a:rPr lang="zh-CN" alt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97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52469" y="-1387753"/>
            <a:ext cx="6564300" cy="832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 rot="5400000">
            <a:off x="3499366" y="5111234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Subject + </a:t>
            </a:r>
            <a:r>
              <a:rPr lang="zh-CN" altLang="en-US" smtClean="0"/>
              <a:t>正在 </a:t>
            </a:r>
            <a:r>
              <a:rPr lang="en-US" altLang="zh-CN" smtClean="0"/>
              <a:t>+ </a:t>
            </a:r>
            <a:r>
              <a:rPr lang="en-US" altLang="zh-CN" dirty="0" smtClean="0"/>
              <a:t>do </a:t>
            </a:r>
            <a:r>
              <a:rPr lang="en-US" altLang="zh-CN" dirty="0" err="1" smtClean="0"/>
              <a:t>sth</a:t>
            </a:r>
            <a:r>
              <a:rPr lang="en-US" altLang="zh-CN" dirty="0" smtClean="0"/>
              <a:t>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48200" y="0"/>
            <a:ext cx="457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467600" y="0"/>
            <a:ext cx="457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5400000">
            <a:off x="7143954" y="1635403"/>
            <a:ext cx="3640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 NOW-Translation:</a:t>
            </a:r>
            <a:endParaRPr lang="en-US" dirty="0"/>
          </a:p>
        </p:txBody>
      </p:sp>
      <p:cxnSp>
        <p:nvCxnSpPr>
          <p:cNvPr id="7" name="Straight Connector 6"/>
          <p:cNvCxnSpPr>
            <a:stCxn id="5" idx="0"/>
          </p:cNvCxnSpPr>
          <p:nvPr/>
        </p:nvCxnSpPr>
        <p:spPr>
          <a:xfrm>
            <a:off x="7696200" y="0"/>
            <a:ext cx="0" cy="7315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5400000">
            <a:off x="7168634" y="184666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5400000">
            <a:off x="4468141" y="184666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1179</Words>
  <Application>Microsoft Office PowerPoint</Application>
  <PresentationFormat>On-screen Show (4:3)</PresentationFormat>
  <Paragraphs>211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宋体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http://www.purposegames.com/game/can-you-find-the-hobbies-game</vt:lpstr>
      <vt:lpstr>PowerPoint Presentation</vt:lpstr>
      <vt:lpstr>Translate in English</vt:lpstr>
      <vt:lpstr>PowerPoint Presentation</vt:lpstr>
      <vt:lpstr>PowerPoint Presentation</vt:lpstr>
      <vt:lpstr>PowerPoint Presentation</vt:lpstr>
      <vt:lpstr>Translate on your own paper.</vt:lpstr>
      <vt:lpstr>PowerPoint Presentation</vt:lpstr>
      <vt:lpstr>很喜欢-喜欢-不太喜欢-不喜欢 </vt:lpstr>
      <vt:lpstr>PowerPoint Presentation</vt:lpstr>
      <vt:lpstr>PowerPoint Presentation</vt:lpstr>
    </vt:vector>
  </TitlesOfParts>
  <Company>Emory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Wang Desktop</dc:creator>
  <cp:lastModifiedBy>Feng, Jia</cp:lastModifiedBy>
  <cp:revision>45</cp:revision>
  <cp:lastPrinted>2015-09-30T10:43:55Z</cp:lastPrinted>
  <dcterms:created xsi:type="dcterms:W3CDTF">2014-08-10T16:08:35Z</dcterms:created>
  <dcterms:modified xsi:type="dcterms:W3CDTF">2015-10-05T18:58:29Z</dcterms:modified>
</cp:coreProperties>
</file>