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75" r:id="rId4"/>
    <p:sldId id="274" r:id="rId5"/>
    <p:sldId id="271" r:id="rId6"/>
    <p:sldId id="261" r:id="rId7"/>
    <p:sldId id="278" r:id="rId8"/>
    <p:sldId id="276" r:id="rId9"/>
    <p:sldId id="277" r:id="rId10"/>
    <p:sldId id="262" r:id="rId11"/>
    <p:sldId id="260" r:id="rId12"/>
    <p:sldId id="279" r:id="rId1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3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8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1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8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0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1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4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4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7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4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D06E-09E0-4687-B02C-B218F11F24B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CE7B-3D5E-4A9D-9B94-47D13B5A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1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3392263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1993" y="1921745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四十五分钟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906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74" y="1161582"/>
            <a:ext cx="9906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23164"/>
            <a:ext cx="9906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6" y="3484746"/>
            <a:ext cx="99060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8" y="4646328"/>
            <a:ext cx="9906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8" y="5807910"/>
            <a:ext cx="990600" cy="99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474" y="112679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413" y="22153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078" y="346976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5956" y="453955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5956" y="564173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990600" cy="990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74" y="1161582"/>
            <a:ext cx="990600" cy="990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86" y="2334687"/>
            <a:ext cx="990600" cy="990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38800" y="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70274" y="112679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68178" y="22153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4" y="0"/>
            <a:ext cx="990600" cy="990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874" y="1191399"/>
            <a:ext cx="990600" cy="990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05" y="2341458"/>
            <a:ext cx="990600" cy="990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24" y="2319401"/>
            <a:ext cx="990600" cy="990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28" y="3484746"/>
            <a:ext cx="990600" cy="990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27520" y="33653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47" y="3491517"/>
            <a:ext cx="990600" cy="990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866" y="3469460"/>
            <a:ext cx="990600" cy="990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09" y="4633688"/>
            <a:ext cx="990600" cy="9906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402301" y="45143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28" y="4640459"/>
            <a:ext cx="990600" cy="990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47" y="4618402"/>
            <a:ext cx="990600" cy="990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09" y="4618402"/>
            <a:ext cx="990600" cy="990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4" y="5751156"/>
            <a:ext cx="990600" cy="9906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89686" y="560900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</a:t>
            </a:r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93" y="5757927"/>
            <a:ext cx="990600" cy="9906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12" y="5735870"/>
            <a:ext cx="990600" cy="9906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74" y="5735870"/>
            <a:ext cx="990600" cy="990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36" y="5757927"/>
            <a:ext cx="990600" cy="9906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394556" y="2929163"/>
            <a:ext cx="2497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</a:t>
            </a:r>
          </a:p>
          <a:p>
            <a:r>
              <a:rPr lang="en-US" dirty="0" smtClean="0"/>
              <a:t>Show duration on the clocks.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1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5667" y="174990"/>
            <a:ext cx="5391661" cy="340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76200"/>
            <a:ext cx="8915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Listening Practice -</a:t>
            </a:r>
            <a:r>
              <a:rPr lang="en-US" sz="2000" dirty="0" err="1" smtClean="0"/>
              <a:t>Wix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90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067800" cy="5562600"/>
          </a:xfrm>
        </p:spPr>
        <p:txBody>
          <a:bodyPr>
            <a:noAutofit/>
          </a:bodyPr>
          <a:lstStyle/>
          <a:p>
            <a:pPr algn="l"/>
            <a:r>
              <a:rPr lang="zh-CN" altLang="en-US" sz="4400" dirty="0" smtClean="0">
                <a:solidFill>
                  <a:schemeClr val="tx1"/>
                </a:solidFill>
              </a:rPr>
              <a:t>我的爱好是</a:t>
            </a:r>
            <a:r>
              <a:rPr lang="zh-CN" altLang="en-US" sz="4400" dirty="0" smtClean="0">
                <a:solidFill>
                  <a:srgbClr val="FF0000"/>
                </a:solidFill>
              </a:rPr>
              <a:t>读书</a:t>
            </a:r>
            <a:r>
              <a:rPr lang="zh-CN" altLang="en-US" sz="4400" dirty="0" smtClean="0">
                <a:solidFill>
                  <a:schemeClr val="tx1"/>
                </a:solidFill>
              </a:rPr>
              <a:t>，</a:t>
            </a:r>
            <a:r>
              <a:rPr lang="en-US" altLang="zh-CN" sz="4400" dirty="0" smtClean="0">
                <a:solidFill>
                  <a:schemeClr val="tx1"/>
                </a:solidFill>
              </a:rPr>
              <a:t>(</a:t>
            </a:r>
            <a:r>
              <a:rPr lang="zh-CN" altLang="en-US" sz="4400" dirty="0" smtClean="0">
                <a:solidFill>
                  <a:schemeClr val="tx1"/>
                </a:solidFill>
              </a:rPr>
              <a:t>我最喜欢读英文书。</a:t>
            </a:r>
            <a:r>
              <a:rPr lang="en-US" altLang="zh-CN" sz="44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zh-CN" altLang="en-US" sz="4400" dirty="0" smtClean="0">
                <a:solidFill>
                  <a:schemeClr val="tx1"/>
                </a:solidFill>
              </a:rPr>
              <a:t>我每天</a:t>
            </a:r>
            <a:r>
              <a:rPr lang="zh-CN" altLang="en-US" sz="4400" dirty="0" smtClean="0">
                <a:solidFill>
                  <a:srgbClr val="FF0000"/>
                </a:solidFill>
              </a:rPr>
              <a:t>读</a:t>
            </a:r>
            <a:r>
              <a:rPr lang="zh-CN" altLang="en-US" sz="4400" dirty="0" smtClean="0">
                <a:solidFill>
                  <a:srgbClr val="00B050"/>
                </a:solidFill>
              </a:rPr>
              <a:t>一个半小时</a:t>
            </a:r>
            <a:r>
              <a:rPr lang="zh-CN" altLang="en-US" sz="4400" dirty="0" smtClean="0">
                <a:solidFill>
                  <a:schemeClr val="tx1"/>
                </a:solidFill>
              </a:rPr>
              <a:t>的</a:t>
            </a:r>
            <a:r>
              <a:rPr lang="zh-CN" altLang="en-US" sz="4400" dirty="0" smtClean="0">
                <a:solidFill>
                  <a:srgbClr val="FF0000"/>
                </a:solidFill>
              </a:rPr>
              <a:t>书</a:t>
            </a:r>
            <a:r>
              <a:rPr lang="zh-CN" altLang="en-US" sz="4400" dirty="0" smtClean="0">
                <a:solidFill>
                  <a:schemeClr val="tx1"/>
                </a:solidFill>
              </a:rPr>
              <a:t>。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pPr algn="l"/>
            <a:endParaRPr lang="en-US" altLang="zh-CN" sz="4400" dirty="0">
              <a:solidFill>
                <a:schemeClr val="tx1"/>
              </a:solidFill>
            </a:endParaRPr>
          </a:p>
          <a:p>
            <a:pPr algn="l"/>
            <a:r>
              <a:rPr lang="zh-CN" altLang="en-US" sz="4400" dirty="0" smtClean="0">
                <a:solidFill>
                  <a:schemeClr val="tx1"/>
                </a:solidFill>
              </a:rPr>
              <a:t>有时候，我一边</a:t>
            </a:r>
            <a:r>
              <a:rPr lang="zh-CN" altLang="en-US" sz="4400" dirty="0" smtClean="0">
                <a:solidFill>
                  <a:srgbClr val="00B0F0"/>
                </a:solidFill>
              </a:rPr>
              <a:t>听音乐</a:t>
            </a:r>
            <a:r>
              <a:rPr lang="zh-CN" altLang="en-US" sz="4400" dirty="0" smtClean="0">
                <a:solidFill>
                  <a:schemeClr val="tx1"/>
                </a:solidFill>
              </a:rPr>
              <a:t>一边</a:t>
            </a:r>
            <a:r>
              <a:rPr lang="zh-CN" altLang="en-US" sz="4400" dirty="0" smtClean="0">
                <a:solidFill>
                  <a:srgbClr val="FF0000"/>
                </a:solidFill>
              </a:rPr>
              <a:t>读书</a:t>
            </a:r>
            <a:r>
              <a:rPr lang="zh-CN" altLang="en-US" sz="4400" dirty="0" smtClean="0">
                <a:solidFill>
                  <a:schemeClr val="tx1"/>
                </a:solidFill>
              </a:rPr>
              <a:t>。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pPr algn="l"/>
            <a:endParaRPr lang="en-US" altLang="zh-CN" sz="44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4400" dirty="0" smtClean="0">
                <a:solidFill>
                  <a:schemeClr val="tx1"/>
                </a:solidFill>
              </a:rPr>
              <a:t>我</a:t>
            </a:r>
            <a:r>
              <a:rPr lang="zh-CN" altLang="en-US" sz="4400" dirty="0" smtClean="0">
                <a:solidFill>
                  <a:schemeClr val="accent6">
                    <a:lumMod val="75000"/>
                  </a:schemeClr>
                </a:solidFill>
              </a:rPr>
              <a:t>哥哥姐姐</a:t>
            </a:r>
            <a:r>
              <a:rPr lang="zh-CN" altLang="en-US" sz="4400" dirty="0" smtClean="0">
                <a:solidFill>
                  <a:schemeClr val="tx1"/>
                </a:solidFill>
              </a:rPr>
              <a:t>都不喜欢</a:t>
            </a:r>
            <a:r>
              <a:rPr lang="zh-CN" altLang="en-US" sz="4400" dirty="0" smtClean="0">
                <a:solidFill>
                  <a:srgbClr val="FF0000"/>
                </a:solidFill>
              </a:rPr>
              <a:t>读书</a:t>
            </a:r>
            <a:r>
              <a:rPr lang="zh-CN" altLang="en-US" sz="4400" dirty="0" smtClean="0">
                <a:solidFill>
                  <a:schemeClr val="tx1"/>
                </a:solidFill>
              </a:rPr>
              <a:t>，他们喜欢</a:t>
            </a:r>
            <a:r>
              <a:rPr lang="zh-CN" altLang="en-US" sz="4400" dirty="0" smtClean="0">
                <a:solidFill>
                  <a:srgbClr val="FFC000"/>
                </a:solidFill>
              </a:rPr>
              <a:t>篮球</a:t>
            </a:r>
            <a:r>
              <a:rPr lang="zh-CN" altLang="en-US" sz="4400" dirty="0" smtClean="0">
                <a:solidFill>
                  <a:schemeClr val="tx1"/>
                </a:solidFill>
              </a:rPr>
              <a:t>和</a:t>
            </a:r>
            <a:r>
              <a:rPr lang="zh-CN" altLang="en-US" sz="4400" dirty="0" smtClean="0">
                <a:solidFill>
                  <a:srgbClr val="FFC000"/>
                </a:solidFill>
              </a:rPr>
              <a:t>橄榄球</a:t>
            </a:r>
            <a:r>
              <a:rPr lang="zh-CN" altLang="en-US" sz="4400" dirty="0" smtClean="0">
                <a:solidFill>
                  <a:schemeClr val="tx1"/>
                </a:solidFill>
              </a:rPr>
              <a:t>。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5800"/>
            <a:ext cx="762000" cy="745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20008" y="2209800"/>
            <a:ext cx="21336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1.5 hour</a:t>
            </a:r>
            <a:endParaRPr lang="en-US" sz="4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0"/>
            <a:ext cx="914400" cy="8942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12" y="3750600"/>
            <a:ext cx="765983" cy="9536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410200"/>
            <a:ext cx="725180" cy="709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07429"/>
            <a:ext cx="990600" cy="7902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57" y="6007429"/>
            <a:ext cx="1262743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67524"/>
            <a:ext cx="6542857" cy="5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1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65666"/>
            <a:ext cx="2667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zh-CN" altLang="en-US" sz="2800" dirty="0" smtClean="0">
                <a:solidFill>
                  <a:srgbClr val="7030A0"/>
                </a:solidFill>
              </a:rPr>
              <a:t>  看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医生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zh-CN" altLang="en-US" sz="2800" dirty="0" smtClean="0">
                <a:solidFill>
                  <a:srgbClr val="7030A0"/>
                </a:solidFill>
              </a:rPr>
              <a:t>  走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路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zh-CN" altLang="en-US" sz="2800" dirty="0" smtClean="0">
                <a:solidFill>
                  <a:srgbClr val="7030A0"/>
                </a:solidFill>
              </a:rPr>
              <a:t>  跑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步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zh-CN" altLang="en-US" sz="2800" dirty="0" smtClean="0">
                <a:solidFill>
                  <a:srgbClr val="7030A0"/>
                </a:solidFill>
              </a:rPr>
              <a:t>  玩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电脑游戏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zh-CN" altLang="en-US" sz="2800" dirty="0" smtClean="0">
                <a:solidFill>
                  <a:srgbClr val="7030A0"/>
                </a:solidFill>
              </a:rPr>
              <a:t>  读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书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zh-CN" altLang="en-US" sz="2800" dirty="0" smtClean="0">
                <a:solidFill>
                  <a:srgbClr val="7030A0"/>
                </a:solidFill>
              </a:rPr>
              <a:t>  弹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吉他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zh-CN" altLang="en-US" sz="2800" dirty="0" smtClean="0">
                <a:solidFill>
                  <a:srgbClr val="7030A0"/>
                </a:solidFill>
              </a:rPr>
              <a:t>  说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法语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en-US" altLang="zh-CN" sz="2800" dirty="0" smtClean="0">
                <a:solidFill>
                  <a:srgbClr val="7030A0"/>
                </a:solidFill>
              </a:rPr>
              <a:t>H.   </a:t>
            </a:r>
            <a:r>
              <a:rPr lang="zh-CN" altLang="en-US" sz="2800" dirty="0" smtClean="0">
                <a:solidFill>
                  <a:srgbClr val="7030A0"/>
                </a:solidFill>
              </a:rPr>
              <a:t>开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车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en-US" altLang="zh-CN" sz="2800" dirty="0" smtClean="0">
                <a:solidFill>
                  <a:srgbClr val="7030A0"/>
                </a:solidFill>
              </a:rPr>
              <a:t>I.     </a:t>
            </a:r>
            <a:r>
              <a:rPr lang="zh-CN" altLang="en-US" sz="2800" dirty="0" smtClean="0">
                <a:solidFill>
                  <a:srgbClr val="7030A0"/>
                </a:solidFill>
              </a:rPr>
              <a:t>听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音乐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en-US" altLang="zh-CN" sz="2800" dirty="0" smtClean="0">
                <a:solidFill>
                  <a:srgbClr val="7030A0"/>
                </a:solidFill>
              </a:rPr>
              <a:t>J.     </a:t>
            </a:r>
            <a:r>
              <a:rPr lang="zh-CN" altLang="en-US" sz="2800" dirty="0" smtClean="0">
                <a:solidFill>
                  <a:srgbClr val="7030A0"/>
                </a:solidFill>
              </a:rPr>
              <a:t>唱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歌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en-US" altLang="zh-CN" sz="2800" dirty="0" smtClean="0">
                <a:solidFill>
                  <a:srgbClr val="7030A0"/>
                </a:solidFill>
              </a:rPr>
              <a:t>K.    </a:t>
            </a:r>
            <a:r>
              <a:rPr lang="zh-CN" altLang="en-US" sz="2800" dirty="0" smtClean="0">
                <a:solidFill>
                  <a:srgbClr val="7030A0"/>
                </a:solidFill>
              </a:rPr>
              <a:t>睡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觉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en-US" altLang="zh-CN" sz="2800" dirty="0" smtClean="0">
                <a:solidFill>
                  <a:srgbClr val="7030A0"/>
                </a:solidFill>
              </a:rPr>
              <a:t>L.     </a:t>
            </a:r>
            <a:r>
              <a:rPr lang="zh-CN" altLang="en-US" sz="2800" dirty="0" smtClean="0">
                <a:solidFill>
                  <a:srgbClr val="7030A0"/>
                </a:solidFill>
              </a:rPr>
              <a:t>吃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饭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en-US" altLang="zh-CN" sz="2800" dirty="0" smtClean="0">
                <a:solidFill>
                  <a:srgbClr val="7030A0"/>
                </a:solidFill>
              </a:rPr>
              <a:t>M.   </a:t>
            </a:r>
            <a:r>
              <a:rPr lang="zh-CN" altLang="en-US" sz="2800" dirty="0" smtClean="0">
                <a:solidFill>
                  <a:srgbClr val="7030A0"/>
                </a:solidFill>
              </a:rPr>
              <a:t>看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电视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en-US" altLang="zh-CN" sz="2800" dirty="0" smtClean="0">
                <a:solidFill>
                  <a:srgbClr val="7030A0"/>
                </a:solidFill>
              </a:rPr>
              <a:t>N.     </a:t>
            </a:r>
            <a:r>
              <a:rPr lang="zh-CN" altLang="en-US" sz="2800" dirty="0" smtClean="0">
                <a:solidFill>
                  <a:srgbClr val="7030A0"/>
                </a:solidFill>
              </a:rPr>
              <a:t>弹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钢琴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endParaRPr lang="en-US" altLang="zh-CN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99473" y="11668"/>
            <a:ext cx="456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Subject</a:t>
            </a:r>
            <a:r>
              <a:rPr lang="en-US" b="1" u="sng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b="1" u="sng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+ </a:t>
            </a:r>
            <a:r>
              <a:rPr lang="en-US" b="1" u="sng" dirty="0">
                <a:solidFill>
                  <a:srgbClr val="00B05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everyday</a:t>
            </a:r>
            <a:r>
              <a:rPr lang="en-US" b="1" u="sng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 + </a:t>
            </a:r>
            <a:r>
              <a:rPr lang="en-US" b="1" u="sng" dirty="0">
                <a:solidFill>
                  <a:srgbClr val="7030A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V.</a:t>
            </a:r>
            <a:r>
              <a:rPr lang="en-US" b="1" u="sng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 +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duration </a:t>
            </a:r>
            <a:r>
              <a:rPr lang="en-US" b="1" u="sng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+ (</a:t>
            </a:r>
            <a:r>
              <a:rPr lang="zh-CN" altLang="en-US" b="1" u="sng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的</a:t>
            </a:r>
            <a:r>
              <a:rPr lang="en-US" altLang="zh-CN" b="1" u="sng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) +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N.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3589" y="390291"/>
            <a:ext cx="5085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Example: </a:t>
            </a:r>
            <a:r>
              <a:rPr lang="zh-CN" altLang="en-US" sz="2400" dirty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我</a:t>
            </a:r>
            <a:r>
              <a:rPr lang="zh-CN" altLang="en-US" sz="2400" dirty="0">
                <a:solidFill>
                  <a:srgbClr val="00B05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每天</a:t>
            </a:r>
            <a:r>
              <a:rPr lang="zh-CN" altLang="en-US" sz="2400" dirty="0">
                <a:solidFill>
                  <a:srgbClr val="7030A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说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半个小时</a:t>
            </a:r>
            <a:r>
              <a:rPr lang="zh-CN" altLang="en-US" sz="24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的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法语</a:t>
            </a:r>
            <a:r>
              <a:rPr lang="zh-CN" altLang="en-US" sz="24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。</a:t>
            </a:r>
            <a:endParaRPr lang="en-US" altLang="zh-CN" sz="24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4502" y="861247"/>
            <a:ext cx="411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I speak French for half an hour every day.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5320244"/>
            <a:ext cx="4682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Subject + </a:t>
            </a:r>
            <a:r>
              <a:rPr lang="zh-CN" altLang="en-US" b="1" u="sng" dirty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一</a:t>
            </a:r>
            <a:r>
              <a:rPr lang="zh-CN" altLang="en-US" b="1" u="sng" dirty="0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边 </a:t>
            </a:r>
            <a:r>
              <a:rPr lang="en-US" altLang="zh-CN" b="1" u="sng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+ </a:t>
            </a:r>
            <a:r>
              <a:rPr lang="en-US" altLang="zh-CN" b="1" u="sng" dirty="0" smtClean="0">
                <a:solidFill>
                  <a:srgbClr val="00B0F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do thing 1 </a:t>
            </a:r>
            <a:r>
              <a:rPr lang="en-US" altLang="zh-CN" b="1" u="sng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+ </a:t>
            </a:r>
            <a:r>
              <a:rPr lang="zh-CN" altLang="en-US" b="1" u="sng" dirty="0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一边</a:t>
            </a:r>
            <a:r>
              <a:rPr lang="zh-CN" altLang="en-US" b="1" u="sng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b="1" u="sng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+ </a:t>
            </a:r>
            <a:r>
              <a:rPr lang="en-US" altLang="zh-CN" b="1" u="sng" dirty="0" smtClean="0">
                <a:solidFill>
                  <a:srgbClr val="00B05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do thing 2 </a:t>
            </a:r>
            <a:endParaRPr lang="en-US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870" y="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N.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3589" y="5791200"/>
            <a:ext cx="4778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Example: </a:t>
            </a:r>
            <a:r>
              <a:rPr lang="zh-CN" altLang="en-US" sz="24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我</a:t>
            </a:r>
            <a:r>
              <a:rPr lang="zh-CN" altLang="en-US" sz="2400" dirty="0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一边</a:t>
            </a:r>
            <a:r>
              <a:rPr lang="zh-CN" altLang="en-US" sz="2400" dirty="0" smtClean="0">
                <a:solidFill>
                  <a:srgbClr val="00B0F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走路</a:t>
            </a:r>
            <a:r>
              <a:rPr lang="zh-CN" altLang="en-US" sz="2400" dirty="0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一边</a:t>
            </a:r>
            <a:r>
              <a:rPr lang="zh-CN" altLang="en-US" sz="2400" dirty="0" smtClean="0">
                <a:solidFill>
                  <a:srgbClr val="00B05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听音乐。</a:t>
            </a:r>
            <a:endParaRPr lang="en-US" altLang="zh-CN" sz="2400" dirty="0">
              <a:solidFill>
                <a:srgbClr val="00B050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5869" y="6324600"/>
            <a:ext cx="294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I </a:t>
            </a:r>
            <a:r>
              <a:rPr lang="en-US" altLang="zh-CN" b="1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listen to music when I walk.</a:t>
            </a:r>
            <a:endParaRPr lang="en-US" altLang="zh-CN" b="1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887568" y="381000"/>
            <a:ext cx="45719" cy="1846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1275627" y="381000"/>
            <a:ext cx="45719" cy="1846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67202" y="12067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Duration sentences: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53950" y="3818530"/>
            <a:ext cx="298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3 </a:t>
            </a:r>
            <a:r>
              <a:rPr lang="zh-CN" altLang="en-US" dirty="0" smtClean="0"/>
              <a:t>一边</a:t>
            </a:r>
            <a:r>
              <a:rPr lang="en-US" altLang="zh-CN" dirty="0" smtClean="0"/>
              <a:t>…,</a:t>
            </a:r>
            <a:r>
              <a:rPr lang="zh-CN" altLang="en-US" dirty="0" smtClean="0"/>
              <a:t>一边</a:t>
            </a:r>
            <a:r>
              <a:rPr lang="en-US" altLang="zh-CN" dirty="0" smtClean="0"/>
              <a:t>…</a:t>
            </a:r>
            <a:r>
              <a:rPr lang="en-US" dirty="0" smtClean="0"/>
              <a:t> sentences: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259038" y="1302314"/>
            <a:ext cx="186839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2:</a:t>
            </a:r>
          </a:p>
          <a:p>
            <a:r>
              <a:rPr lang="en-US" dirty="0" smtClean="0"/>
              <a:t>Write 8 sentences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6142857" cy="34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7282" y="64532"/>
            <a:ext cx="718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Translate the sentences in English.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4: Answer the questions in complete sentences.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37338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498"/>
            <a:ext cx="9212553" cy="470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143" y="784327"/>
            <a:ext cx="6142857" cy="3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name is </a:t>
            </a:r>
            <a:r>
              <a:rPr lang="en-US" dirty="0" err="1" smtClean="0"/>
              <a:t>Tian</a:t>
            </a:r>
            <a:r>
              <a:rPr lang="en-US" dirty="0" smtClean="0"/>
              <a:t> Yun.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79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have many hobbies.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 singing while I am playing piano.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7282" y="228992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also like listening to music and reading.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70" y="296768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+ duration + de + 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2570" y="3337014"/>
            <a:ext cx="313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+ one hour + de + book.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29852" y="3674080"/>
            <a:ext cx="313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 + </a:t>
            </a:r>
            <a:r>
              <a:rPr lang="en-US" dirty="0" err="1" smtClean="0"/>
              <a:t>yi</a:t>
            </a:r>
            <a:r>
              <a:rPr lang="en-US" dirty="0" smtClean="0"/>
              <a:t> (</a:t>
            </a:r>
            <a:r>
              <a:rPr lang="en-US" dirty="0" err="1" smtClean="0"/>
              <a:t>ge</a:t>
            </a:r>
            <a:r>
              <a:rPr lang="en-US" dirty="0" smtClean="0"/>
              <a:t>) </a:t>
            </a:r>
            <a:r>
              <a:rPr lang="en-US" dirty="0" err="1" smtClean="0"/>
              <a:t>xiao</a:t>
            </a:r>
            <a:r>
              <a:rPr lang="en-US" dirty="0" smtClean="0"/>
              <a:t> </a:t>
            </a:r>
            <a:r>
              <a:rPr lang="en-US" dirty="0" err="1" smtClean="0"/>
              <a:t>shi</a:t>
            </a:r>
            <a:r>
              <a:rPr lang="en-US" dirty="0" smtClean="0"/>
              <a:t> + de + </a:t>
            </a:r>
            <a:r>
              <a:rPr lang="en-US" dirty="0" err="1" smtClean="0"/>
              <a:t>shu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29852" y="4422783"/>
            <a:ext cx="405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spend one hour everyday on books.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7282" y="645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330" y="914400"/>
            <a:ext cx="9458329" cy="486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57600" y="1905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服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905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疼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1905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生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743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息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743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冒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2743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烧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2743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嗽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3657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子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3581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病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3581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常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3581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气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4572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天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4419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云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4495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雨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772400" y="4419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乐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3340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雨服生冒气嗽子病息常疼天云乐烧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 it is 16% of your grade.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28" y="2438400"/>
            <a:ext cx="9176628" cy="2565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628" y="5257800"/>
            <a:ext cx="9176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/>
              <a:t>嗽   服   生   冒   疼  烧  息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9523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5867400" cy="459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Assignment: (Group of 2 students)</a:t>
            </a:r>
          </a:p>
          <a:p>
            <a:endParaRPr lang="en-US" dirty="0"/>
          </a:p>
          <a:p>
            <a:r>
              <a:rPr lang="en-US" dirty="0" smtClean="0"/>
              <a:t>Write 4 sentences using the pictures assigned by Ms. Feng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8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3" y="0"/>
            <a:ext cx="902946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209800" y="3124200"/>
            <a:ext cx="0" cy="388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48200" y="2971800"/>
            <a:ext cx="0" cy="388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10400" y="2971800"/>
            <a:ext cx="0" cy="388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428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Feng, Jia</dc:creator>
  <cp:lastModifiedBy>Feng, Jia</cp:lastModifiedBy>
  <cp:revision>112</cp:revision>
  <cp:lastPrinted>2014-08-11T17:08:07Z</cp:lastPrinted>
  <dcterms:created xsi:type="dcterms:W3CDTF">2013-03-12T15:25:26Z</dcterms:created>
  <dcterms:modified xsi:type="dcterms:W3CDTF">2015-09-25T22:18:29Z</dcterms:modified>
</cp:coreProperties>
</file>