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ink/ink3.xml" ContentType="application/inkml+xml"/>
  <Override PartName="/ppt/ink/ink4.xml" ContentType="application/inkml+xml"/>
  <Override PartName="/ppt/ink/ink5.xml" ContentType="application/inkml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79" r:id="rId3"/>
    <p:sldId id="280" r:id="rId4"/>
    <p:sldId id="281" r:id="rId5"/>
    <p:sldId id="282" r:id="rId6"/>
    <p:sldId id="277" r:id="rId7"/>
    <p:sldId id="262" r:id="rId8"/>
    <p:sldId id="273" r:id="rId9"/>
    <p:sldId id="276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800" units="cm"/>
        </inkml:traceFormat>
        <inkml:channelProperties>
          <inkml:channelProperty channel="X" name="resolution" value="54.89627" units="1/cm"/>
          <inkml:channelProperty channel="Y" name="resolution" value="29.5203" units="1/cm"/>
        </inkml:channelProperties>
      </inkml:inkSource>
      <inkml:timestamp xml:id="ts0" timeString="2015-04-13T15:10:59.3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13484 1842,'0'0,"0"-39,39 39,39 0,-38 0,38 0,-39 0,0 0,40 0,38 0,-77 0,-40 0,78 0,0 0,-38 0,-1 0,39 0,-39 0,1 0,-1 0,0 0,0 0,0 0,-39 0,40 0,-1 0,-39 0,39 0,-39 0,39 0,0 0,-39 0,40 0,-1 0,0 0,39 0,-78 0,40 0,-40 0,78 0,-78 0,39 0,-39 0,39 0,-39 0,40 0,-1 0,-39 0,39 0,-39 0,39 0,0 0,-39 0,40 0,-40 0,39 0,-39 0,39 0,0 0,-39 0,39 0,-39 0,0 0,39 0,1 0,-40 0,0 0,39 0,-39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800" units="cm"/>
        </inkml:traceFormat>
        <inkml:channelProperties>
          <inkml:channelProperty channel="X" name="resolution" value="54.89627" units="1/cm"/>
          <inkml:channelProperty channel="Y" name="resolution" value="29.5203" units="1/cm"/>
        </inkml:channelProperties>
      </inkml:inkSource>
      <inkml:timestamp xml:id="ts0" timeString="2015-04-13T15:11:00.9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13601 2939,'0'0,"0"0,40 0,77 0,-38 0,-40 0,-39 0,39 0,-39 0,39 0,0 0,-39 0,40 0,-40 0,39 0,0 0,39 0,-38 0,38 0,0 0,1 0,-40 0,0 0,0 0,1 0,-1 0,-39 0,39 0,-39 0,39 0,0 0,-39 0,40 0,-40 0,39 0,-39 0,39 0,0 0,-39 0,39 0,-39 0,40 0,-1 0,-39 0,39 0,-39 0,39 0,-39 0,0 0,39 0,1 0,-40 0,39 0,-39 0,39 0,0 0,-39 0,39 0,-39 0,0 39,40-39,-40 0,39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800" units="cm"/>
        </inkml:traceFormat>
        <inkml:channelProperties>
          <inkml:channelProperty channel="X" name="resolution" value="54.89627" units="1/cm"/>
          <inkml:channelProperty channel="Y" name="resolution" value="29.5203" units="1/cm"/>
        </inkml:channelProperties>
      </inkml:inkSource>
      <inkml:timestamp xml:id="ts0" timeString="2015-04-13T15:11:04.1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12034 5605,'0'0,"39"0,118 0,352 0,1 39,38-39,-116 0,38 0,-156 0,-1 0,-234 0,-40 0,0 0,-39 0,39 0,0 0,40 0,-40 0,39 0,40 0,-40 0,1-39,117 39,-118 0,40 0,-79 0,0 0,-39-40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800" units="cm"/>
        </inkml:traceFormat>
        <inkml:channelProperties>
          <inkml:channelProperty channel="X" name="resolution" value="54.89627" units="1/cm"/>
          <inkml:channelProperty channel="Y" name="resolution" value="29.5203" units="1/cm"/>
        </inkml:channelProperties>
      </inkml:inkSource>
      <inkml:timestamp xml:id="ts0" timeString="2015-04-13T15:11:06.2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7565 13601,'0'0,"0"0,0 78,0-38,0-1,0 78,0-117,39 40,-39-1,0 0,0 0,0-39,0 79,0-79,0 39,0-39,0 39,0 0,0-39,0 39,0 1,0-1,0-39,0 39,0-39,0 39,0-39,0 39,0 1,0-40,0 39,0-39,0 39,0 0,0-39,0 39,0-39,0 40,0-40,0 39,0 0,0-39,0 39,0-39,0 79,0-79,0 39,0-39,0 39,0 0,0-39,0 39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800" units="cm"/>
        </inkml:traceFormat>
        <inkml:channelProperties>
          <inkml:channelProperty channel="X" name="resolution" value="54.89627" units="1/cm"/>
          <inkml:channelProperty channel="Y" name="resolution" value="29.5203" units="1/cm"/>
        </inkml:channelProperties>
      </inkml:inkSource>
      <inkml:timestamp xml:id="ts0" timeString="2015-04-13T15:11:07.9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7643 16266,'-39'0,"39"0,0 79,0-40,0 39,0-38,0-1,0 39,0-39,0 40,0-1,0 1,0-40,0 39,0 1,0-40,0 0,0 0,0 0,0 1,0-1,0-39,0 78,0-39,0 1,0-1,0-39,0 78,0-78,0 39,0 1,-39-1,39 39,0-78,0 39,0 1,0-1,0 0,0 0,0 0,0 40,0-40,0 0,-39 39,39-78,0 79,-39-79,39 39,0 0,0 0,0 1,0-40,0 39,0 0,0-39,0 39,0-39,0 39,0-39,0 40,0-1,0-39,0 39,0-39,0 39,0 0,0-39,0 40,0-40,-40 0,1-40,-196-116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2A529-C0D1-4421-877E-5008EFC77783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EC48C-784C-4EB4-A05F-D2D6FE1B5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908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1BB5E-52A4-4549-9459-059DC553988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187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707F8-7D92-4FC8-B3B2-595E96A1B744}" type="datetimeFigureOut">
              <a:rPr lang="en-US" smtClean="0"/>
              <a:pPr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5B1AA-9819-4801-8E5A-A65E51F3A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4.emf"/><Relationship Id="rId18" Type="http://schemas.openxmlformats.org/officeDocument/2006/relationships/customXml" Target="../ink/ink5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customXml" Target="../ink/ink2.xml"/><Relationship Id="rId17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3.emf"/><Relationship Id="rId5" Type="http://schemas.openxmlformats.org/officeDocument/2006/relationships/image" Target="../media/image8.png"/><Relationship Id="rId15" Type="http://schemas.openxmlformats.org/officeDocument/2006/relationships/image" Target="../media/image15.emf"/><Relationship Id="rId10" Type="http://schemas.openxmlformats.org/officeDocument/2006/relationships/customXml" Target="../ink/ink1.xml"/><Relationship Id="rId19" Type="http://schemas.openxmlformats.org/officeDocument/2006/relationships/image" Target="../media/image17.emf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-1"/>
            <a:ext cx="5181600" cy="67371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130" y="-1729"/>
            <a:ext cx="481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Reading Comprehension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3214697"/>
            <a:ext cx="457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Answer the questions in complete sentences.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123559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听力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http://www.bbc.co.uk/schools/primarylanguages/mandarin/culture_and_places/festivals/</a:t>
            </a:r>
          </a:p>
        </p:txBody>
      </p:sp>
    </p:spTree>
    <p:extLst>
      <p:ext uri="{BB962C8B-B14F-4D97-AF65-F5344CB8AC3E}">
        <p14:creationId xmlns:p14="http://schemas.microsoft.com/office/powerpoint/2010/main" xmlns="" val="76580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8800"/>
            <a:ext cx="7863242" cy="4495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200" y="1467055"/>
            <a:ext cx="457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Fill in the blanks using the given words.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4062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523"/>
            <a:ext cx="5410200" cy="67950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130" y="-1729"/>
            <a:ext cx="481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Reading Comprehension 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10668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Fill in the blanks.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381500" y="2122077"/>
            <a:ext cx="4762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Answer the questions using complete sentences.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772689" y="49530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True or False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12579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0"/>
            <a:ext cx="4953000" cy="67297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130" y="-1729"/>
            <a:ext cx="4810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Writing:</a:t>
            </a:r>
          </a:p>
          <a:p>
            <a:r>
              <a:rPr lang="en-US" dirty="0" smtClean="0"/>
              <a:t>Make a list of what “ I “ did today.</a:t>
            </a:r>
          </a:p>
        </p:txBody>
      </p:sp>
    </p:spTree>
    <p:extLst>
      <p:ext uri="{BB962C8B-B14F-4D97-AF65-F5344CB8AC3E}">
        <p14:creationId xmlns:p14="http://schemas.microsoft.com/office/powerpoint/2010/main" xmlns="" val="3208301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1.kanglu.com/201307/04/1372914078_821721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86800" cy="498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130" y="-1729"/>
            <a:ext cx="4810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Oral:</a:t>
            </a:r>
          </a:p>
          <a:p>
            <a:r>
              <a:rPr lang="en-US" dirty="0" smtClean="0"/>
              <a:t>Talk about what you see on the photo.</a:t>
            </a:r>
          </a:p>
          <a:p>
            <a:endParaRPr lang="en-US" dirty="0"/>
          </a:p>
          <a:p>
            <a:r>
              <a:rPr lang="en-US" smtClean="0"/>
              <a:t>3 minutes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8193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220200" cy="917575"/>
          </a:xfrm>
        </p:spPr>
        <p:txBody>
          <a:bodyPr>
            <a:normAutofit/>
          </a:bodyPr>
          <a:lstStyle/>
          <a:p>
            <a:pPr algn="l"/>
            <a:r>
              <a:rPr lang="zh-CN" altLang="en-US" smtClean="0"/>
              <a:t>造句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zh-CN" altLang="en-US" dirty="0">
                <a:solidFill>
                  <a:schemeClr val="tx1"/>
                </a:solidFill>
              </a:rPr>
              <a:t>因</a:t>
            </a:r>
            <a:r>
              <a:rPr lang="zh-CN" altLang="en-US" dirty="0" smtClean="0">
                <a:solidFill>
                  <a:schemeClr val="tx1"/>
                </a:solidFill>
              </a:rPr>
              <a:t>为</a:t>
            </a: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所以</a:t>
            </a: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zh-CN" altLang="en-US" dirty="0">
                <a:solidFill>
                  <a:schemeClr val="tx1"/>
                </a:solidFill>
              </a:rPr>
              <a:t>虽</a:t>
            </a:r>
            <a:r>
              <a:rPr lang="zh-CN" altLang="en-US" dirty="0" smtClean="0">
                <a:solidFill>
                  <a:schemeClr val="tx1"/>
                </a:solidFill>
              </a:rPr>
              <a:t>然</a:t>
            </a: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但是</a:t>
            </a: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比</a:t>
            </a: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难</a:t>
            </a:r>
            <a:r>
              <a:rPr lang="en-US" altLang="zh-CN" dirty="0" smtClean="0">
                <a:solidFill>
                  <a:schemeClr val="tx1"/>
                </a:solidFill>
              </a:rPr>
              <a:t>/</a:t>
            </a:r>
            <a:r>
              <a:rPr lang="zh-CN" altLang="en-US" dirty="0" smtClean="0">
                <a:solidFill>
                  <a:schemeClr val="tx1"/>
                </a:solidFill>
              </a:rPr>
              <a:t>复杂</a:t>
            </a:r>
            <a:r>
              <a:rPr lang="en-US" altLang="zh-CN" dirty="0" smtClean="0">
                <a:solidFill>
                  <a:schemeClr val="tx1"/>
                </a:solidFill>
              </a:rPr>
              <a:t>or</a:t>
            </a:r>
            <a:r>
              <a:rPr lang="zh-CN" altLang="en-US" dirty="0" smtClean="0">
                <a:solidFill>
                  <a:schemeClr val="tx1"/>
                </a:solidFill>
              </a:rPr>
              <a:t>容易</a:t>
            </a:r>
            <a:r>
              <a:rPr lang="en-US" altLang="zh-CN" dirty="0" smtClean="0">
                <a:solidFill>
                  <a:schemeClr val="tx1"/>
                </a:solidFill>
              </a:rPr>
              <a:t>/</a:t>
            </a:r>
            <a:r>
              <a:rPr lang="zh-CN" altLang="en-US" dirty="0" smtClean="0">
                <a:solidFill>
                  <a:schemeClr val="tx1"/>
                </a:solidFill>
              </a:rPr>
              <a:t>简单。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zh-CN" altLang="en-US" dirty="0" smtClean="0">
                <a:solidFill>
                  <a:schemeClr val="tx1"/>
                </a:solidFill>
              </a:rPr>
              <a:t>如果</a:t>
            </a: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会</a:t>
            </a: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被</a:t>
            </a:r>
            <a:r>
              <a:rPr lang="en-US" altLang="zh-CN" dirty="0" smtClean="0">
                <a:solidFill>
                  <a:schemeClr val="tx1"/>
                </a:solidFill>
              </a:rPr>
              <a:t>…</a:t>
            </a:r>
            <a:r>
              <a:rPr lang="zh-CN" altLang="en-US" dirty="0" smtClean="0">
                <a:solidFill>
                  <a:schemeClr val="tx1"/>
                </a:solidFill>
              </a:rPr>
              <a:t>吃</a:t>
            </a:r>
            <a:r>
              <a:rPr lang="en-US" altLang="zh-CN" dirty="0" smtClean="0">
                <a:solidFill>
                  <a:schemeClr val="tx1"/>
                </a:solidFill>
              </a:rPr>
              <a:t>/</a:t>
            </a:r>
            <a:r>
              <a:rPr lang="zh-CN" altLang="en-US" dirty="0" smtClean="0">
                <a:solidFill>
                  <a:schemeClr val="tx1"/>
                </a:solidFill>
              </a:rPr>
              <a:t>喝</a:t>
            </a:r>
            <a:r>
              <a:rPr lang="en-US" altLang="zh-CN" dirty="0" smtClean="0">
                <a:solidFill>
                  <a:schemeClr val="tx1"/>
                </a:solidFill>
              </a:rPr>
              <a:t>/</a:t>
            </a:r>
            <a:r>
              <a:rPr lang="zh-CN" altLang="en-US" dirty="0" smtClean="0">
                <a:solidFill>
                  <a:schemeClr val="tx1"/>
                </a:solidFill>
              </a:rPr>
              <a:t>开</a:t>
            </a:r>
            <a:r>
              <a:rPr lang="en-US" altLang="zh-CN" dirty="0" smtClean="0">
                <a:solidFill>
                  <a:schemeClr val="tx1"/>
                </a:solidFill>
              </a:rPr>
              <a:t>/</a:t>
            </a:r>
            <a:r>
              <a:rPr lang="zh-CN" altLang="en-US" dirty="0" smtClean="0">
                <a:solidFill>
                  <a:schemeClr val="tx1"/>
                </a:solidFill>
              </a:rPr>
              <a:t>做了。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927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4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TASK 1  QUIZLET instructions – </a:t>
            </a:r>
            <a:r>
              <a:rPr lang="zh-CN" altLang="en-US" sz="1600" b="1" dirty="0">
                <a:solidFill>
                  <a:srgbClr val="FF0000"/>
                </a:solidFill>
              </a:rPr>
              <a:t>庆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祝春节  </a:t>
            </a:r>
            <a:r>
              <a:rPr lang="en-US" sz="1600" b="1" dirty="0" smtClean="0"/>
              <a:t>each section is 20%   </a:t>
            </a:r>
            <a:r>
              <a:rPr lang="en-US" dirty="0" smtClean="0"/>
              <a:t> </a:t>
            </a:r>
          </a:p>
          <a:p>
            <a:pPr marL="342900" indent="-342900">
              <a:buAutoNum type="arabicPeriod"/>
            </a:pPr>
            <a:r>
              <a:rPr lang="en-US" dirty="0" smtClean="0"/>
              <a:t>Learn-Make sure you finish 100%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Speller-Make sure you finish 100%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Scatter-The time needs to be within 40 seconds.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Test- </a:t>
            </a:r>
            <a:r>
              <a:rPr lang="en-US" u="sng" dirty="0" smtClean="0"/>
              <a:t>Create New Test </a:t>
            </a:r>
            <a:r>
              <a:rPr lang="en-US" dirty="0" smtClean="0"/>
              <a:t>after you change the settings to: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839207"/>
            <a:ext cx="2238375" cy="3810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755374" y="1115342"/>
            <a:ext cx="854765" cy="209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783370" y="1116350"/>
            <a:ext cx="752061" cy="208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524000"/>
            <a:ext cx="75537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doesn’t matter.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1371600"/>
            <a:ext cx="75537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100</a:t>
            </a:r>
            <a:endParaRPr lang="en-US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374" y="1802271"/>
            <a:ext cx="2657143" cy="2571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19292" y="2108144"/>
            <a:ext cx="1476190" cy="1066667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V="1">
            <a:off x="457200" y="2667000"/>
            <a:ext cx="854765" cy="209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2590800"/>
            <a:ext cx="755374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The comment doesn’t matter.</a:t>
            </a:r>
            <a:endParaRPr lang="en-US" sz="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524001" y="3124201"/>
            <a:ext cx="1066799" cy="76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2971800"/>
            <a:ext cx="75537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15</a:t>
            </a:r>
            <a:endParaRPr lang="en-US" sz="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77963" y="3882934"/>
            <a:ext cx="1009524" cy="523810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 flipV="1">
            <a:off x="2438400" y="4038600"/>
            <a:ext cx="786806" cy="129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3733800"/>
            <a:ext cx="75537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less than 40</a:t>
            </a:r>
            <a:endParaRPr lang="en-US" sz="8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648662" y="4666092"/>
            <a:ext cx="1161338" cy="21181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33191" y="676460"/>
            <a:ext cx="3310809" cy="61863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/>
              <a:t>笔</a:t>
            </a:r>
            <a:r>
              <a:rPr lang="zh-CN" altLang="en-US" b="1" dirty="0" smtClean="0"/>
              <a:t>记</a:t>
            </a:r>
            <a:r>
              <a:rPr lang="en-US" altLang="zh-CN" b="1" dirty="0" smtClean="0"/>
              <a:t>notes: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828800" y="914400"/>
            <a:ext cx="6096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15/15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219200" y="21336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15/15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590800" y="6627168"/>
            <a:ext cx="609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15 of 15</a:t>
            </a:r>
            <a:endParaRPr lang="en-US" sz="900" dirty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2895600"/>
            <a:ext cx="381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0600" y="304800"/>
            <a:ext cx="990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Straight Arrow Connector 28"/>
          <p:cNvCxnSpPr/>
          <p:nvPr/>
        </p:nvCxnSpPr>
        <p:spPr>
          <a:xfrm>
            <a:off x="4114800" y="609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114800" y="10668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352800" y="609600"/>
            <a:ext cx="1593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Do NOT check!</a:t>
            </a:r>
            <a:endParaRPr lang="en-US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91000" y="1828800"/>
            <a:ext cx="15811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Straight Arrow Connector 31"/>
          <p:cNvCxnSpPr/>
          <p:nvPr/>
        </p:nvCxnSpPr>
        <p:spPr>
          <a:xfrm flipV="1">
            <a:off x="3657600" y="20574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667000" y="2362200"/>
            <a:ext cx="1697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Speak CHINESE!</a:t>
            </a:r>
            <a:endParaRPr lang="en-US" b="1" u="sng" dirty="0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10">
            <p14:nvContentPartPr>
              <p14:cNvPr id="4" name="Ink 3"/>
              <p14:cNvContentPartPr/>
              <p14:nvPr/>
            </p14:nvContentPartPr>
            <p14:xfrm>
              <a:off x="4854240" y="649080"/>
              <a:ext cx="790560" cy="144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838400" y="585720"/>
                <a:ext cx="822240" cy="14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2">
            <p14:nvContentPartPr>
              <p14:cNvPr id="6" name="Ink 5"/>
              <p14:cNvContentPartPr/>
              <p14:nvPr/>
            </p14:nvContentPartPr>
            <p14:xfrm>
              <a:off x="4896360" y="1058040"/>
              <a:ext cx="677880" cy="1440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80520" y="994680"/>
                <a:ext cx="709560" cy="14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4">
            <p14:nvContentPartPr>
              <p14:cNvPr id="15" name="Ink 14"/>
              <p14:cNvContentPartPr/>
              <p14:nvPr/>
            </p14:nvContentPartPr>
            <p14:xfrm>
              <a:off x="4332240" y="2003400"/>
              <a:ext cx="1608840" cy="2880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16400" y="1940040"/>
                <a:ext cx="1640520" cy="15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6">
            <p14:nvContentPartPr>
              <p14:cNvPr id="17" name="Ink 16"/>
              <p14:cNvContentPartPr/>
              <p14:nvPr/>
            </p14:nvContentPartPr>
            <p14:xfrm>
              <a:off x="2723400" y="4896360"/>
              <a:ext cx="14400" cy="522360"/>
            </p14:xfrm>
          </p:contentPart>
        </mc:Choice>
        <mc:Fallback>
          <p:pic>
            <p:nvPicPr>
              <p:cNvPr id="17" name="Ink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707560" y="4833000"/>
                <a:ext cx="46080" cy="64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8">
            <p14:nvContentPartPr>
              <p14:cNvPr id="18" name="Ink 17"/>
              <p14:cNvContentPartPr/>
              <p14:nvPr/>
            </p14:nvContentPartPr>
            <p14:xfrm>
              <a:off x="2582280" y="5855760"/>
              <a:ext cx="169560" cy="946080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566440" y="5792400"/>
                <a:ext cx="201240" cy="107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18680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春节前的准备工作：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1371600" y="4572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" y="990600"/>
            <a:ext cx="16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买吃的（食物）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4152900" y="7239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53000" y="457200"/>
            <a:ext cx="1828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1371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除夕晚上一定要吃：</a:t>
            </a:r>
            <a:endParaRPr lang="en-US" altLang="zh-CN" dirty="0" smtClean="0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1524000" y="18288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153694" y="20947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410200" y="1905000"/>
            <a:ext cx="1828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90600" y="2438400"/>
            <a:ext cx="685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饺子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657600" y="1066800"/>
            <a:ext cx="16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172200" y="1066800"/>
            <a:ext cx="16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2438400"/>
            <a:ext cx="16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00800" y="2438400"/>
            <a:ext cx="16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2971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因</a:t>
            </a:r>
            <a:r>
              <a:rPr lang="zh-CN" altLang="en-US" dirty="0" smtClean="0"/>
              <a:t>为：</a:t>
            </a:r>
            <a:endParaRPr lang="en-US" altLang="zh-CN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3429000"/>
            <a:ext cx="304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1029494" y="31615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153694" y="3085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124200" y="3429000"/>
            <a:ext cx="2971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7049294" y="3085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248400" y="3429000"/>
            <a:ext cx="2895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4038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小孩子</a:t>
            </a:r>
            <a:r>
              <a:rPr lang="en-US" altLang="zh-CN" dirty="0" smtClean="0"/>
              <a:t>/</a:t>
            </a:r>
            <a:r>
              <a:rPr lang="zh-CN" altLang="en-US" dirty="0" smtClean="0"/>
              <a:t>小朋友过年时会：</a:t>
            </a:r>
            <a:endParaRPr lang="en-US" altLang="zh-CN" dirty="0" smtClean="0"/>
          </a:p>
        </p:txBody>
      </p:sp>
      <p:cxnSp>
        <p:nvCxnSpPr>
          <p:cNvPr id="33" name="Straight Arrow Connector 32"/>
          <p:cNvCxnSpPr/>
          <p:nvPr/>
        </p:nvCxnSpPr>
        <p:spPr>
          <a:xfrm rot="10800000" flipV="1">
            <a:off x="1524000" y="44196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2400" y="4953000"/>
            <a:ext cx="16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给长辈拜年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257800" y="4419600"/>
            <a:ext cx="1828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172200" y="4953000"/>
            <a:ext cx="2971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5334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人们拜年时一般说</a:t>
            </a:r>
            <a:endParaRPr lang="en-US" altLang="zh-CN" dirty="0" smtClean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953294" y="59047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6324600"/>
            <a:ext cx="304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72200" y="5334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压岁钱一般在：</a:t>
            </a:r>
            <a:endParaRPr lang="en-US" altLang="zh-CN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6248400" y="6248400"/>
            <a:ext cx="2895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红色的信封里（红包）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199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4" grpId="0"/>
      <p:bldP spid="18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 animBg="1"/>
      <p:bldP spid="28" grpId="0" animBg="1"/>
      <p:bldP spid="30" grpId="0" animBg="1"/>
      <p:bldP spid="31" grpId="0"/>
      <p:bldP spid="34" grpId="0" animBg="1"/>
      <p:bldP spid="36" grpId="0" animBg="1"/>
      <p:bldP spid="37" grpId="0"/>
      <p:bldP spid="39" grpId="0" animBg="1"/>
      <p:bldP spid="40" grpId="0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0"/>
            <a:ext cx="6400800" cy="7010400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1.</a:t>
            </a:r>
            <a:r>
              <a:rPr lang="zh-CN" altLang="en-US" dirty="0" smtClean="0">
                <a:solidFill>
                  <a:srgbClr val="FF0000"/>
                </a:solidFill>
              </a:rPr>
              <a:t>写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2.</a:t>
            </a:r>
            <a:r>
              <a:rPr lang="zh-CN" altLang="en-US" dirty="0" smtClean="0">
                <a:solidFill>
                  <a:srgbClr val="FF0000"/>
                </a:solidFill>
              </a:rPr>
              <a:t>可以用笔记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3.</a:t>
            </a:r>
            <a:r>
              <a:rPr lang="zh-CN" altLang="en-US" dirty="0" smtClean="0">
                <a:solidFill>
                  <a:srgbClr val="FF0000"/>
                </a:solidFill>
              </a:rPr>
              <a:t>下次演示：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algn="l"/>
            <a:r>
              <a:rPr lang="zh-CN" altLang="en-US" dirty="0">
                <a:solidFill>
                  <a:srgbClr val="FF0000"/>
                </a:solidFill>
              </a:rPr>
              <a:t>最多不超</a:t>
            </a:r>
            <a:r>
              <a:rPr lang="zh-CN" altLang="en-US" dirty="0" smtClean="0">
                <a:solidFill>
                  <a:srgbClr val="FF0000"/>
                </a:solidFill>
              </a:rPr>
              <a:t>过</a:t>
            </a:r>
            <a:r>
              <a:rPr lang="en-US" altLang="zh-CN" dirty="0" smtClean="0">
                <a:solidFill>
                  <a:srgbClr val="FF0000"/>
                </a:solidFill>
              </a:rPr>
              <a:t>7</a:t>
            </a:r>
            <a:r>
              <a:rPr lang="zh-CN" altLang="en-US" dirty="0" smtClean="0">
                <a:solidFill>
                  <a:srgbClr val="FF0000"/>
                </a:solidFill>
              </a:rPr>
              <a:t>分钟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530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308</Words>
  <Application>Microsoft Office PowerPoint</Application>
  <PresentationFormat>On-screen Show (4:3)</PresentationFormat>
  <Paragraphs>105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造句</vt:lpstr>
      <vt:lpstr>Slide 7</vt:lpstr>
      <vt:lpstr>Slide 8</vt:lpstr>
      <vt:lpstr>Slide 9</vt:lpstr>
      <vt:lpstr>听力</vt:lpstr>
    </vt:vector>
  </TitlesOfParts>
  <Company>Emory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Feng</dc:creator>
  <cp:lastModifiedBy>Amy Feng</cp:lastModifiedBy>
  <cp:revision>39</cp:revision>
  <cp:lastPrinted>2014-10-06T12:31:52Z</cp:lastPrinted>
  <dcterms:created xsi:type="dcterms:W3CDTF">2014-10-05T17:24:06Z</dcterms:created>
  <dcterms:modified xsi:type="dcterms:W3CDTF">2015-08-16T15:58:25Z</dcterms:modified>
</cp:coreProperties>
</file>