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1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8C48C-E8E3-4397-85FB-EB0CA05C6CB0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519C4-E6CE-4326-AAE4-006264D4A9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9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519C4-E6CE-4326-AAE4-006264D4A9E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16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7D3E5-FBBE-45AD-967B-56A9ACF095C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3684894" y="2303782"/>
            <a:ext cx="6748232" cy="2168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 rot="5400000">
            <a:off x="5142828" y="3029895"/>
            <a:ext cx="69831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 NOW &amp; Task 1</a:t>
            </a:r>
          </a:p>
          <a:p>
            <a:r>
              <a:rPr lang="en-US" dirty="0" smtClean="0"/>
              <a:t>Categorize the activities. (chores, hobbies, computer-related, water related</a:t>
            </a:r>
            <a:r>
              <a:rPr lang="en-US" dirty="0" smtClean="0"/>
              <a:t>…) FENGLAOSHI WILL PROVIDE PAPER!!!!!!!</a:t>
            </a:r>
            <a:endParaRPr lang="en-US" dirty="0"/>
          </a:p>
        </p:txBody>
      </p:sp>
      <p:pic>
        <p:nvPicPr>
          <p:cNvPr id="14" name="Picture 2" descr="http://oa.bamaol.net:83/man/_editor/attached/image/20140305/2014030514513845384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-455921" y="1446521"/>
            <a:ext cx="4863158" cy="3951316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 rot="5400000">
            <a:off x="1533961" y="2498848"/>
            <a:ext cx="6858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Task 2: </a:t>
            </a:r>
          </a:p>
          <a:p>
            <a:r>
              <a:rPr lang="en-US" dirty="0"/>
              <a:t>Make 1 sentence using the words from </a:t>
            </a:r>
            <a:r>
              <a:rPr lang="en-US" b="1" dirty="0">
                <a:solidFill>
                  <a:srgbClr val="FF0000"/>
                </a:solidFill>
              </a:rPr>
              <a:t>Reference QUIZLET (01/28 Task 2) </a:t>
            </a:r>
            <a:r>
              <a:rPr lang="en-US" dirty="0"/>
              <a:t>to memorize and say it to Ms. Feng to get 90%</a:t>
            </a:r>
          </a:p>
          <a:p>
            <a:r>
              <a:rPr lang="en-US" dirty="0" smtClean="0"/>
              <a:t>Or </a:t>
            </a:r>
            <a:endParaRPr lang="en-US" dirty="0"/>
          </a:p>
          <a:p>
            <a:r>
              <a:rPr lang="en-US" dirty="0"/>
              <a:t>Use your own 2 sentences to give me your own opinions about this picture to get 110%.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100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Write a paragraph about your opinions on doing house chores-</a:t>
            </a:r>
            <a:r>
              <a:rPr lang="zh-CN" altLang="en-US" dirty="0" smtClean="0"/>
              <a:t>做家务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>
                <a:solidFill>
                  <a:srgbClr val="FF0000"/>
                </a:solidFill>
              </a:rPr>
              <a:t>有人</a:t>
            </a:r>
            <a:r>
              <a:rPr lang="zh-CN" altLang="en-US" dirty="0" smtClean="0">
                <a:solidFill>
                  <a:srgbClr val="FF0000"/>
                </a:solidFill>
              </a:rPr>
              <a:t>说</a:t>
            </a:r>
            <a:r>
              <a:rPr lang="zh-CN" altLang="en-US" dirty="0" smtClean="0"/>
              <a:t>让孩子们从小</a:t>
            </a:r>
            <a:r>
              <a:rPr lang="zh-CN" altLang="en-US" b="1" dirty="0" smtClean="0"/>
              <a:t>做家务</a:t>
            </a:r>
            <a:r>
              <a:rPr lang="zh-CN" altLang="en-US" dirty="0" smtClean="0"/>
              <a:t>很好，</a:t>
            </a:r>
            <a:r>
              <a:rPr lang="zh-CN" altLang="en-US" dirty="0" smtClean="0">
                <a:solidFill>
                  <a:srgbClr val="FF0000"/>
                </a:solidFill>
              </a:rPr>
              <a:t>有人说</a:t>
            </a:r>
            <a:r>
              <a:rPr lang="zh-CN" altLang="en-US" dirty="0" smtClean="0"/>
              <a:t>孩子们应该多花时间学习，你</a:t>
            </a:r>
            <a:r>
              <a:rPr lang="zh-CN" altLang="en-US" dirty="0"/>
              <a:t>同意吗？你觉</a:t>
            </a:r>
            <a:r>
              <a:rPr lang="zh-CN" altLang="en-US" dirty="0" smtClean="0"/>
              <a:t>得</a:t>
            </a:r>
            <a:r>
              <a:rPr lang="zh-CN" altLang="en-US" b="1" dirty="0" smtClean="0"/>
              <a:t>做家务</a:t>
            </a:r>
            <a:r>
              <a:rPr lang="zh-CN" altLang="en-US" dirty="0" smtClean="0"/>
              <a:t>重</a:t>
            </a:r>
            <a:r>
              <a:rPr lang="zh-CN" altLang="en-US" dirty="0"/>
              <a:t>要吗？为什么？</a:t>
            </a:r>
            <a:endParaRPr lang="en-US" altLang="zh-CN" dirty="0"/>
          </a:p>
          <a:p>
            <a:endParaRPr lang="en-US" altLang="zh-CN" dirty="0"/>
          </a:p>
          <a:p>
            <a:r>
              <a:rPr lang="en-US" dirty="0"/>
              <a:t>1</a:t>
            </a:r>
            <a:r>
              <a:rPr lang="en-US" dirty="0" smtClean="0"/>
              <a:t>.</a:t>
            </a:r>
            <a:r>
              <a:rPr lang="zh-CN" altLang="en-US" dirty="0" smtClean="0"/>
              <a:t>你同意哪个</a:t>
            </a:r>
            <a:r>
              <a:rPr lang="en-US" altLang="zh-CN" dirty="0" smtClean="0"/>
              <a:t>?</a:t>
            </a:r>
            <a:endParaRPr lang="en-US" altLang="zh-CN" dirty="0"/>
          </a:p>
          <a:p>
            <a:r>
              <a:rPr lang="en-US" dirty="0" smtClean="0"/>
              <a:t>2.</a:t>
            </a:r>
            <a:r>
              <a:rPr lang="zh-CN" altLang="en-US" dirty="0" smtClean="0"/>
              <a:t>每天花多长时间做家务</a:t>
            </a:r>
            <a:r>
              <a:rPr lang="en-US" altLang="zh-CN" dirty="0" smtClean="0"/>
              <a:t>?</a:t>
            </a:r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每天做什么家务</a:t>
            </a:r>
            <a:r>
              <a:rPr lang="en-US" altLang="zh-CN" dirty="0" smtClean="0"/>
              <a:t>?</a:t>
            </a:r>
          </a:p>
          <a:p>
            <a:endParaRPr lang="en-US" altLang="zh-CN" dirty="0" smtClean="0"/>
          </a:p>
          <a:p>
            <a:r>
              <a:rPr lang="en-US" dirty="0"/>
              <a:t>3</a:t>
            </a:r>
            <a:r>
              <a:rPr lang="en-US" dirty="0" smtClean="0"/>
              <a:t>.</a:t>
            </a:r>
            <a:r>
              <a:rPr lang="zh-CN" altLang="en-US" dirty="0" smtClean="0">
                <a:solidFill>
                  <a:srgbClr val="FF0000"/>
                </a:solidFill>
              </a:rPr>
              <a:t>好处：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a.</a:t>
            </a:r>
          </a:p>
          <a:p>
            <a:r>
              <a:rPr lang="en-US" altLang="zh-CN" dirty="0" smtClean="0"/>
              <a:t>Example:</a:t>
            </a:r>
          </a:p>
          <a:p>
            <a:r>
              <a:rPr lang="en-US" altLang="zh-CN" dirty="0" smtClean="0"/>
              <a:t>b.                 </a:t>
            </a:r>
          </a:p>
          <a:p>
            <a:r>
              <a:rPr lang="en-US" altLang="zh-CN" dirty="0"/>
              <a:t>Example</a:t>
            </a:r>
            <a:r>
              <a:rPr lang="en-US" altLang="zh-CN" dirty="0" smtClean="0"/>
              <a:t>:</a:t>
            </a:r>
          </a:p>
          <a:p>
            <a:r>
              <a:rPr lang="en-US" altLang="zh-CN" dirty="0" smtClean="0"/>
              <a:t>                 </a:t>
            </a:r>
            <a:endParaRPr lang="en-US" altLang="zh-CN" dirty="0"/>
          </a:p>
          <a:p>
            <a:r>
              <a:rPr lang="en-US" altLang="zh-CN" dirty="0" smtClean="0"/>
              <a:t>4.</a:t>
            </a:r>
            <a:r>
              <a:rPr lang="zh-CN" altLang="en-US" dirty="0" smtClean="0">
                <a:solidFill>
                  <a:srgbClr val="FF0000"/>
                </a:solidFill>
              </a:rPr>
              <a:t>坏处：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a.</a:t>
            </a:r>
          </a:p>
          <a:p>
            <a:r>
              <a:rPr lang="en-US" altLang="zh-CN" dirty="0"/>
              <a:t>Example</a:t>
            </a:r>
            <a:r>
              <a:rPr lang="en-US" altLang="zh-CN" dirty="0" smtClean="0"/>
              <a:t>:</a:t>
            </a: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5. </a:t>
            </a:r>
            <a:r>
              <a:rPr lang="zh-CN" altLang="en-US" dirty="0" smtClean="0"/>
              <a:t>我</a:t>
            </a:r>
            <a:r>
              <a:rPr lang="zh-CN" altLang="en-US" dirty="0"/>
              <a:t>同</a:t>
            </a:r>
            <a:r>
              <a:rPr lang="zh-CN" altLang="en-US" dirty="0" smtClean="0"/>
              <a:t>意</a:t>
            </a:r>
            <a:r>
              <a:rPr lang="en-US" altLang="zh-CN" dirty="0" smtClean="0"/>
              <a:t>,…</a:t>
            </a:r>
            <a:r>
              <a:rPr lang="zh-CN" altLang="en-US" dirty="0" smtClean="0"/>
              <a:t>。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1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TASK 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1524319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我觉得</a:t>
            </a:r>
            <a:r>
              <a:rPr lang="zh-CN" altLang="en-US" sz="2800" dirty="0"/>
              <a:t>做家</a:t>
            </a:r>
            <a:r>
              <a:rPr lang="zh-CN" altLang="en-US" sz="2800" dirty="0" smtClean="0"/>
              <a:t>务</a:t>
            </a:r>
            <a:r>
              <a:rPr lang="zh-CN" altLang="en-US" sz="2800" dirty="0" smtClean="0">
                <a:solidFill>
                  <a:srgbClr val="FF0000"/>
                </a:solidFill>
              </a:rPr>
              <a:t>不</a:t>
            </a:r>
            <a:r>
              <a:rPr lang="en-US" altLang="zh-CN" sz="2800" dirty="0" smtClean="0">
                <a:solidFill>
                  <a:srgbClr val="FF0000"/>
                </a:solidFill>
              </a:rPr>
              <a:t>/</a:t>
            </a:r>
            <a:r>
              <a:rPr lang="zh-CN" altLang="en-US" sz="2800" dirty="0" smtClean="0">
                <a:solidFill>
                  <a:srgbClr val="FF0000"/>
                </a:solidFill>
              </a:rPr>
              <a:t>很</a:t>
            </a:r>
            <a:r>
              <a:rPr lang="en-US" altLang="zh-CN" sz="2800" dirty="0" smtClean="0">
                <a:solidFill>
                  <a:srgbClr val="FF0000"/>
                </a:solidFill>
              </a:rPr>
              <a:t>/</a:t>
            </a:r>
            <a:r>
              <a:rPr lang="zh-CN" altLang="en-US" sz="2800" dirty="0" smtClean="0">
                <a:solidFill>
                  <a:srgbClr val="FF0000"/>
                </a:solidFill>
              </a:rPr>
              <a:t>非常</a:t>
            </a:r>
            <a:r>
              <a:rPr lang="en-US" altLang="zh-CN" sz="2800" dirty="0" smtClean="0">
                <a:solidFill>
                  <a:srgbClr val="FF0000"/>
                </a:solidFill>
              </a:rPr>
              <a:t>/</a:t>
            </a:r>
            <a:r>
              <a:rPr lang="zh-CN" altLang="en-US" sz="2800" dirty="0" smtClean="0">
                <a:solidFill>
                  <a:srgbClr val="FF0000"/>
                </a:solidFill>
              </a:rPr>
              <a:t>特别</a:t>
            </a:r>
            <a:r>
              <a:rPr lang="zh-CN" altLang="en-US" sz="2800" dirty="0" smtClean="0"/>
              <a:t>重要。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845242" y="2068442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我每天花</a:t>
            </a:r>
            <a:r>
              <a:rPr lang="en-US" altLang="zh-CN" sz="3200" dirty="0" smtClean="0"/>
              <a:t>…</a:t>
            </a:r>
            <a:r>
              <a:rPr lang="zh-CN" altLang="en-US" sz="3200" dirty="0" smtClean="0"/>
              <a:t>做家务。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871083" y="2659923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我每天</a:t>
            </a:r>
            <a:r>
              <a:rPr lang="en-US" altLang="zh-CN" sz="3200" dirty="0"/>
              <a:t> </a:t>
            </a:r>
            <a:r>
              <a:rPr lang="en-US" altLang="zh-CN" sz="3200" dirty="0" smtClean="0"/>
              <a:t>(at least 3 chores)</a:t>
            </a:r>
            <a:r>
              <a:rPr lang="zh-CN" altLang="en-US" sz="3200" dirty="0" smtClean="0"/>
              <a:t>。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871083" y="3310799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我觉得做家务可以</a:t>
            </a:r>
            <a:r>
              <a:rPr lang="zh-CN" altLang="en-US" sz="3200" dirty="0">
                <a:solidFill>
                  <a:srgbClr val="FF0000"/>
                </a:solidFill>
              </a:rPr>
              <a:t>让</a:t>
            </a:r>
            <a:r>
              <a:rPr lang="zh-CN" altLang="en-US" sz="3200" dirty="0" smtClean="0">
                <a:solidFill>
                  <a:srgbClr val="FF0000"/>
                </a:solidFill>
              </a:rPr>
              <a:t>我学会很多技能</a:t>
            </a:r>
            <a:r>
              <a:rPr lang="en-US" altLang="zh-CN" sz="3200" dirty="0" smtClean="0">
                <a:solidFill>
                  <a:srgbClr val="FF0000"/>
                </a:solidFill>
              </a:rPr>
              <a:t>(skills)</a:t>
            </a:r>
            <a:r>
              <a:rPr lang="zh-CN" altLang="en-US" sz="3200" dirty="0" smtClean="0">
                <a:solidFill>
                  <a:srgbClr val="FF0000"/>
                </a:solidFill>
              </a:rPr>
              <a:t>，比如</a:t>
            </a:r>
            <a:r>
              <a:rPr lang="en-US" altLang="zh-CN" sz="3200" dirty="0" smtClean="0">
                <a:solidFill>
                  <a:srgbClr val="FF0000"/>
                </a:solidFill>
              </a:rPr>
              <a:t>…</a:t>
            </a:r>
            <a:r>
              <a:rPr lang="zh-CN" altLang="en-US" sz="3200" dirty="0" smtClean="0">
                <a:solidFill>
                  <a:srgbClr val="FF0000"/>
                </a:solidFill>
              </a:rPr>
              <a:t>。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45242" y="4561915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</a:rPr>
              <a:t>但</a:t>
            </a:r>
            <a:r>
              <a:rPr lang="zh-CN" altLang="en-US" sz="3200" dirty="0" smtClean="0">
                <a:solidFill>
                  <a:srgbClr val="0070C0"/>
                </a:solidFill>
              </a:rPr>
              <a:t>是，做家务会让我没有时间</a:t>
            </a:r>
            <a:r>
              <a:rPr lang="en-US" altLang="zh-CN" sz="3200" dirty="0" smtClean="0">
                <a:solidFill>
                  <a:srgbClr val="0070C0"/>
                </a:solidFill>
              </a:rPr>
              <a:t>(do thing 1 and do thing 2)</a:t>
            </a:r>
            <a:r>
              <a:rPr lang="zh-CN" altLang="en-US" sz="3200" dirty="0" smtClean="0">
                <a:solidFill>
                  <a:srgbClr val="0070C0"/>
                </a:solidFill>
              </a:rPr>
              <a:t>。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71800" y="5738503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B050"/>
                </a:solidFill>
              </a:rPr>
              <a:t>所以，我</a:t>
            </a:r>
            <a:r>
              <a:rPr lang="zh-CN" altLang="en-US" sz="3200" dirty="0">
                <a:solidFill>
                  <a:srgbClr val="FF0000"/>
                </a:solidFill>
              </a:rPr>
              <a:t>不</a:t>
            </a:r>
            <a:r>
              <a:rPr lang="en-US" altLang="zh-CN" sz="3200" dirty="0">
                <a:solidFill>
                  <a:srgbClr val="FF0000"/>
                </a:solidFill>
              </a:rPr>
              <a:t>/</a:t>
            </a:r>
            <a:r>
              <a:rPr lang="zh-CN" altLang="en-US" sz="3200" dirty="0">
                <a:solidFill>
                  <a:srgbClr val="FF0000"/>
                </a:solidFill>
              </a:rPr>
              <a:t>很</a:t>
            </a:r>
            <a:r>
              <a:rPr lang="en-US" altLang="zh-CN" sz="3200" dirty="0">
                <a:solidFill>
                  <a:srgbClr val="FF0000"/>
                </a:solidFill>
              </a:rPr>
              <a:t>/</a:t>
            </a:r>
            <a:r>
              <a:rPr lang="zh-CN" altLang="en-US" sz="3200" dirty="0">
                <a:solidFill>
                  <a:srgbClr val="FF0000"/>
                </a:solidFill>
              </a:rPr>
              <a:t>非常</a:t>
            </a:r>
            <a:r>
              <a:rPr lang="en-US" altLang="zh-CN" sz="3200" dirty="0">
                <a:solidFill>
                  <a:srgbClr val="FF0000"/>
                </a:solidFill>
              </a:rPr>
              <a:t>/</a:t>
            </a:r>
            <a:r>
              <a:rPr lang="zh-CN" altLang="en-US" sz="3200" dirty="0">
                <a:solidFill>
                  <a:srgbClr val="FF0000"/>
                </a:solidFill>
              </a:rPr>
              <a:t>特</a:t>
            </a:r>
            <a:r>
              <a:rPr lang="zh-CN" altLang="en-US" sz="3200" dirty="0" smtClean="0">
                <a:solidFill>
                  <a:srgbClr val="FF0000"/>
                </a:solidFill>
              </a:rPr>
              <a:t>别喜欢</a:t>
            </a:r>
            <a:r>
              <a:rPr lang="zh-CN" altLang="en-US" sz="3200" dirty="0" smtClean="0">
                <a:solidFill>
                  <a:srgbClr val="00B050"/>
                </a:solidFill>
              </a:rPr>
              <a:t>做家务</a:t>
            </a:r>
            <a:r>
              <a:rPr lang="en-US" altLang="zh-CN" sz="3200" dirty="0" smtClean="0">
                <a:solidFill>
                  <a:srgbClr val="00B050"/>
                </a:solidFill>
              </a:rPr>
              <a:t>…</a:t>
            </a:r>
            <a:r>
              <a:rPr lang="zh-CN" altLang="en-US" sz="3200" dirty="0" smtClean="0">
                <a:solidFill>
                  <a:srgbClr val="00B050"/>
                </a:solidFill>
              </a:rPr>
              <a:t>。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911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303</Words>
  <Application>Microsoft Office PowerPoint</Application>
  <PresentationFormat>On-screen Show (4:3)</PresentationFormat>
  <Paragraphs>34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宋体</vt:lpstr>
      <vt:lpstr>Arial</vt:lpstr>
      <vt:lpstr>Calibri</vt:lpstr>
      <vt:lpstr>Office Theme</vt:lpstr>
      <vt:lpstr>PowerPoint Presentation</vt:lpstr>
      <vt:lpstr>PowerPoint Presentation</vt:lpstr>
    </vt:vector>
  </TitlesOfParts>
  <Company>Emory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Textbook P10</dc:title>
  <dc:creator>Wang Desktop</dc:creator>
  <cp:lastModifiedBy>Feng, Jia</cp:lastModifiedBy>
  <cp:revision>132</cp:revision>
  <dcterms:created xsi:type="dcterms:W3CDTF">2014-08-13T23:35:59Z</dcterms:created>
  <dcterms:modified xsi:type="dcterms:W3CDTF">2016-01-28T12:41:12Z</dcterms:modified>
</cp:coreProperties>
</file>