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9" r:id="rId3"/>
    <p:sldId id="291" r:id="rId4"/>
    <p:sldId id="294" r:id="rId5"/>
    <p:sldId id="296" r:id="rId6"/>
    <p:sldId id="286" r:id="rId7"/>
    <p:sldId id="293" r:id="rId8"/>
    <p:sldId id="305" r:id="rId9"/>
    <p:sldId id="310" r:id="rId10"/>
    <p:sldId id="306" r:id="rId11"/>
    <p:sldId id="308" r:id="rId12"/>
    <p:sldId id="297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8DAAB-A386-4B36-A339-1487C8806CCF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D1407-A081-4403-A5C6-2AEAECE01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8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AE32A-8B0E-428C-9752-B559F54FDF1E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E980-7BE0-4398-85B5-4CD0460EB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166" y="990600"/>
            <a:ext cx="8991600" cy="391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76200" y="30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1752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毛衣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94642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红色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06236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独 生 女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75025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老师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294642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起床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4074092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开车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7" y="0"/>
            <a:ext cx="789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3</a:t>
            </a:r>
            <a:r>
              <a:rPr lang="en-US" dirty="0" smtClean="0"/>
              <a:t> : Read the sentences and figure out if they match the pictures.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" y="914400"/>
            <a:ext cx="5334000" cy="5256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7517" y="1828800"/>
            <a:ext cx="38041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 smtClean="0"/>
              <a:t>他穿</a:t>
            </a:r>
            <a:r>
              <a:rPr lang="zh-CN" altLang="en-US" dirty="0" smtClean="0">
                <a:solidFill>
                  <a:srgbClr val="FF0000"/>
                </a:solidFill>
              </a:rPr>
              <a:t>白色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00B050"/>
                </a:solidFill>
              </a:rPr>
              <a:t>衬衫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蓝色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00B050"/>
                </a:solidFill>
              </a:rPr>
              <a:t>短裤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她穿粉色的衬衫和紫色的裙子。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她</a:t>
            </a:r>
            <a:r>
              <a:rPr lang="zh-CN" altLang="en-US" dirty="0" smtClean="0"/>
              <a:t>穿红色的毛衣和棕色的裙子。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她</a:t>
            </a:r>
            <a:r>
              <a:rPr lang="zh-CN" altLang="en-US" dirty="0" smtClean="0"/>
              <a:t>穿绿色的外套和黑色的长裤。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他</a:t>
            </a:r>
            <a:r>
              <a:rPr lang="zh-CN" altLang="en-US" dirty="0" smtClean="0"/>
              <a:t>穿灰色的衬衫和黑色的牛仔裤。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他穿橙的衬衫和黑色的长裤。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517" y="1524000"/>
            <a:ext cx="45368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474949">
            <a:off x="914400" y="2362200"/>
            <a:ext cx="62132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3200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1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95" y="566599"/>
            <a:ext cx="6251916" cy="3865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4</a:t>
            </a:r>
            <a:r>
              <a:rPr lang="en-US" dirty="0" smtClean="0"/>
              <a:t>: Choose 8</a:t>
            </a:r>
            <a:r>
              <a:rPr lang="en-US" altLang="zh-CN" dirty="0" smtClean="0"/>
              <a:t>-10</a:t>
            </a:r>
            <a:r>
              <a:rPr lang="en-US" dirty="0" smtClean="0"/>
              <a:t> kinds of clothes in the picture to describe using the structure. (number, color)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9934" y="30687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7122" y="306045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3654" y="4457143"/>
            <a:ext cx="66293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Number </a:t>
            </a:r>
            <a:r>
              <a:rPr lang="en-US" sz="3200" b="1" dirty="0" smtClean="0"/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MW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color </a:t>
            </a:r>
            <a:r>
              <a:rPr lang="en-US" sz="3200" b="1" dirty="0" smtClean="0"/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3200" b="1" dirty="0" smtClean="0">
                <a:solidFill>
                  <a:schemeClr val="accent5"/>
                </a:solidFill>
              </a:rPr>
              <a:t>的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clothes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395" y="204973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497936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a pair of blue jeans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42353" y="527157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+ MW + blue + 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+ jeans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21251" y="570046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Yi + </a:t>
            </a:r>
            <a:r>
              <a:rPr lang="en-US" dirty="0" err="1" smtClean="0"/>
              <a:t>tiao</a:t>
            </a:r>
            <a:r>
              <a:rPr lang="en-US" dirty="0" smtClean="0"/>
              <a:t> + </a:t>
            </a:r>
            <a:r>
              <a:rPr lang="en-US" dirty="0" err="1" smtClean="0"/>
              <a:t>lan</a:t>
            </a:r>
            <a:r>
              <a:rPr lang="en-US" dirty="0" smtClean="0"/>
              <a:t> se + 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niu</a:t>
            </a:r>
            <a:r>
              <a:rPr lang="en-US" dirty="0" smtClean="0"/>
              <a:t> </a:t>
            </a:r>
            <a:r>
              <a:rPr lang="en-US" dirty="0" err="1" smtClean="0"/>
              <a:t>zai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92762" y="611114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</a:rPr>
              <a:t>一</a:t>
            </a:r>
            <a:r>
              <a:rPr lang="zh-CN" altLang="en-US" sz="4000" dirty="0" smtClean="0">
                <a:solidFill>
                  <a:srgbClr val="00B050"/>
                </a:solidFill>
              </a:rPr>
              <a:t>条</a:t>
            </a: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</a:rPr>
              <a:t>蓝色</a:t>
            </a:r>
            <a:r>
              <a:rPr lang="zh-CN" altLang="en-US" sz="4000" dirty="0" smtClean="0">
                <a:solidFill>
                  <a:srgbClr val="00B0F0"/>
                </a:solidFill>
              </a:rPr>
              <a:t>的</a:t>
            </a:r>
            <a:r>
              <a:rPr lang="zh-CN" altLang="en-US" sz="4000" dirty="0" smtClean="0">
                <a:solidFill>
                  <a:srgbClr val="7030A0"/>
                </a:solidFill>
              </a:rPr>
              <a:t>牛仔裤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251" y="4038600"/>
            <a:ext cx="31470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一双鞋</a:t>
            </a:r>
            <a:r>
              <a:rPr lang="en-US" altLang="zh-CN" dirty="0" smtClean="0"/>
              <a:t>/</a:t>
            </a:r>
            <a:r>
              <a:rPr lang="zh-CN" altLang="en-US" dirty="0" smtClean="0"/>
              <a:t>袜子</a:t>
            </a:r>
            <a:r>
              <a:rPr lang="en-US" altLang="zh-CN" dirty="0"/>
              <a:t> </a:t>
            </a:r>
            <a:r>
              <a:rPr lang="en-US" altLang="zh-CN" dirty="0" smtClean="0"/>
              <a:t>= </a:t>
            </a:r>
            <a:r>
              <a:rPr lang="zh-CN" altLang="en-US" dirty="0" smtClean="0"/>
              <a:t>两只鞋</a:t>
            </a:r>
            <a:r>
              <a:rPr lang="en-US" altLang="zh-CN" dirty="0" smtClean="0"/>
              <a:t>/</a:t>
            </a:r>
            <a:r>
              <a:rPr lang="zh-CN" altLang="en-US" dirty="0" smtClean="0"/>
              <a:t>袜子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076766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Find 10 words in the box and write them down on your paper. 10% /each word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1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皮鞋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342322" y="2819399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围巾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帽子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领带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手套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运动鞋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49" y="650183"/>
            <a:ext cx="1498346" cy="1217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8" y="3224845"/>
            <a:ext cx="920948" cy="1295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95" y="3163887"/>
            <a:ext cx="1534583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7" y="5259071"/>
            <a:ext cx="1314449" cy="1314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96" y="5145088"/>
            <a:ext cx="1208484" cy="1611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19" y="5255583"/>
            <a:ext cx="1491922" cy="149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0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363" y="1298803"/>
            <a:ext cx="668430" cy="17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86200"/>
            <a:ext cx="5867400" cy="285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32690"/>
            <a:ext cx="2324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</a:t>
            </a:r>
          </a:p>
          <a:p>
            <a:r>
              <a:rPr lang="en-US" dirty="0" smtClean="0"/>
              <a:t>Choose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people out of 4 to describe as the example </a:t>
            </a:r>
            <a:r>
              <a:rPr lang="en-US" dirty="0" smtClean="0"/>
              <a:t>shown, you can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use your notes, you will need to </a:t>
            </a:r>
            <a:r>
              <a:rPr lang="en-US" b="1" dirty="0" smtClean="0">
                <a:solidFill>
                  <a:srgbClr val="FF0000"/>
                </a:solidFill>
              </a:rPr>
              <a:t>memorize</a:t>
            </a:r>
            <a:r>
              <a:rPr lang="en-US" dirty="0" smtClean="0"/>
              <a:t> the sentences, you will be called in 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minutes.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08982" y="118635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2252" y="1871028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衬衫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78426" y="1693385"/>
            <a:ext cx="12353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Chen </a:t>
            </a:r>
            <a:r>
              <a:rPr lang="en-US" sz="1000" dirty="0" err="1" smtClean="0"/>
              <a:t>shan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38" y="862266"/>
            <a:ext cx="8204273" cy="597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9811" y="1752600"/>
            <a:ext cx="281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1, character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065493" y="2743200"/>
            <a:ext cx="281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, characters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211" y="3733800"/>
            <a:ext cx="281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, characters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24697" y="4833610"/>
            <a:ext cx="281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2, characters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62211" y="5944342"/>
            <a:ext cx="281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1, character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799" y="6291903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     live  in    Shanghai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33800" y="1752600"/>
            <a:ext cx="381000" cy="5232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012" y="169104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牛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0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2" y="-33942"/>
            <a:ext cx="913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Choose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answer for each blank, you do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need to use all of the answers in the word bank, there are </a:t>
            </a:r>
            <a:r>
              <a:rPr lang="en-US" b="1" dirty="0" smtClean="0">
                <a:solidFill>
                  <a:srgbClr val="FF0000"/>
                </a:solidFill>
              </a:rPr>
              <a:t>more than 1 </a:t>
            </a:r>
            <a:r>
              <a:rPr lang="en-US" dirty="0" smtClean="0"/>
              <a:t>correct answers for each blank</a:t>
            </a:r>
            <a:r>
              <a:rPr lang="en-US" b="1" dirty="0" smtClean="0"/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If you have the same answers as another student, you will be called to explain /translate the sentences.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section will be on your Unit Test.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0" y="3467100"/>
            <a:ext cx="9114670" cy="3276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7046" y="1371600"/>
            <a:ext cx="483576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吃早饭， 澳大利亚人， 短</a:t>
            </a:r>
            <a:r>
              <a:rPr lang="zh-CN" altLang="en-US" dirty="0"/>
              <a:t>裤</a:t>
            </a:r>
            <a:r>
              <a:rPr lang="zh-CN" altLang="en-US" dirty="0" smtClean="0"/>
              <a:t>， 校</a:t>
            </a:r>
            <a:r>
              <a:rPr lang="zh-CN" altLang="en-US" dirty="0"/>
              <a:t>车</a:t>
            </a:r>
            <a:r>
              <a:rPr lang="zh-CN" altLang="en-US" dirty="0" smtClean="0"/>
              <a:t>， 上</a:t>
            </a:r>
            <a:r>
              <a:rPr lang="zh-CN" altLang="en-US" dirty="0"/>
              <a:t>学，</a:t>
            </a:r>
            <a:endParaRPr lang="en-US" altLang="zh-CN" dirty="0" smtClean="0"/>
          </a:p>
          <a:p>
            <a:r>
              <a:rPr lang="zh-CN" altLang="en-US" dirty="0" smtClean="0"/>
              <a:t>毛</a:t>
            </a:r>
            <a:r>
              <a:rPr lang="zh-CN" altLang="en-US" dirty="0"/>
              <a:t>衣</a:t>
            </a:r>
            <a:r>
              <a:rPr lang="zh-CN" altLang="en-US" dirty="0" smtClean="0"/>
              <a:t>， 九月， 星期， 裙子， 衬衫， 牛仔裤，</a:t>
            </a:r>
            <a:endParaRPr lang="en-US" altLang="zh-CN" dirty="0" smtClean="0"/>
          </a:p>
          <a:p>
            <a:r>
              <a:rPr lang="zh-CN" altLang="en-US" dirty="0" smtClean="0"/>
              <a:t>汽车， 十</a:t>
            </a:r>
            <a:r>
              <a:rPr lang="zh-CN" altLang="en-US" dirty="0"/>
              <a:t>二月</a:t>
            </a:r>
            <a:r>
              <a:rPr lang="zh-CN" altLang="en-US" dirty="0" smtClean="0"/>
              <a:t>， 每</a:t>
            </a:r>
            <a:r>
              <a:rPr lang="zh-CN" altLang="en-US" dirty="0"/>
              <a:t>天</a:t>
            </a:r>
            <a:r>
              <a:rPr lang="zh-CN" altLang="en-US" dirty="0" smtClean="0"/>
              <a:t>， 每</a:t>
            </a:r>
            <a:r>
              <a:rPr lang="zh-CN" altLang="en-US" dirty="0"/>
              <a:t>星期六</a:t>
            </a:r>
            <a:r>
              <a:rPr lang="zh-CN" altLang="en-US" dirty="0" smtClean="0"/>
              <a:t>， 下学，</a:t>
            </a:r>
            <a:endParaRPr lang="en-US" altLang="zh-CN" dirty="0" smtClean="0"/>
          </a:p>
          <a:p>
            <a:r>
              <a:rPr lang="zh-CN" altLang="en-US" dirty="0" smtClean="0"/>
              <a:t>去北京， 日</a:t>
            </a:r>
            <a:r>
              <a:rPr lang="zh-CN" altLang="en-US" dirty="0"/>
              <a:t>本人</a:t>
            </a:r>
            <a:r>
              <a:rPr lang="zh-CN" altLang="en-US" dirty="0" smtClean="0"/>
              <a:t>， 地铁， 去纽约， 红色，</a:t>
            </a:r>
            <a:endParaRPr lang="en-US" altLang="zh-CN" dirty="0" smtClean="0"/>
          </a:p>
          <a:p>
            <a:r>
              <a:rPr lang="zh-CN" altLang="en-US" dirty="0" smtClean="0"/>
              <a:t>蓝色， 上午， 橙色， 上</a:t>
            </a:r>
            <a:r>
              <a:rPr lang="zh-CN" altLang="en-US" dirty="0"/>
              <a:t>课</a:t>
            </a:r>
            <a:r>
              <a:rPr lang="zh-CN" altLang="en-US" dirty="0" smtClean="0"/>
              <a:t>， 起</a:t>
            </a:r>
            <a:r>
              <a:rPr lang="zh-CN" altLang="en-US" dirty="0"/>
              <a:t>床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粉色， 黄色， 一</a:t>
            </a:r>
            <a:r>
              <a:rPr lang="zh-CN" altLang="en-US" dirty="0"/>
              <a:t>半</a:t>
            </a:r>
            <a:r>
              <a:rPr lang="zh-CN" altLang="en-US" dirty="0" smtClean="0"/>
              <a:t>， 中</a:t>
            </a:r>
            <a:r>
              <a:rPr lang="zh-CN" altLang="en-US" dirty="0"/>
              <a:t>国人</a:t>
            </a:r>
            <a:r>
              <a:rPr lang="zh-CN" altLang="en-US" dirty="0" smtClean="0"/>
              <a:t>， 三</a:t>
            </a:r>
            <a:r>
              <a:rPr lang="zh-CN" altLang="en-US" dirty="0"/>
              <a:t>月</a:t>
            </a:r>
            <a:r>
              <a:rPr lang="zh-CN" altLang="en-US" dirty="0" smtClean="0"/>
              <a:t>， 飞</a:t>
            </a:r>
            <a:r>
              <a:rPr lang="zh-CN" altLang="en-US" dirty="0"/>
              <a:t>机，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1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TASK4  QUIZLET instructions –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all the previous sets</a:t>
            </a:r>
            <a:r>
              <a:rPr lang="en-US" sz="1600" dirty="0" smtClean="0"/>
              <a:t> </a:t>
            </a:r>
          </a:p>
          <a:p>
            <a:pPr algn="ctr"/>
            <a:r>
              <a:rPr lang="en-US" dirty="0" smtClean="0"/>
              <a:t>Flashcard-Go over all the words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6" y="969496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432" y="91634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0513" y="2785523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7" y="3010784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56731" y="3147531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7481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13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08794" y="4214199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39624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List of the sets assigned this semester:</a:t>
            </a:r>
          </a:p>
          <a:p>
            <a:endParaRPr lang="en-US" altLang="zh-CN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039" y="2890387"/>
            <a:ext cx="3974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1186" y="1636788"/>
            <a:ext cx="3152775" cy="4819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3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长裤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342322" y="2819399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衬衫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衣服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短裤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汗衫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裙子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5603" name="Picture 3" descr="C:\Users\Wang Desktop\AppData\Local\Microsoft\Windows\Temporary Internet Files\Content.IE5\U8VID07V\5769648224_9217334482_z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38200"/>
            <a:ext cx="1524000" cy="1143000"/>
          </a:xfrm>
          <a:prstGeom prst="rect">
            <a:avLst/>
          </a:prstGeom>
          <a:noFill/>
        </p:spPr>
      </p:pic>
      <p:pic>
        <p:nvPicPr>
          <p:cNvPr id="25604" name="Picture 4" descr="C:\Users\Wang Desktop\AppData\Local\Microsoft\Windows\Temporary Internet Files\Content.IE5\OT8TI7ZX\green_t_shirt_clip_art_1099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200400"/>
            <a:ext cx="1333500" cy="1333500"/>
          </a:xfrm>
          <a:prstGeom prst="rect">
            <a:avLst/>
          </a:prstGeom>
          <a:noFill/>
        </p:spPr>
      </p:pic>
      <p:pic>
        <p:nvPicPr>
          <p:cNvPr id="25605" name="Picture 5" descr="C:\Users\Wang Desktop\AppData\Local\Microsoft\Windows\Temporary Internet Files\Content.IE5\RCQOFG8E\41qvR0e+b6L._AA280_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124200"/>
            <a:ext cx="1333500" cy="1333500"/>
          </a:xfrm>
          <a:prstGeom prst="rect">
            <a:avLst/>
          </a:prstGeom>
          <a:noFill/>
        </p:spPr>
      </p:pic>
      <p:pic>
        <p:nvPicPr>
          <p:cNvPr id="25606" name="Picture 6" descr="C:\Users\Wang Desktop\AppData\Local\Microsoft\Windows\Temporary Internet Files\Content.IE5\TTREU8PG\pants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5105400"/>
            <a:ext cx="1489364" cy="1638300"/>
          </a:xfrm>
          <a:prstGeom prst="rect">
            <a:avLst/>
          </a:prstGeom>
          <a:noFill/>
        </p:spPr>
      </p:pic>
      <p:pic>
        <p:nvPicPr>
          <p:cNvPr id="25607" name="Picture 7" descr="C:\Users\Wang Desktop\AppData\Local\Microsoft\Windows\Temporary Internet Files\Content.IE5\U8VID07V\1291907231_137052079_1-Pictures-of--Tuscaloosas-Nike-Tempo-Shorts-headquarters-The-Athletes-Foot-129190723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5257800"/>
            <a:ext cx="1285875" cy="1285875"/>
          </a:xfrm>
          <a:prstGeom prst="rect">
            <a:avLst/>
          </a:prstGeom>
          <a:noFill/>
        </p:spPr>
      </p:pic>
      <p:pic>
        <p:nvPicPr>
          <p:cNvPr id="25608" name="Picture 8" descr="C:\Users\Wang Desktop\AppData\Local\Microsoft\Windows\Temporary Internet Files\Content.IE5\IUKDBZ2H\skirt-vb[1]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334000"/>
            <a:ext cx="1047750" cy="10477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9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251577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38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057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        B        C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25932"/>
            <a:ext cx="30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</a:p>
          <a:p>
            <a:endParaRPr lang="en-US" b="1" dirty="0" smtClean="0"/>
          </a:p>
          <a:p>
            <a:r>
              <a:rPr lang="en-US" b="1" dirty="0" smtClean="0"/>
              <a:t>2</a:t>
            </a:r>
          </a:p>
          <a:p>
            <a:endParaRPr lang="en-US" b="1" dirty="0" smtClean="0"/>
          </a:p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28823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388" y="2203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2203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33020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A3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7246" y="330395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C3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0" y="330395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B1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2092" y="443076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B3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97388" y="440450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A1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63243" y="435483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C1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6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TASK1  QUIZLET instructions –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accessories</a:t>
            </a:r>
            <a:r>
              <a:rPr lang="en-US" sz="1600" dirty="0" smtClean="0"/>
              <a:t> </a:t>
            </a:r>
            <a:r>
              <a:rPr lang="en-US" sz="1600" b="1" dirty="0" smtClean="0"/>
              <a:t>each section/20%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Flashcard-Go over all the words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6" y="969496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432" y="91634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0513" y="2785523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7" y="3010784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56731" y="3147531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7481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13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08794" y="4214199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39624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039" y="2890387"/>
            <a:ext cx="3974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602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2: Write down the words to match the pictures.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07798"/>
            <a:ext cx="4800600" cy="6450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4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683</Words>
  <Application>Microsoft Office PowerPoint</Application>
  <PresentationFormat>On-screen Show (4:3)</PresentationFormat>
  <Paragraphs>205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95</cp:revision>
  <dcterms:created xsi:type="dcterms:W3CDTF">2015-01-20T00:48:43Z</dcterms:created>
  <dcterms:modified xsi:type="dcterms:W3CDTF">2016-02-23T19:14:54Z</dcterms:modified>
</cp:coreProperties>
</file>