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74" r:id="rId3"/>
    <p:sldId id="257" r:id="rId4"/>
    <p:sldId id="273" r:id="rId5"/>
    <p:sldId id="259" r:id="rId6"/>
    <p:sldId id="27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F3851-62EA-4B93-9C01-80B77564FA20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94875-6CA9-4B97-BC94-388739DF1C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F41AAC-EF07-4ED6-99DB-8FFADB0AE0C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241361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1C0E-7CC6-4CEA-BC00-A291EDC97D54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38EE-7201-4F87-97ED-D17BC11E0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1C0E-7CC6-4CEA-BC00-A291EDC97D54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38EE-7201-4F87-97ED-D17BC11E0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1C0E-7CC6-4CEA-BC00-A291EDC97D54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38EE-7201-4F87-97ED-D17BC11E0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1C0E-7CC6-4CEA-BC00-A291EDC97D54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38EE-7201-4F87-97ED-D17BC11E0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1C0E-7CC6-4CEA-BC00-A291EDC97D54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38EE-7201-4F87-97ED-D17BC11E0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1C0E-7CC6-4CEA-BC00-A291EDC97D54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38EE-7201-4F87-97ED-D17BC11E0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1C0E-7CC6-4CEA-BC00-A291EDC97D54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38EE-7201-4F87-97ED-D17BC11E0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1C0E-7CC6-4CEA-BC00-A291EDC97D54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38EE-7201-4F87-97ED-D17BC11E0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1C0E-7CC6-4CEA-BC00-A291EDC97D54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38EE-7201-4F87-97ED-D17BC11E0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1C0E-7CC6-4CEA-BC00-A291EDC97D54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38EE-7201-4F87-97ED-D17BC11E0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1C0E-7CC6-4CEA-BC00-A291EDC97D54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38EE-7201-4F87-97ED-D17BC11E0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91C0E-7CC6-4CEA-BC00-A291EDC97D54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B38EE-7201-4F87-97ED-D17BC11E0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3.wmf"/><Relationship Id="rId7" Type="http://schemas.openxmlformats.org/officeDocument/2006/relationships/hyperlink" Target="http://www.google.com/url?sa=i&amp;rct=j&amp;q=&amp;esrc=s&amp;frm=1&amp;source=images&amp;cd=&amp;cad=rja&amp;docid=AHQdyKF2OvmHMM&amp;tbnid=ADs81HuIJ_ZhkM:&amp;ved=0CAUQjRw&amp;url=http://depositphotos.com/1895966/stock-photo-Medical-icon-Cold-Sore-throat-ill.html&amp;ei=Xp4eUuygK5Ds9ATEsYCgBQ&amp;bvm=bv.51495398,d.cWc&amp;psig=AFQjCNGhBuAoWLDAkENOVFvldnmN59e09Q&amp;ust=1377824721722709" TargetMode="External"/><Relationship Id="rId12" Type="http://schemas.openxmlformats.org/officeDocument/2006/relationships/image" Target="../media/image11.wmf"/><Relationship Id="rId2" Type="http://schemas.openxmlformats.org/officeDocument/2006/relationships/image" Target="../media/image2.jpeg"/><Relationship Id="rId16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11" Type="http://schemas.openxmlformats.org/officeDocument/2006/relationships/image" Target="../media/image10.wmf"/><Relationship Id="rId5" Type="http://schemas.openxmlformats.org/officeDocument/2006/relationships/image" Target="../media/image5.wmf"/><Relationship Id="rId15" Type="http://schemas.openxmlformats.org/officeDocument/2006/relationships/image" Target="../media/image14.jpeg"/><Relationship Id="rId10" Type="http://schemas.openxmlformats.org/officeDocument/2006/relationships/image" Target="../media/image9.wmf"/><Relationship Id="rId4" Type="http://schemas.openxmlformats.org/officeDocument/2006/relationships/image" Target="../media/image4.png"/><Relationship Id="rId9" Type="http://schemas.openxmlformats.org/officeDocument/2006/relationships/image" Target="../media/image8.wmf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png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DO NOW-mark down the question words.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708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0"/>
            <a:ext cx="6400800" cy="6858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Add level 2 </a:t>
            </a:r>
            <a:r>
              <a:rPr lang="en-US" dirty="0" err="1" smtClean="0">
                <a:solidFill>
                  <a:schemeClr val="tx1"/>
                </a:solidFill>
              </a:rPr>
              <a:t>Quizlet</a:t>
            </a:r>
            <a:r>
              <a:rPr lang="en-US" dirty="0" smtClean="0">
                <a:solidFill>
                  <a:schemeClr val="tx1"/>
                </a:solidFill>
              </a:rPr>
              <a:t> class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Do </a:t>
            </a:r>
          </a:p>
          <a:p>
            <a:r>
              <a:rPr lang="zh-CN" altLang="en-US" dirty="0" smtClean="0">
                <a:solidFill>
                  <a:schemeClr val="tx1"/>
                </a:solidFill>
              </a:rPr>
              <a:t>生病</a:t>
            </a:r>
            <a:r>
              <a:rPr lang="en-US" altLang="zh-CN" dirty="0" smtClean="0">
                <a:solidFill>
                  <a:schemeClr val="tx1"/>
                </a:solidFill>
              </a:rPr>
              <a:t>1</a:t>
            </a:r>
          </a:p>
          <a:p>
            <a:r>
              <a:rPr lang="zh-CN" altLang="en-US" dirty="0" smtClean="0">
                <a:solidFill>
                  <a:schemeClr val="tx1"/>
                </a:solidFill>
              </a:rPr>
              <a:t>生病</a:t>
            </a:r>
            <a:r>
              <a:rPr lang="en-US" altLang="zh-CN" dirty="0" smtClean="0">
                <a:solidFill>
                  <a:schemeClr val="tx1"/>
                </a:solidFill>
              </a:rPr>
              <a:t>2</a:t>
            </a:r>
          </a:p>
          <a:p>
            <a:r>
              <a:rPr lang="zh-CN" altLang="en-US" dirty="0" smtClean="0">
                <a:solidFill>
                  <a:schemeClr val="tx1"/>
                </a:solidFill>
              </a:rPr>
              <a:t>生病</a:t>
            </a:r>
            <a:r>
              <a:rPr lang="en-US" altLang="zh-CN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my Feng\AppData\Local\Microsoft\Windows\Temporary Internet Files\Content.IE5\LB9LQWNU\MP90044863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339994"/>
            <a:ext cx="712946" cy="1069419"/>
          </a:xfrm>
          <a:prstGeom prst="rect">
            <a:avLst/>
          </a:prstGeom>
          <a:noFill/>
        </p:spPr>
      </p:pic>
      <p:pic>
        <p:nvPicPr>
          <p:cNvPr id="1028" name="Picture 4" descr="C:\Users\Amy Feng\AppData\Local\Microsoft\Windows\Temporary Internet Files\Content.IE5\BDGERZ8N\MC90044141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533400"/>
            <a:ext cx="1139824" cy="1139824"/>
          </a:xfrm>
          <a:prstGeom prst="rect">
            <a:avLst/>
          </a:prstGeom>
          <a:noFill/>
        </p:spPr>
      </p:pic>
      <p:pic>
        <p:nvPicPr>
          <p:cNvPr id="1029" name="Picture 5" descr="C:\Users\Amy Feng\AppData\Local\Microsoft\Windows\Temporary Internet Files\Content.IE5\BDGERZ8N\MC900440407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2400" y="5752313"/>
            <a:ext cx="1143000" cy="1143000"/>
          </a:xfrm>
          <a:prstGeom prst="rect">
            <a:avLst/>
          </a:prstGeom>
          <a:noFill/>
        </p:spPr>
      </p:pic>
      <p:pic>
        <p:nvPicPr>
          <p:cNvPr id="1030" name="Picture 6" descr="C:\Users\Amy Feng\AppData\Local\Microsoft\Windows\Temporary Internet Files\Content.IE5\LB9LQWNU\MC90044052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1" y="5851241"/>
            <a:ext cx="1114885" cy="1018107"/>
          </a:xfrm>
          <a:prstGeom prst="rect">
            <a:avLst/>
          </a:prstGeom>
          <a:noFill/>
        </p:spPr>
      </p:pic>
      <p:pic>
        <p:nvPicPr>
          <p:cNvPr id="1031" name="Picture 7" descr="C:\Users\Amy Feng\AppData\Local\Microsoft\Windows\Temporary Internet Files\Content.IE5\H3VU2ZMP\MC900071358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1" y="4661200"/>
            <a:ext cx="1046956" cy="786512"/>
          </a:xfrm>
          <a:prstGeom prst="rect">
            <a:avLst/>
          </a:prstGeom>
          <a:noFill/>
        </p:spPr>
      </p:pic>
      <p:sp>
        <p:nvSpPr>
          <p:cNvPr id="1033" name="AutoShape 9" descr="data:image/jpeg;base64,/9j/4AAQSkZJRgABAQAAAQABAAD/2wCEAAkGBhQQDhQUEBQUFRQVFBUXFhcUFBQXFBYUFxQVFxUVFRgXHCYeFxklHBQVHy8gIycpLCwsFR4xNTAqNSYrLCkBCQoKDgwOGg8PGiwlHiUyLSkpLCw1KSosLSoqKiwsLCw0KSktLCwpLCosLywpKiwsLCkvLCwvLCkpLCw0LCwsLP/AABEIAOUA3AMBIgACEQEDEQH/xAAcAAEAAQUBAQAAAAAAAAAAAAAABgIDBAUHAQj/xABGEAABAwIEAwMICAMGBQUAAAABAAIDBBEFEiExBkFRBxNhIjJScYGRodEUFUJicrHB8COCskNTkpPC4SQzY6LxCBZEVHP/xAAbAQEAAgMBAQAAAAAAAAAAAAAAAwQBAgUGB//EADURAAIBAgQCCAYBAwUAAAAAAAABAgMRBBIhMUFRBRNhcYGR0fAUIlOhseEyQqLBBhUjM3L/2gAMAwEAAhEDEQA/AO4oiIAiIgCIiAIiIAiIgCIiAIiIAiIgCIiAIiIAiIgCIiAIiIAiIgCpMgBVStGHfVAV5x1HvXnei9rqgQleGnPVAXBILp3g6hUdx4/D/dO48fggLoPReqiNlgq0AREQBUmQA2VS1OP43T0MLpqqVsUY9Ldx3ytaNXu8AP1QG0zjqPevO9F7XXGcQ7cZpiRhtEXM2EtQSAeV8oIA/wARWoj4xxd7rvqo2Am5DI4zzBIF2Wtpbf2rSVSMd2bqEnsjvolF07wdQuFM4rxK4vXHS+ggh1vbnbkVX/7rxD/7r/8AJg+Pk6/vZR9fT5m/Uz5HdAbr1cEfxZiwdeOv06Op4CCepOVZNL2oYxD57aSpHPR0b/YQWtHuK2VaD4mrpTXA7ki5Zh3b1CCG19LPSk/aA72L13ADvcCp7gnFVJWtvS1EUul7NcM4H3mHym+0KRO+xo1Y2ypdIAbKpWjDvqsmCvOOo96870XtdUCE9V46A9f3cfJAXBKLr3vB1Ct9z4/D/dO48fggLoN16qI2WCrQBERAEREAREQBERAERUSyhrS5xAaASSTYAAXJJOwQEc4347hwuEF47yeTSGBp8uR3+lg5u/M6Li9eJa6f6RiDhLL9ln9jC30I27e03v4nVa/iPGyMVmrKqOXu6jyqZ5FwICPIAB2OTLcbi501QcXU394f8D/kqlaU3pHYtUoxWstzchFq4uJqZxsJWj8Qc34uAC2UcgcLtIcOoII+CpuLW6LSknsVIiLUyEREB45txY6g8jsVo8R4WaT3lMTDK3VpYS0XG23mnxC3qLaM3F3RrKKloze9nHbOWuFHjDskjbNZUP0B6NmOwPSTY8+p7M1wIuDcHUEbEL5sxjBI6lln6OHmvG4+Y8Fteyvj6TDKsUFfJemfpE9xOWJx82zjtG7YjZpsdBmXRpVVPvKNSk4dx9AIiKYiCIiAIiIAiIgCIiAIiIAiIgChvH9d3joaJp0lJkqAD/8AFjHmO5gPkMbfEB46re8S8RxYfSvnnPkt0DRq97z5sbBzcT+p2BXOYsUEbairrntEzsrpwDcQty3hpm9crXbblzyeagr1MsbLdk1GGaWuyNxLA17cr2tc07tc0Fp9h0Wpl4Lonb0sHsYG/wBNk4W4j+nxOlEL4o81mF5F5BzcANhy56310Wxw/Eo6iPvIHtkYSRmabi43C5XzQ0Ol8sjSTdnWHuGtMwfhdI0/By0lf2PwHWlmlhdyuc7f0cPeVP0WyrTXEw6UHwOK4tg+J4d5TyZoh9sfxGW+9fy2e2w8VfwzjCKUhr7xuPpeaT4O+dl2Ncv7U+CYmQ/S6djYy1w75rdGuDiGh4GwIcQDbfNfkp4VI1HlkrPmiCcJU1eL05MykWu4dqTJSROdqctj45SW/otiomrOxIndXCIiwZC1+PYUJ4C23ljVng7p7dvd0Wy29f5KlZTcXdGGrqzJn2F8dOrKV1JUOJnpgMpPnPgvlF+pYbNJ6FvO66kvmPhWv+r+JYHjSOd4Y7plm8g38A+zv5QvpxdaMsyTOZJWdgiItjAREQBWXSm/q+KvLzKEBa7/AMFT35urwjA5IYx0QFoTG/70Tvz4K7kHQJkHQIDyN9wq14AvUBw3tXxqVuOQmVmalpHU9mXteSoEhEtuZHdm19sg6lXONcMpIKYy1Ie5jakzGMP/AOfM/TI6/wBkAaAbNafG+dLiEeJ4zWPDGyU0TIIQ4i7Xzwve/O3rlL3i45W5OWF2j4CyphZJPN3cFOXvkAF3PuGgNbrYO0LRf01z6sk6qRepRapNljC+1ahfZrs8FrAB8fkC2wBjvYewKzgnD88D5JMKqaeWmldn7t93NaSdbFnOwtuDYC97LWTuwSUtjmhdTSFrdHMmiLbtFg4jQ/iIsd7r2q7LHw2mwuqcHWzNDnWzA6jLIzQg+IseqxaEdNVfnsZvKWujty3OkUok7sd6GB/MMLi3wy5gCfdp4q6W/v2gfque8I8fS/SRR4izLPfI19g0l1tGvA0udLObobjrddBsq045HZonhLMrplWX4309Vv8Adc87S8b76P6HAcznPaJC1pdYggtj055rE9LDrp0ENC4XwrShlbO1+r4y4C/Kzy159e2viVLQUdZtbEdbNpHmSbDcNNPCyIm5a3Uja5JcbeGqyURaN3dzdKysFVt6/wAk29f5KlYAWRDS5hvyuNPH4nQ6LHRZQNDxrhRtFK0kFhto031s5mUc7EG/RfSWG4l3sMUgtaSNjx/M1p0P8y+ceMY81G482uYfjl/Jy7f2T1PfYDRuPKIs/wAp74x/Qujh3eBQrq0iUiY3/RO/PgruQdAmQdApyE8jfcKteAL1AEREAREQBERAWqqqZExz5XNYxou5zyGtaBzJOgC5LxN2hTYs91HhGZsHmz1hBAyndsI0Oo57nlYeUrPaNi/1hjTMLmd3dNEGyubqHVMpYHtYHcmgO97Xc8tsrCccomy/Q6Z8bXxkt7poLRdvnBpIs5wsb2JOhVavWcNIrUsUaSlrJ6GdguDx0lOyGEWY0c93E7uceZP70Wn42wKStFNC2/cmbNUEEAhjW6WvudXWtfWy381QWvYMt2vOW4OodZzhcW80hp1B3tprcX1zFJqWbidBxTWU4txVgOGU0zou9rGSN0v3bJIwbA2FywncbFYvCmIV8c5jw17p2NsSxwIiyk28pryMmvMEetdvngbI0teA5pFiDsQsfDcGhpmltPG2NpNzlG58SdVY+I+WzV+8g6j5rp27jUYtwi2tfTTy3iqIe7cSyzhcFrzG70gHBwBB5ndSNEVZyb0ZYUUtQuLY7AaTiB/Jsz8w6ETC/wAHk/4V2lcm7RahlTi1OyAhz4gBKW6htpC6xPVovf8AFbdTYfdrhYhr7J9ps1Vt6/yTb1/kqVqbBERAEREBgY/HmpJh/wBMn3a/oun9gs+bAox6E0zf+/N/qXNsTbenlH/Tf/QV0T/0/Mtgg8aiU/0D9FewuzKeI3R0pERWysEREARF4SgPUReZtUB6i8DkugOVdveERtpIq5tmVME0bWOG72lxOQ9bEZh0s7qsOu4XpmSmtZTOfUNPeBsbiC95+6Tlvrf2czva7fJXyVWH05EhieZH5YrGR8oytaGg6XAOhPpndQKp4jqsPmY8vr8pcM8dY27Ht+1lcTa/qHtVWvFyaUXr+SzRkoptk8w/G6ypqImvon08Qc573yPDicrHZWgWFruLfcpLBUNkbmYQ4XcLjq1xa4esOaR7Fj4Vi0VVC2WBwcx3PmDza4cnDosHAoe6nq4h5vfCZvgJ2ZnAeHeMk9650tb6WsXo6cb3N0l14Sgcozc9IRAUQyRbtGxCpgoS6kHMiVwF3MjLSMzemv2uW65twbiUTGljgxkhIs4k3ffkSdARpp49V3K6hePdlVJUuL480Dzv3YBYevkHb2EDwVmlUio5JeZXqQlmzR8iLYtxLHAcrf4kuwY3r0ceXq3WLV4bWiITVk30VjzaONrSZnk7NZG3W/4nDxXSMG4QpMPZnjjGZjSXSv8AKksBdzgTo3QHzbKFVPFM1RTxSxtb9LqqiWKlNheCAZGnIeTi46v336ACSDT/AIrxZpNP+p+CNA+PE6RneyxTGHrKz7PV1rlntKkuH1omiZI3Zwvbex5j2FWcGo5KTHYqeKolnJjvVF5JYSWOc7Q30ALCL63PsWnwnEGuxOobTaU7nSPa3YCxFi0DYa7dLdFtNZldd5pB5XbwJMiIqxYMXFH5aeU9I3/0ldW7FaLusApb7v7x5/mlfl/7cq41xVMe4ETBeSZ7Y2gbm5G3wH8y+j8Cw0UtJBTgj+FFHH68jA2/ttf2q/hlaLZTxD+axnovM2qXVorHqIiAKw6I6q+iAxxEf/K8MJ3/ACWSiAsCErX8QYiKOjnqHgEQxPfa9rlrSQ31k2HtW3XJO1/iCSql+qqXQEMkq5T5scVw5rf6XdTdoG5WG0ldmUm3ZENw3EpGz/T8RpayeSQNMUrQ18ccbm6ZI2n+H5xsDtfkblTOtxinmp7Pb3rJGgmNzeRGzg7zT8QueS0ddSP/AOEqZZ4tGlkri3yRp5pcQB6iCFIVya8szUk/fdwO5hcPo1NNe+fE0WDYk/DKuSBjg2mmDpY89jkIGoLjzs2xPOzVJ34nKd5Hew2/JRDi6gbM6LUXa6ztdQw2vpzOnh8s+THvRZ7z8liazpS48S3QoOLlHLpw99hv4a94cCXvsD6R+ayY8bkb9tztR51jpz3UT+vnei33lXo8dH2mkeo3+S0yySLEsPfVomdPxONpGct2gXOmht6/H9Vt6SuZKLsIPUaXHiQdvy9agsFU148kgnpzHrCvRyFpu0kEbEbrXMytPDRe2hOr67dNNNtdPyR8gAJdYAXJJsBbfXpbqtRhOPB9mS2DuR2DvkVqu0vE3RUQij8+qkEIPRrvP948n+YraF5SSKNSPV3uUycc0lVA9j3OiZO6SCN7mtBcMgD5RfRjBnGrvnbGwwUn0Fk1FHJUOou8ip/JeC+aTLc5R5wJeCSRoL7WW4xLgSjnbG2WLSFmRmV7mAMBvYhpA3uSd9d1Hsd7QaXD4fo+HtY97QWtDNYYyeZP9o6+the53KmTU9IJ/wCCB/LrOxoa6qOFUkne64lWZzI7MHGKJzt7jQONidOZ+6FD/oDoRTPBIklJe0A6tZmDWEjcXIefEW6roHCfZ7LVTfS8UzOLyHCN/nOPIyj7LdrM8NbDQxgtNbjMzybNZK5wtyZG4NjYOgsGj1Aq1GaV/v6FeUW7fb1JiVc+msjYS+waB5ROWwsb5rnfkLLV4tjcdM28h8ojyWjzj8h4la3hrh2s4gqMjP4dOxw7x9j3bB0/6klth+Q1UFKlKWvAmqVFHTiS7sxwz60xQ1OS9PS5Swua0DviLtA6m93nplaOa7eYTv8AvfksXhzh2GgpWU9M3Kxg56uc4+c955uJ3P5AALZropJKyKDd3dlgQledyfBZCLJgoiZYaqtEQBERAEREAXDe0qnNJxCHm/d10LADy72IBlvcGf5gXclCe1XgZ+KUbO4IbUQP7yLNoHaeUy/2b2aQerRfTUaTjmi4klKbpzUlwOcOcALnQBaSuxYu0Zo3rzPyC0+O43Vtm+jywCGVvnMfcEnkRcgZTuLXv1K15kqjs1g/w/qVzo4dx/lY9LSxVOWsYyfcjboBda5k9QBrE134XAfqVepcdaXZJGmJ33tvfpZYmpJfLqdXDypTklVbhfa6av4tW+5nCEqruSPWr40/T5qlVOukeg/22i1xMYEg31B681t8Pxe/kyb8ndfX81gEKxJHZSRmp6M5mL6PdNZlqvuiVq/itB9ZUvcF+SaNwkheb+c0EWJGux38Adba6bCK7MMjtxt4j/ZbSOQtcCDYg3B8VhNwldHBrUVNOMjW1vCWMVg7uqqY2xbGzgA4dS2Noz/zKR8L9nVNQkPt3sw/tHgWafuN2b69T4rC4r40d3cdNRG9XOWts3eIE2JJ5OPLoLnTRTKkgMcbGFxeWta0ucSXOIABcSeZtf2qac55VwT4I40acVN8WuZdadVwWkxBtJVVubzmueGjq4SkW+IPqBXelwTjPB3vxuaGJpc+WZuRo3LpQ1wA9r1vhUpNxZpiG4pSRtOzzgObHaxz5nObTsIM0g3PSKPlmt7GjXoD9NYThEVJAyGnjbHGwWa1o08SeZJ3JOpO61vBHCrMMoIqZliWi8jh9uV2r3eq+g8AByW+XU2OcEREAREQBERAERWnTa+HNAXUVvvx4qn6RrtogLyK133uTv8AwQEe444Ap8WhyzDLI3/lTMA7yM/6m9Wn4HVcC4m4dq8IlDK1ueJxtHUMuWO9fR1vsnXTnuvqFj7rFxfDoainkjqWtfE5pzh/m5d735W3vuLXWsoKSsyehiKlCWaDPmqMggEai2hHRYOI1MNwx7e8eT5LGjM+/s2Pgs3BeFDUSSfR5zHQd+5kUsuVsjxfyWsbfVxHq9V7tXTcB4Wp6JtoIwHc3u8qV3rdv7BYeC5DpRpS1d32ep7Kt0+69FQp00rrXNqvBcfHyOb4dwxXyMAiphEwDTv5LG34b5vgrtZwliUTC8tpnBoJNpLWAFybvLRt4qWYvx+1sxgoYnVc43Ef/LZ1zPG9udtPFamu4XxTEWEVc8UEZse6juef2w3zva462UkY3d5JLv39Tjy6UxSVo1JacrJfZWIthdf38ea1jcgjxFtvessi631L2QhrAH1kuUco2tYNdfSKuzdjsFjlqKgO5EuY7X1AC+/UKKVGDk2pW8Gdyn/qKUaUYTp5nbV3Svz0SZF4ZSx4I3BW2xOSd4DaYNbmAJleRZoPotFyT42stDFhk0M8kErg9zHOAN92tLRmBOtvK57WUswyEmBhuOg131sLfvkpKkXFp7lCVWGIhmjdcO0vdn/D0dNK9zv4k7m37x2418oN6Xvqdzb2KeBRDC3FlSy/UA/zC36qXqCUnJ3ZQqU4wdo7CyjPZLRx12M4hWygOfA9sUHRjSJGZvxZIwL/AHnKTtK592PY0KPH6ulkIDah8jWm+hlie8sF/FrpB6yArmDSzM5+K2R39EVp01j+a6JQLqK33w8VT9I12+aAvIrXfe5O/wDBAXUVLH3VSAKgxBVogLYhCGAK4iAoEQ/ZKdyP3dVogKWttsuedsfEL2U8VBTH/iK53d/gg/tHHoD5vqz9F0KaZrGlzyGtaCXEmwAAuSTyAC4xw/OcSxCoxOQHI4mCkB+zAwkF9uRJv7XPUVWpki2SU4Z5WNq3hunFGymkY18MbR5+mrbkyE8iSXEnxKjsslRjDyIXmCgDi0yNNpam2jgzozca+2+wzeJmVFbL9DhY+KDyfpFQRYOYQD3UN/OJvYn2HS95LR0jIYmxxgNYxoa0DkB+91y82VXe/wCP2dG2Z24EWxvDXYZSmXDsrGxZTJCWNcJm3DSS+2fOL7367c5PPiDIohJM8RNsCTI4NAuNrnc67KNVnEstZM6nwwjydJqoi8cX3YvTfv4fmPZezenc6Jzy+V7HXkdO58hmaRZwd5QynmC3a2oKy+Gd6/cf+P0a7F+1qMO7uijfUyHQGzmsv4ADO/boPWsF1PjtWMxc2BuhEeYRne9vJu8fzEKbsgpKCO4EFO3mfIjv7d3fFRrF+1ykiuIA+d33Rkj9rnC/uaVJGTf/AFx8Xr+iOSS/nLyOf08UtNVOiqQ9s4B1LgQQbElpG9wL3ub2UyweZ3cjU7n9/BRGrxiXEaptTKI2hgLGtZyAzEA8zq4m5UwoIssTR4X9+v6piG+O/E62DX/BqtL6dqM6mce9YfvN/MKaTShjS5xAa0EknQAAXJPhZQ3D23mZ+IH2A3PwC0vFvE0mKVAw/DvKa4/xZB5rgDrryibuTzIFuV68Y5tXolu+SIMZNQsV4hxZV4tKafCmOZFtJMfJOU8y7+zb4Dyj8Fa4g7KpKOCKeie+SaGzpQ3R5e05hLCBqC30d7AHquk8McOx0FKyCLW2rnWsXvPnPPuAA5AALbLi1emJxqrqNIr+7v8AehyJJz1kazs97X6evjZFUvbDVWAIccrJTtmjJ0BPoHUE6XGq6CYwuP8AGHZlBXZnx2hnOpc0eQ89ZG9fvDXrdRLCePMT4fmEFY0z0/2WvcSC0c4JeXLyTcDoF6XBdI0cWvldpcn71IJRaPowQhDAP371ouEOOqXFIs9LJ5QF3xOsJY/xN6feFx4qQrompQIh+yU7kfu6rRAeNbbZeoiAIiIAiIgCLV8QcT01BF3tXK2JvK+rnHoxo8px9QXL8b7YqjEHGmwKF+Y6PqJGgZAebQbhn4na9G3stZSjBZpOyBu+2bFZXRU+H0zrSVry15G7adli8noDfXqGuCqoKFkELIoxZkbQ1o8AOfjzPiVBuDcINPjNUyeR09Q2nic6VxLjmkyOksXakeU0XOthyvZdBXLxFZVLOO1rrxOjhoWjc8c4AEnQDUk7ADclQafE58ZL4qS8NEDlkqCDnlHNkQ5A8/A62vlM4ewOBDgCCCCCLgg6EEHcJHGGgNaAANAAAAB0AGgUMZKOttSeUc2nAxcJwmKkhbFA0NY33k83OPNx6qK1fG09TM+DCYWylmj53m0TCbi7fS2NjzsbAhYGM43UYtKaXDszKcEtnqCLNcOYad8vgNXX5BTLAcBioacRQizRq5xtme62r3Hrp7ALKSyhrLV8vU0u5aR0XvYjeF9mbC/vsRldVTHUhznd2PD0nD3DwW3xbGaHDY7SCJmmkUbGZ3DwYB8TYeKg/FnahJLI6GgIYwXBmNg53UsJ8xvjufDZQrNC1xdK8zSE3O5F+pJ871lTqlOWs34L3oaxy/0WS5v3dm94fi+kVEsoY2NkkhcGNFmtaCdAOmtvepXW4hHC3NK4NHidT6hufYorgza+rbloYC1h3ksAOlu8fZot0Gql+BdjIziTEZjK7csYXZT+OR3lEeAA9aq4qvRpO9WVuxav9eJY+MjTgqdJXtxeiI1Tsq8YkMVI0xwA2fI64bb75Hh9htz18OocG8EQ4ZG4RkvkfbPI4AE22a0DzW31tc+J2tvaSkZDG1kTGsY0Wa1oAaB4AK8vNYzpKdddXFZYcufeyhKUpyzSd2ERFyzAWNiOGxVERjnY2SN27XC49Y5g+I1WSi2UnF3W4OR4/wBlNRSS/SMJkeS05gwPyzM//NwtnHhofxLJ4b/9QNVTO7rEYu+DTlc4Dup22NjmbbK4jpZp6ldTWmxrg6krCTUQMc4i2cXbJ4eU0gn23XosH07OCy11dc1v+yKVPkSrhbjyjxJt6WZrnWuY3eTK3rdh1I8RceKkC+e8V7EQDnoqhzHDVrZRsfCRmo/wqadjkGIQS1UGIvle0NidC58net3eH5HEk+jobW6L0WHx+HxGlOWvLZ++4jcWjqCIivGoRFjyX1PT3WQF57w0EuIAAuSTYADckrlPFfbQXymlwWL6TOdDLlLom9Swfbt6Rs38QWHxLj0uOzyUlI/LRxFomkBdaW/WwGYaHKwaG2Z32Qt9gPDkFDEI6dmUEjM43L3nmXu5n4DkAuXjekoYb5Y2c+XLv9DeMbkIoezGorJ/pGNVDpXm38Nr7m2+Vzhoxv3WC3iF0PD8Nip4xHAxsbBs1gsPWep8Tqr4/e/hb2L0D96/BeQxWJrYl3qTVuXDyJkktjnOBSZ+JcRdyETWe1phb/pKnKgPZ28TYhiU7dWvkbY6/afI47+oKfL00o5FGHJJeSRbofwCIi1JwufdqPFEsIFNCC0StHeSkGwa8uaGB2wJDXXO9tua6Cob2pxNNA0v80TMv51tWvAvblt71NQtnVyGtfI7GLh/YhThjTPNK91hm7ssawnnlJaTl8VJcK7OqCmILKdrnD7UpMh9zvJHsCzOD6vvcNpnXv8AwWC9ydWjKbm1/s/Nbc/vfTUexeaxGIxUpShOps2t7fgpJLkegWFhsNh09S9VI/e/hZP3zXO6vtRsVIvAvVG1Z2MhERYARF56/wBVvGOZ7mD1F5f96/HT8l4f3vpqPZ1W/VdqFypbPh+P+I4/dA+N/wBFqx/538LWWzwO+Z1r7Dr1P7966XRULYuDuuP4ZrPY36KiK9tVWveFcK1VR5o3t2u1w94IV1UvGh9Sw9gc+4f4fhoadsMDbNGpJ1c99gC9x6mw8Oi2SyhhcvoH3j5p9Vy+gfePmvm8sPiZtylCTb7GWboxVg47X9xSTy/3cUjh6ww5fjZbj6rl9A+8fNRvtD4crKjDZIaWFz3yOY0gOjbZgcHON3OA+yB/MpKGCrSqxjKDSur6PYOSsRLsfo8mHOed5Jnn2NDWj4hynKxOD+E56bD4InROa5jPLBLdHuJc7Y66uIv4LcfUs392fe35r1tWM5Tbsy3TlFRSujCRZv1LN/dn3t+afUs392fe35qPq58mSdZHmjCXPu1viKJlKaUHNNIWOIH2GtcHXd0JsAB0JPS/QsWw+qige6GndLJbyGAsF3HbMS4Wb1XPOFOxyrqKp9TisbvPzd2XMLpXHW7i1xAYNrDfbQDWWEerTqzT04JXbfcV61VWyx4kn7MaZ0eD0weLEte4A+i+V7m+8EH2qUrJbhMgFgywGgAy2A6DVe/VcvoH3j5ryFahiKtSVTq5atvZ8X3ECaXExUWV9Vy+gfePmn1XL6B94+ai+ExH05eT9DN0YqLK+q5fQPvHzT6rl9A+8fNPhMR9OXk/QXRiosr6rl9A+8fNPquX0D7x80+ExH05eT9DF0YqLK+q5fQPvHzT6rl9A+8fNPhMR9OXk/QzdGKiyvquX0D7x80+q5fQPvHzT4TEfTl5P0F0Yq23D/nP9Q/MrD+q5fQPvHzWywakewuzttcC23j0XR6Lw9aGLhKUGlrunyZpJqxtURF7ogCIiAIiIAiIgCIiAIiIAiIgCIiAIiIAiIgCIiAIiIAiIgCIiAIiID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5" name="Picture 11" descr="http://static3.depositphotos.com/1003596/189/i/950/depositphotos_1895966-Medical-icon-Cold-Sore-throat-ill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04253" y="5869966"/>
            <a:ext cx="805805" cy="838199"/>
          </a:xfrm>
          <a:prstGeom prst="rect">
            <a:avLst/>
          </a:prstGeom>
          <a:noFill/>
        </p:spPr>
      </p:pic>
      <p:pic>
        <p:nvPicPr>
          <p:cNvPr id="1038" name="Picture 14" descr="C:\Users\Amy Feng\AppData\Local\Microsoft\Windows\Temporary Internet Files\Content.IE5\WWUK3010\MC900279654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2384" y="5851241"/>
            <a:ext cx="1267903" cy="991188"/>
          </a:xfrm>
          <a:prstGeom prst="rect">
            <a:avLst/>
          </a:prstGeom>
          <a:noFill/>
        </p:spPr>
      </p:pic>
      <p:pic>
        <p:nvPicPr>
          <p:cNvPr id="1039" name="Picture 15" descr="C:\Users\Amy Feng\AppData\Local\Microsoft\Windows\Temporary Internet Files\Content.IE5\WWUK3010\MC900053398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00800" y="5562686"/>
            <a:ext cx="1000562" cy="1228134"/>
          </a:xfrm>
          <a:prstGeom prst="rect">
            <a:avLst/>
          </a:prstGeom>
          <a:noFill/>
        </p:spPr>
      </p:pic>
      <p:pic>
        <p:nvPicPr>
          <p:cNvPr id="1040" name="Picture 16" descr="C:\Users\Amy Feng\AppData\Local\Microsoft\Windows\Temporary Internet Files\Content.IE5\BDGERZ8N\MC900305205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051" y="4419600"/>
            <a:ext cx="578228" cy="1014818"/>
          </a:xfrm>
          <a:prstGeom prst="rect">
            <a:avLst/>
          </a:prstGeom>
          <a:noFill/>
        </p:spPr>
      </p:pic>
      <p:pic>
        <p:nvPicPr>
          <p:cNvPr id="1041" name="Picture 17" descr="C:\Users\Amy Feng\AppData\Local\Microsoft\Windows\Temporary Internet Files\Content.IE5\LB9LQWNU\MC900282966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73484" y="5814200"/>
            <a:ext cx="908147" cy="949730"/>
          </a:xfrm>
          <a:prstGeom prst="rect">
            <a:avLst/>
          </a:prstGeom>
          <a:noFill/>
        </p:spPr>
      </p:pic>
      <p:pic>
        <p:nvPicPr>
          <p:cNvPr id="1048" name="Picture 24" descr="C:\Users\Amy Feng\AppData\Local\Microsoft\Windows\Temporary Internet Files\Content.IE5\WWUK3010\MP900439330[1]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43800" y="4419600"/>
            <a:ext cx="1447800" cy="2162048"/>
          </a:xfrm>
          <a:prstGeom prst="rect">
            <a:avLst/>
          </a:prstGeom>
          <a:noFill/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66800" y="-6221"/>
            <a:ext cx="65135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0" name="Picture 26" descr="C:\Users\Amy Feng\AppData\Local\Microsoft\Windows\Temporary Internet Files\Content.IE5\H3VU2ZMP\MP900400673[1]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06032" y="4572000"/>
            <a:ext cx="926488" cy="926488"/>
          </a:xfrm>
          <a:prstGeom prst="rect">
            <a:avLst/>
          </a:prstGeom>
          <a:noFill/>
        </p:spPr>
      </p:pic>
      <p:pic>
        <p:nvPicPr>
          <p:cNvPr id="17" name="Picture 18" descr="C:\Users\Amy Feng\AppData\Local\Microsoft\Windows\Temporary Internet Files\Content.IE5\H3VU2ZMP\MC900360982[1].wm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992737" y="4173173"/>
            <a:ext cx="1269640" cy="1307196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>
            <a:off x="-152400" y="3975254"/>
            <a:ext cx="966048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592754" y="-6221"/>
            <a:ext cx="236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Name: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Date:</a:t>
            </a:r>
          </a:p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779746" y="1673224"/>
            <a:ext cx="953533" cy="23020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266335" y="1673224"/>
            <a:ext cx="64998" cy="23020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856198" y="1673224"/>
            <a:ext cx="849402" cy="23020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0"/>
            <a:ext cx="1066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Task 1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190807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Task 2</a:t>
            </a: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114708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5963" y="17463"/>
            <a:ext cx="5172075" cy="682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124200" y="1600200"/>
            <a:ext cx="2286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95400" y="1295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常</a:t>
            </a:r>
            <a:r>
              <a:rPr lang="en-US" altLang="zh-CN" dirty="0" smtClean="0"/>
              <a:t>=</a:t>
            </a:r>
            <a:r>
              <a:rPr lang="zh-CN" altLang="en-US" dirty="0" smtClean="0"/>
              <a:t>常常</a:t>
            </a:r>
            <a:r>
              <a:rPr lang="en-US" altLang="zh-CN" dirty="0" smtClean="0"/>
              <a:t>often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0" y="1905000"/>
            <a:ext cx="5334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71800" y="2209800"/>
            <a:ext cx="1524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" y="1676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上个星期</a:t>
            </a:r>
            <a:r>
              <a:rPr lang="en-US" altLang="zh-CN" dirty="0" smtClean="0"/>
              <a:t>=last week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1981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Next week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5400" y="1981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下个星期</a:t>
            </a:r>
            <a:endParaRPr lang="en-US" altLang="zh-CN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3124200" y="4114800"/>
            <a:ext cx="4572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590800" y="4572000"/>
            <a:ext cx="16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r>
              <a:rPr lang="en-US" altLang="zh-CN" dirty="0" smtClean="0"/>
              <a:t>“</a:t>
            </a:r>
            <a:r>
              <a:rPr lang="zh-CN" altLang="en-US" dirty="0" smtClean="0"/>
              <a:t>去</a:t>
            </a:r>
            <a:r>
              <a:rPr lang="zh-CN" altLang="en-US" dirty="0" smtClean="0">
                <a:solidFill>
                  <a:srgbClr val="FF0000"/>
                </a:solidFill>
              </a:rPr>
              <a:t>过</a:t>
            </a:r>
            <a:r>
              <a:rPr lang="en-US" altLang="zh-CN" dirty="0" smtClean="0">
                <a:solidFill>
                  <a:srgbClr val="FF0000"/>
                </a:solidFill>
              </a:rPr>
              <a:t>”</a:t>
            </a:r>
          </a:p>
          <a:p>
            <a:r>
              <a:rPr lang="en-US" altLang="zh-CN" dirty="0" smtClean="0"/>
              <a:t>Have been to</a:t>
            </a:r>
          </a:p>
          <a:p>
            <a:r>
              <a:rPr lang="zh-CN" altLang="en-US" dirty="0" smtClean="0"/>
              <a:t>看</a:t>
            </a:r>
            <a:r>
              <a:rPr lang="zh-CN" altLang="en-US" dirty="0" smtClean="0">
                <a:solidFill>
                  <a:srgbClr val="FF0000"/>
                </a:solidFill>
              </a:rPr>
              <a:t>过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/>
              <a:t>Have seen</a:t>
            </a:r>
            <a:r>
              <a:rPr lang="zh-CN" altLang="en-US" dirty="0" smtClean="0"/>
              <a:t> </a:t>
            </a:r>
            <a:endParaRPr lang="en-US" altLang="zh-CN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3505200" y="4191000"/>
            <a:ext cx="4572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810000" y="4495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中医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zhong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yi</a:t>
            </a:r>
            <a:endParaRPr lang="en-US" altLang="zh-CN" dirty="0" smtClean="0"/>
          </a:p>
          <a:p>
            <a:r>
              <a:rPr lang="en-US" dirty="0" smtClean="0"/>
              <a:t>traditional Chinese doctor</a:t>
            </a:r>
            <a:endParaRPr lang="en-US" altLang="zh-CN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6858000" y="11430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Is Doctor Wang there?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6858000" y="16002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Yes, Who is this?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7010400" y="198120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This is WM, I am his patient. I got sick today. I will go to hospital at noon, is it ok?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7010400" y="29718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Ok. ! 12:30 at noon, is it good?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7010400" y="36576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That’s good, thank you. Bye.</a:t>
            </a:r>
            <a:endParaRPr lang="en-US" sz="14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5410200" y="2514600"/>
            <a:ext cx="381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477000" y="2819400"/>
            <a:ext cx="381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410200" y="3200400"/>
            <a:ext cx="381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410200" y="3810000"/>
            <a:ext cx="381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267200" y="3276600"/>
            <a:ext cx="381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了？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0" y="2514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Do you get sick often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28194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yes. I was sick last week, I had a fever and I was coughing.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0" y="35814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Did you see your doctor?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0" y="38862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Yes.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0" y="419100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Who took you to see doctor?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0" y="449580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My mom.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0" y="48006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Have you see any traditional Chinese doctor?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0" y="533400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No.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953000" y="304800"/>
            <a:ext cx="4191000" cy="43088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A: Does your grandma often get sick?</a:t>
            </a:r>
          </a:p>
          <a:p>
            <a:endParaRPr lang="en-US" sz="1600" dirty="0" smtClean="0"/>
          </a:p>
          <a:p>
            <a:r>
              <a:rPr lang="en-US" sz="1600" dirty="0" smtClean="0"/>
              <a:t>B: Yes. She got sick last month, she was having a fever, a cold. She was also coughing.</a:t>
            </a:r>
          </a:p>
          <a:p>
            <a:endParaRPr lang="en-US" sz="1600" dirty="0" smtClean="0"/>
          </a:p>
          <a:p>
            <a:r>
              <a:rPr lang="en-US" sz="1600" dirty="0" smtClean="0"/>
              <a:t>A: Has she seen her doctor?</a:t>
            </a:r>
          </a:p>
          <a:p>
            <a:endParaRPr lang="en-US" sz="1600" dirty="0" smtClean="0"/>
          </a:p>
          <a:p>
            <a:r>
              <a:rPr lang="en-US" sz="1600" dirty="0" smtClean="0"/>
              <a:t>B: Yes.</a:t>
            </a:r>
          </a:p>
          <a:p>
            <a:endParaRPr lang="en-US" sz="1600" dirty="0" smtClean="0"/>
          </a:p>
          <a:p>
            <a:r>
              <a:rPr lang="en-US" sz="1600" dirty="0" smtClean="0"/>
              <a:t>A: Who took her to see her doctor?</a:t>
            </a:r>
          </a:p>
          <a:p>
            <a:endParaRPr lang="en-US" sz="1600" dirty="0" smtClean="0"/>
          </a:p>
          <a:p>
            <a:r>
              <a:rPr lang="en-US" sz="1600" dirty="0" smtClean="0"/>
              <a:t>B: My mom.</a:t>
            </a:r>
          </a:p>
          <a:p>
            <a:endParaRPr lang="en-US" sz="1600" dirty="0" smtClean="0"/>
          </a:p>
          <a:p>
            <a:r>
              <a:rPr lang="en-US" sz="1600" dirty="0" smtClean="0"/>
              <a:t>A: Has she seen a traditional Chinese doctor?</a:t>
            </a:r>
          </a:p>
          <a:p>
            <a:endParaRPr lang="en-US" sz="1600" dirty="0" smtClean="0"/>
          </a:p>
          <a:p>
            <a:r>
              <a:rPr lang="en-US" sz="1600" dirty="0" smtClean="0"/>
              <a:t>B: Yes./No.</a:t>
            </a:r>
          </a:p>
          <a:p>
            <a:endParaRPr lang="en-US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0" y="0"/>
            <a:ext cx="1066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Task 3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276072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9" grpId="0" animBg="1"/>
      <p:bldP spid="10" grpId="0"/>
      <p:bldP spid="11" grpId="0"/>
      <p:bldP spid="12" grpId="0"/>
      <p:bldP spid="21" grpId="0"/>
      <p:bldP spid="23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ChangeArrowheads="1"/>
          </p:cNvSpPr>
          <p:nvPr/>
        </p:nvSpPr>
        <p:spPr bwMode="auto">
          <a:xfrm>
            <a:off x="381000" y="76200"/>
            <a:ext cx="8763000" cy="6400800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2857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47107" name="Line 3"/>
          <p:cNvSpPr>
            <a:spLocks noChangeShapeType="1"/>
          </p:cNvSpPr>
          <p:nvPr/>
        </p:nvSpPr>
        <p:spPr bwMode="auto">
          <a:xfrm>
            <a:off x="1752600" y="4419600"/>
            <a:ext cx="60198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3124200" y="2514600"/>
            <a:ext cx="32766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3657600" y="4495800"/>
            <a:ext cx="0" cy="19812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6096000" y="4495800"/>
            <a:ext cx="0" cy="19812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4953000" y="2514600"/>
            <a:ext cx="0" cy="19050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-1143000" y="0"/>
            <a:ext cx="342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 dirty="0" smtClean="0">
                <a:solidFill>
                  <a:srgbClr val="FF0000"/>
                </a:solidFill>
                <a:latin typeface="Arial" charset="0"/>
              </a:rPr>
              <a:t>生病</a:t>
            </a:r>
            <a:endParaRPr lang="en-US" sz="32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79212" name="Text Box 12"/>
          <p:cNvSpPr txBox="1">
            <a:spLocks noChangeArrowheads="1"/>
          </p:cNvSpPr>
          <p:nvPr/>
        </p:nvSpPr>
        <p:spPr bwMode="auto">
          <a:xfrm>
            <a:off x="1066800" y="5562600"/>
            <a:ext cx="2438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FFFFFF"/>
                </a:solidFill>
                <a:latin typeface="Arial" charset="0"/>
              </a:rPr>
              <a:t>头痛</a:t>
            </a:r>
            <a:endParaRPr lang="en-US" sz="2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4327525" y="87471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79214" name="Text Box 14"/>
          <p:cNvSpPr txBox="1">
            <a:spLocks noChangeArrowheads="1"/>
          </p:cNvSpPr>
          <p:nvPr/>
        </p:nvSpPr>
        <p:spPr bwMode="auto">
          <a:xfrm>
            <a:off x="3429000" y="5715000"/>
            <a:ext cx="2590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FFFFFF"/>
                </a:solidFill>
                <a:latin typeface="Arial" charset="0"/>
              </a:rPr>
              <a:t>咳嗽</a:t>
            </a:r>
            <a:endParaRPr lang="en-US" sz="2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9215" name="Text Box 15"/>
          <p:cNvSpPr txBox="1">
            <a:spLocks noChangeArrowheads="1"/>
          </p:cNvSpPr>
          <p:nvPr/>
        </p:nvSpPr>
        <p:spPr bwMode="auto">
          <a:xfrm>
            <a:off x="5943600" y="5562600"/>
            <a:ext cx="2667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FFFFFF"/>
                </a:solidFill>
                <a:latin typeface="Arial" charset="0"/>
              </a:rPr>
              <a:t>发烧</a:t>
            </a:r>
            <a:endParaRPr lang="en-US" sz="2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9216" name="Text Box 16"/>
          <p:cNvSpPr txBox="1">
            <a:spLocks noChangeArrowheads="1"/>
          </p:cNvSpPr>
          <p:nvPr/>
        </p:nvSpPr>
        <p:spPr bwMode="auto">
          <a:xfrm>
            <a:off x="1981200" y="3733800"/>
            <a:ext cx="3200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FFFFFF"/>
                </a:solidFill>
                <a:latin typeface="Arial" charset="0"/>
              </a:rPr>
              <a:t>看医生</a:t>
            </a:r>
            <a:endParaRPr lang="en-US" sz="2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9217" name="Text Box 17"/>
          <p:cNvSpPr txBox="1">
            <a:spLocks noChangeArrowheads="1"/>
          </p:cNvSpPr>
          <p:nvPr/>
        </p:nvSpPr>
        <p:spPr bwMode="auto">
          <a:xfrm>
            <a:off x="5105400" y="3733800"/>
            <a:ext cx="2057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FFFFFF"/>
                </a:solidFill>
                <a:latin typeface="Arial" charset="0"/>
              </a:rPr>
              <a:t>没有</a:t>
            </a:r>
            <a:endParaRPr lang="en-US" sz="2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9218" name="Text Box 18"/>
          <p:cNvSpPr txBox="1">
            <a:spLocks noChangeArrowheads="1"/>
          </p:cNvSpPr>
          <p:nvPr/>
        </p:nvSpPr>
        <p:spPr bwMode="auto">
          <a:xfrm>
            <a:off x="3276600" y="1752600"/>
            <a:ext cx="3200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FFFFFF"/>
                </a:solidFill>
                <a:latin typeface="Arial" charset="0"/>
              </a:rPr>
              <a:t>生病</a:t>
            </a:r>
            <a:endParaRPr lang="en-US" sz="20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2052" name="Picture 4" descr="C:\Users\Wang Desktop\AppData\Local\Microsoft\Windows\Temporary Internet Files\Content.IE5\1MRNIZGY\MC90043382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14600"/>
            <a:ext cx="914400" cy="914400"/>
          </a:xfrm>
          <a:prstGeom prst="rect">
            <a:avLst/>
          </a:prstGeom>
          <a:noFill/>
        </p:spPr>
      </p:pic>
      <p:pic>
        <p:nvPicPr>
          <p:cNvPr id="2053" name="Picture 5" descr="C:\Program Files (x86)\Microsoft Office\MEDIA\CAGCAT10\j0240719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762000"/>
            <a:ext cx="679698" cy="1066800"/>
          </a:xfrm>
          <a:prstGeom prst="rect">
            <a:avLst/>
          </a:prstGeom>
          <a:noFill/>
        </p:spPr>
      </p:pic>
      <p:pic>
        <p:nvPicPr>
          <p:cNvPr id="2054" name="Picture 6" descr="C:\Users\Wang Desktop\AppData\Local\Microsoft\Windows\Temporary Internet Files\Content.IE5\OT8TI7ZX\MC900431513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152400"/>
            <a:ext cx="1295286" cy="1295286"/>
          </a:xfrm>
          <a:prstGeom prst="rect">
            <a:avLst/>
          </a:prstGeom>
          <a:noFill/>
        </p:spPr>
      </p:pic>
      <p:pic>
        <p:nvPicPr>
          <p:cNvPr id="2055" name="Picture 7" descr="C:\Users\Wang Desktop\AppData\Local\Microsoft\Windows\Temporary Internet Files\Content.IE5\3KZSVD20\MP90042656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810000"/>
            <a:ext cx="838200" cy="838200"/>
          </a:xfrm>
          <a:prstGeom prst="rect">
            <a:avLst/>
          </a:prstGeom>
          <a:noFill/>
        </p:spPr>
      </p:pic>
      <p:pic>
        <p:nvPicPr>
          <p:cNvPr id="2056" name="Picture 8" descr="C:\Users\Wang Desktop\AppData\Local\Microsoft\Windows\Temporary Internet Files\Content.IE5\3KZSVD20\MC900132639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81000"/>
            <a:ext cx="1440140" cy="1225235"/>
          </a:xfrm>
          <a:prstGeom prst="rect">
            <a:avLst/>
          </a:prstGeom>
          <a:noFill/>
        </p:spPr>
      </p:pic>
      <p:pic>
        <p:nvPicPr>
          <p:cNvPr id="2057" name="Picture 9" descr="C:\Users\Wang Desktop\AppData\Local\Microsoft\Windows\Temporary Internet Files\Content.IE5\1MRNIZGY\MC900299073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1143000"/>
            <a:ext cx="904342" cy="7095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446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9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9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9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2" grpId="0"/>
      <p:bldP spid="179214" grpId="0"/>
      <p:bldP spid="179215" grpId="0"/>
      <p:bldP spid="179216" grpId="0"/>
      <p:bldP spid="179217" grpId="0"/>
      <p:bldP spid="1792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269</Words>
  <Application>Microsoft Office PowerPoint</Application>
  <PresentationFormat>On-screen Show (4:3)</PresentationFormat>
  <Paragraphs>61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Emory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 Feng</dc:creator>
  <cp:lastModifiedBy>Amy Feng</cp:lastModifiedBy>
  <cp:revision>8</cp:revision>
  <dcterms:created xsi:type="dcterms:W3CDTF">2015-09-07T15:25:06Z</dcterms:created>
  <dcterms:modified xsi:type="dcterms:W3CDTF">2015-09-13T14:59:08Z</dcterms:modified>
</cp:coreProperties>
</file>