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61" r:id="rId3"/>
    <p:sldId id="262" r:id="rId4"/>
    <p:sldId id="263" r:id="rId5"/>
    <p:sldId id="265" r:id="rId6"/>
    <p:sldId id="297" r:id="rId7"/>
    <p:sldId id="298" r:id="rId8"/>
    <p:sldId id="295" r:id="rId9"/>
    <p:sldId id="296" r:id="rId10"/>
    <p:sldId id="303" r:id="rId11"/>
    <p:sldId id="305" r:id="rId12"/>
    <p:sldId id="304" r:id="rId13"/>
    <p:sldId id="288" r:id="rId14"/>
    <p:sldId id="277" r:id="rId15"/>
    <p:sldId id="306" r:id="rId16"/>
    <p:sldId id="290" r:id="rId17"/>
    <p:sldId id="276" r:id="rId18"/>
    <p:sldId id="302" r:id="rId19"/>
    <p:sldId id="278" r:id="rId20"/>
    <p:sldId id="279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D60093"/>
    <a:srgbClr val="F94E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146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黄色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红色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蓝色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/>
      <dgm:spPr/>
      <dgm:t>
        <a:bodyPr/>
        <a:lstStyle/>
        <a:p>
          <a:r>
            <a:rPr lang="zh-CN" altLang="en-US" dirty="0" smtClean="0"/>
            <a:t>水果</a:t>
          </a:r>
          <a:endParaRPr lang="en-US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 custLinFactNeighborX="-2222" custLinFactNeighborY="-3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Y="2083"/>
      <dgm:spPr/>
    </dgm:pt>
  </dgm:ptLst>
  <dgm:cxnLst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B88CC71B-852F-46E9-9810-3A7C5C12E475}" type="presOf" srcId="{7393010F-AEE1-4383-8AD3-CE838885C672}" destId="{76E11607-7012-43C0-B9C0-2505A471BED0}" srcOrd="0" destOrd="0" presId="urn:microsoft.com/office/officeart/2005/8/layout/funnel1"/>
    <dgm:cxn modelId="{9ED3FDB1-63A4-417D-B138-FA1ADA0DD370}" type="presOf" srcId="{363F7AEE-1C9B-43B1-A26A-109AF640708A}" destId="{3433C436-FD65-4C4A-8FE4-FBDB2758A950}" srcOrd="0" destOrd="0" presId="urn:microsoft.com/office/officeart/2005/8/layout/funnel1"/>
    <dgm:cxn modelId="{F958B9A6-95FD-47C0-8316-1CA015064612}" type="presOf" srcId="{27DA2C11-DE7A-4628-8C77-92772553E934}" destId="{FE9D14F9-7FFC-4BF7-AEE4-577C74C39716}" srcOrd="0" destOrd="0" presId="urn:microsoft.com/office/officeart/2005/8/layout/funnel1"/>
    <dgm:cxn modelId="{DF9D0C45-7B8E-4C62-9869-83F53416071E}" type="presOf" srcId="{3BC5C532-8920-4EFF-936C-096226BEE98F}" destId="{EBAF3893-B2FE-43BB-9946-ABE4F5169409}" srcOrd="0" destOrd="0" presId="urn:microsoft.com/office/officeart/2005/8/layout/funnel1"/>
    <dgm:cxn modelId="{A5B9532D-6207-4713-AD99-2856F9A25828}" type="presOf" srcId="{71DD7A6D-BB64-4ECD-B38C-95C645BFC729}" destId="{55C7C2D0-97AC-4A76-ACC3-78B585AA9831}" srcOrd="0" destOrd="0" presId="urn:microsoft.com/office/officeart/2005/8/layout/funnel1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CDD0745D-B27E-4E69-961D-1D11EAC02A52}" type="presParOf" srcId="{FE9D14F9-7FFC-4BF7-AEE4-577C74C39716}" destId="{3034A2F5-8D50-4B3F-8F22-6FB00C1C1AB9}" srcOrd="0" destOrd="0" presId="urn:microsoft.com/office/officeart/2005/8/layout/funnel1"/>
    <dgm:cxn modelId="{5AB3C18D-F88F-4CCD-AC67-808F0E314000}" type="presParOf" srcId="{FE9D14F9-7FFC-4BF7-AEE4-577C74C39716}" destId="{321858B0-7757-4CD1-B6E7-6A0DF61CED1F}" srcOrd="1" destOrd="0" presId="urn:microsoft.com/office/officeart/2005/8/layout/funnel1"/>
    <dgm:cxn modelId="{499A5C07-17DF-4C18-AD7A-07B3469E015A}" type="presParOf" srcId="{FE9D14F9-7FFC-4BF7-AEE4-577C74C39716}" destId="{3433C436-FD65-4C4A-8FE4-FBDB2758A950}" srcOrd="2" destOrd="0" presId="urn:microsoft.com/office/officeart/2005/8/layout/funnel1"/>
    <dgm:cxn modelId="{C24A547D-22DE-407D-84B8-20B08D8F5DC5}" type="presParOf" srcId="{FE9D14F9-7FFC-4BF7-AEE4-577C74C39716}" destId="{55C7C2D0-97AC-4A76-ACC3-78B585AA9831}" srcOrd="3" destOrd="0" presId="urn:microsoft.com/office/officeart/2005/8/layout/funnel1"/>
    <dgm:cxn modelId="{4F1EA0C6-7CB9-4974-822C-88EBF0C8F34E}" type="presParOf" srcId="{FE9D14F9-7FFC-4BF7-AEE4-577C74C39716}" destId="{76E11607-7012-43C0-B9C0-2505A471BED0}" srcOrd="4" destOrd="0" presId="urn:microsoft.com/office/officeart/2005/8/layout/funnel1"/>
    <dgm:cxn modelId="{AED43D5B-E38B-48B2-81C6-ED253E112C65}" type="presParOf" srcId="{FE9D14F9-7FFC-4BF7-AEE4-577C74C39716}" destId="{EBAF3893-B2FE-43BB-9946-ABE4F5169409}" srcOrd="5" destOrd="0" presId="urn:microsoft.com/office/officeart/2005/8/layout/funnel1"/>
    <dgm:cxn modelId="{021D48D0-E48B-4FCE-A743-BC94DBE49931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妈妈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你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爸爸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/>
      <dgm:spPr/>
      <dgm:t>
        <a:bodyPr/>
        <a:lstStyle/>
        <a:p>
          <a:r>
            <a:rPr lang="zh-CN" altLang="en-US" dirty="0" smtClean="0"/>
            <a:t>家</a:t>
          </a:r>
          <a:endParaRPr lang="en-US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X="0" custLinFactNeighborY="2083"/>
      <dgm:spPr/>
    </dgm:pt>
  </dgm:ptLst>
  <dgm:cxnLst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55ACB5DF-B0A0-4C99-89CD-48B0A21CB742}" type="presOf" srcId="{3BC5C532-8920-4EFF-936C-096226BEE98F}" destId="{EBAF3893-B2FE-43BB-9946-ABE4F5169409}" srcOrd="0" destOrd="0" presId="urn:microsoft.com/office/officeart/2005/8/layout/funnel1"/>
    <dgm:cxn modelId="{164CBAE4-2238-4AA7-BB73-E8FB2D417530}" type="presOf" srcId="{71DD7A6D-BB64-4ECD-B38C-95C645BFC729}" destId="{55C7C2D0-97AC-4A76-ACC3-78B585AA9831}" srcOrd="0" destOrd="0" presId="urn:microsoft.com/office/officeart/2005/8/layout/funnel1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BEC5430B-3ABE-4C8E-8F00-E6219CC3B191}" type="presOf" srcId="{7393010F-AEE1-4383-8AD3-CE838885C672}" destId="{76E11607-7012-43C0-B9C0-2505A471BED0}" srcOrd="0" destOrd="0" presId="urn:microsoft.com/office/officeart/2005/8/layout/funnel1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FAF7203B-ED60-4647-A9AF-EACF13DD369E}" type="presOf" srcId="{27DA2C11-DE7A-4628-8C77-92772553E934}" destId="{FE9D14F9-7FFC-4BF7-AEE4-577C74C39716}" srcOrd="0" destOrd="0" presId="urn:microsoft.com/office/officeart/2005/8/layout/funnel1"/>
    <dgm:cxn modelId="{BD5745D9-0A8D-4004-B82C-A0A883112A77}" type="presOf" srcId="{363F7AEE-1C9B-43B1-A26A-109AF640708A}" destId="{3433C436-FD65-4C4A-8FE4-FBDB2758A950}" srcOrd="0" destOrd="0" presId="urn:microsoft.com/office/officeart/2005/8/layout/funnel1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69ADF662-F224-47A7-BB77-71B12DEC6B1E}" type="presParOf" srcId="{FE9D14F9-7FFC-4BF7-AEE4-577C74C39716}" destId="{3034A2F5-8D50-4B3F-8F22-6FB00C1C1AB9}" srcOrd="0" destOrd="0" presId="urn:microsoft.com/office/officeart/2005/8/layout/funnel1"/>
    <dgm:cxn modelId="{F071EE31-A1D3-45FF-9EC9-0743B6F886B0}" type="presParOf" srcId="{FE9D14F9-7FFC-4BF7-AEE4-577C74C39716}" destId="{321858B0-7757-4CD1-B6E7-6A0DF61CED1F}" srcOrd="1" destOrd="0" presId="urn:microsoft.com/office/officeart/2005/8/layout/funnel1"/>
    <dgm:cxn modelId="{6AA0E3D4-554E-4259-8254-CE9ADD38A9A1}" type="presParOf" srcId="{FE9D14F9-7FFC-4BF7-AEE4-577C74C39716}" destId="{3433C436-FD65-4C4A-8FE4-FBDB2758A950}" srcOrd="2" destOrd="0" presId="urn:microsoft.com/office/officeart/2005/8/layout/funnel1"/>
    <dgm:cxn modelId="{97C7F7AB-CFC0-4851-A3E8-972960E2D32B}" type="presParOf" srcId="{FE9D14F9-7FFC-4BF7-AEE4-577C74C39716}" destId="{55C7C2D0-97AC-4A76-ACC3-78B585AA9831}" srcOrd="3" destOrd="0" presId="urn:microsoft.com/office/officeart/2005/8/layout/funnel1"/>
    <dgm:cxn modelId="{054E5301-AA5D-44C2-B0DF-950E5A7F290B}" type="presParOf" srcId="{FE9D14F9-7FFC-4BF7-AEE4-577C74C39716}" destId="{76E11607-7012-43C0-B9C0-2505A471BED0}" srcOrd="4" destOrd="0" presId="urn:microsoft.com/office/officeart/2005/8/layout/funnel1"/>
    <dgm:cxn modelId="{05764C71-E62B-4D30-99F3-B5839670DAAA}" type="presParOf" srcId="{FE9D14F9-7FFC-4BF7-AEE4-577C74C39716}" destId="{EBAF3893-B2FE-43BB-9946-ABE4F5169409}" srcOrd="5" destOrd="0" presId="urn:microsoft.com/office/officeart/2005/8/layout/funnel1"/>
    <dgm:cxn modelId="{54AC90F1-C733-482C-950C-0B1F0A87C428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猫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狗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马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/>
      <dgm:spPr/>
      <dgm:t>
        <a:bodyPr/>
        <a:lstStyle/>
        <a:p>
          <a:r>
            <a:rPr lang="zh-CN" altLang="en-US" dirty="0" smtClean="0"/>
            <a:t>动物</a:t>
          </a:r>
          <a:endParaRPr lang="en-US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Y="595"/>
      <dgm:spPr/>
    </dgm:pt>
  </dgm:ptLst>
  <dgm:cxnLst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0C95CCF6-ADC5-4DD3-8BC1-457DBE593746}" type="presOf" srcId="{7393010F-AEE1-4383-8AD3-CE838885C672}" destId="{76E11607-7012-43C0-B9C0-2505A471BED0}" srcOrd="0" destOrd="0" presId="urn:microsoft.com/office/officeart/2005/8/layout/funnel1"/>
    <dgm:cxn modelId="{7F614FBD-82BE-43FE-896D-64EE332D83A4}" type="presOf" srcId="{3BC5C532-8920-4EFF-936C-096226BEE98F}" destId="{EBAF3893-B2FE-43BB-9946-ABE4F5169409}" srcOrd="0" destOrd="0" presId="urn:microsoft.com/office/officeart/2005/8/layout/funnel1"/>
    <dgm:cxn modelId="{2B8054AD-6EB8-4E73-A470-1AA10523F6BD}" type="presOf" srcId="{363F7AEE-1C9B-43B1-A26A-109AF640708A}" destId="{3433C436-FD65-4C4A-8FE4-FBDB2758A950}" srcOrd="0" destOrd="0" presId="urn:microsoft.com/office/officeart/2005/8/layout/funnel1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09AC6B32-3E59-42C7-B261-B8D0A69C8F38}" type="presOf" srcId="{27DA2C11-DE7A-4628-8C77-92772553E934}" destId="{FE9D14F9-7FFC-4BF7-AEE4-577C74C39716}" srcOrd="0" destOrd="0" presId="urn:microsoft.com/office/officeart/2005/8/layout/funnel1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C8EDC5A4-F365-4010-850D-DD2F97B9C246}" type="presOf" srcId="{71DD7A6D-BB64-4ECD-B38C-95C645BFC729}" destId="{55C7C2D0-97AC-4A76-ACC3-78B585AA9831}" srcOrd="0" destOrd="0" presId="urn:microsoft.com/office/officeart/2005/8/layout/funnel1"/>
    <dgm:cxn modelId="{C533A292-6805-4FA6-87C6-F5679ADBEB98}" type="presParOf" srcId="{FE9D14F9-7FFC-4BF7-AEE4-577C74C39716}" destId="{3034A2F5-8D50-4B3F-8F22-6FB00C1C1AB9}" srcOrd="0" destOrd="0" presId="urn:microsoft.com/office/officeart/2005/8/layout/funnel1"/>
    <dgm:cxn modelId="{B683EE0E-0202-4EAD-A11E-98D3122A728F}" type="presParOf" srcId="{FE9D14F9-7FFC-4BF7-AEE4-577C74C39716}" destId="{321858B0-7757-4CD1-B6E7-6A0DF61CED1F}" srcOrd="1" destOrd="0" presId="urn:microsoft.com/office/officeart/2005/8/layout/funnel1"/>
    <dgm:cxn modelId="{DEE7FDFB-DD58-42B2-83EC-8D6121209B88}" type="presParOf" srcId="{FE9D14F9-7FFC-4BF7-AEE4-577C74C39716}" destId="{3433C436-FD65-4C4A-8FE4-FBDB2758A950}" srcOrd="2" destOrd="0" presId="urn:microsoft.com/office/officeart/2005/8/layout/funnel1"/>
    <dgm:cxn modelId="{9A630575-C347-4A45-8D56-D5122F577259}" type="presParOf" srcId="{FE9D14F9-7FFC-4BF7-AEE4-577C74C39716}" destId="{55C7C2D0-97AC-4A76-ACC3-78B585AA9831}" srcOrd="3" destOrd="0" presId="urn:microsoft.com/office/officeart/2005/8/layout/funnel1"/>
    <dgm:cxn modelId="{A6276E52-036C-40FE-810A-A0303EC5F8C0}" type="presParOf" srcId="{FE9D14F9-7FFC-4BF7-AEE4-577C74C39716}" destId="{76E11607-7012-43C0-B9C0-2505A471BED0}" srcOrd="4" destOrd="0" presId="urn:microsoft.com/office/officeart/2005/8/layout/funnel1"/>
    <dgm:cxn modelId="{354918C6-79CB-4931-ACE8-7D21704E5EB7}" type="presParOf" srcId="{FE9D14F9-7FFC-4BF7-AEE4-577C74C39716}" destId="{EBAF3893-B2FE-43BB-9946-ABE4F5169409}" srcOrd="5" destOrd="0" presId="urn:microsoft.com/office/officeart/2005/8/layout/funnel1"/>
    <dgm:cxn modelId="{F19F2359-06B1-4F3F-B6A9-2BF84E907004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妈妈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你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爸爸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 custT="1"/>
      <dgm:spPr/>
      <dgm:t>
        <a:bodyPr/>
        <a:lstStyle/>
        <a:p>
          <a:r>
            <a:rPr lang="zh-CN" altLang="en-US" sz="3600" dirty="0" smtClean="0"/>
            <a:t>家</a:t>
          </a:r>
          <a:endParaRPr lang="en-US" sz="3600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X="0" custLinFactNeighborY="2083"/>
      <dgm:spPr/>
    </dgm:pt>
  </dgm:ptLst>
  <dgm:cxnLst>
    <dgm:cxn modelId="{40373893-81A7-47D8-AA57-4EEA0DCDA397}" type="presOf" srcId="{363F7AEE-1C9B-43B1-A26A-109AF640708A}" destId="{3433C436-FD65-4C4A-8FE4-FBDB2758A950}" srcOrd="0" destOrd="0" presId="urn:microsoft.com/office/officeart/2005/8/layout/funnel1"/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0EE4FF96-E3E8-4EE8-A868-D810A573EFF9}" type="presOf" srcId="{27DA2C11-DE7A-4628-8C77-92772553E934}" destId="{FE9D14F9-7FFC-4BF7-AEE4-577C74C39716}" srcOrd="0" destOrd="0" presId="urn:microsoft.com/office/officeart/2005/8/layout/funnel1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02EE9720-3BA0-438E-9EF3-6D783BCE2D49}" type="presOf" srcId="{7393010F-AEE1-4383-8AD3-CE838885C672}" destId="{76E11607-7012-43C0-B9C0-2505A471BED0}" srcOrd="0" destOrd="0" presId="urn:microsoft.com/office/officeart/2005/8/layout/funnel1"/>
    <dgm:cxn modelId="{51E9F4E2-182B-4612-8D3A-6BCAED8A1332}" type="presOf" srcId="{3BC5C532-8920-4EFF-936C-096226BEE98F}" destId="{EBAF3893-B2FE-43BB-9946-ABE4F5169409}" srcOrd="0" destOrd="0" presId="urn:microsoft.com/office/officeart/2005/8/layout/funnel1"/>
    <dgm:cxn modelId="{87A0E5F3-16BA-4698-BC52-0435F7DD8837}" type="presOf" srcId="{71DD7A6D-BB64-4ECD-B38C-95C645BFC729}" destId="{55C7C2D0-97AC-4A76-ACC3-78B585AA9831}" srcOrd="0" destOrd="0" presId="urn:microsoft.com/office/officeart/2005/8/layout/funnel1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E648DE11-8D22-402E-B562-C33CD0288D26}" type="presParOf" srcId="{FE9D14F9-7FFC-4BF7-AEE4-577C74C39716}" destId="{3034A2F5-8D50-4B3F-8F22-6FB00C1C1AB9}" srcOrd="0" destOrd="0" presId="urn:microsoft.com/office/officeart/2005/8/layout/funnel1"/>
    <dgm:cxn modelId="{8E6F4BC0-4DED-4835-BAFC-E6287F625F61}" type="presParOf" srcId="{FE9D14F9-7FFC-4BF7-AEE4-577C74C39716}" destId="{321858B0-7757-4CD1-B6E7-6A0DF61CED1F}" srcOrd="1" destOrd="0" presId="urn:microsoft.com/office/officeart/2005/8/layout/funnel1"/>
    <dgm:cxn modelId="{ECE0E5C9-E7B7-48AA-ADF0-AD6E8E143FB1}" type="presParOf" srcId="{FE9D14F9-7FFC-4BF7-AEE4-577C74C39716}" destId="{3433C436-FD65-4C4A-8FE4-FBDB2758A950}" srcOrd="2" destOrd="0" presId="urn:microsoft.com/office/officeart/2005/8/layout/funnel1"/>
    <dgm:cxn modelId="{A2E0B7E4-4847-4DD1-8178-EFF0F20C2897}" type="presParOf" srcId="{FE9D14F9-7FFC-4BF7-AEE4-577C74C39716}" destId="{55C7C2D0-97AC-4A76-ACC3-78B585AA9831}" srcOrd="3" destOrd="0" presId="urn:microsoft.com/office/officeart/2005/8/layout/funnel1"/>
    <dgm:cxn modelId="{001E5136-CEF5-4491-BEB3-927F418ECE19}" type="presParOf" srcId="{FE9D14F9-7FFC-4BF7-AEE4-577C74C39716}" destId="{76E11607-7012-43C0-B9C0-2505A471BED0}" srcOrd="4" destOrd="0" presId="urn:microsoft.com/office/officeart/2005/8/layout/funnel1"/>
    <dgm:cxn modelId="{B2519BA5-B20B-4205-A2FD-CBE23E248EB0}" type="presParOf" srcId="{FE9D14F9-7FFC-4BF7-AEE4-577C74C39716}" destId="{EBAF3893-B2FE-43BB-9946-ABE4F5169409}" srcOrd="5" destOrd="0" presId="urn:microsoft.com/office/officeart/2005/8/layout/funnel1"/>
    <dgm:cxn modelId="{B40B9BDA-A76D-42F0-9B99-E8F07A23669C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猫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狗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马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 custT="1"/>
      <dgm:spPr/>
      <dgm:t>
        <a:bodyPr/>
        <a:lstStyle/>
        <a:p>
          <a:r>
            <a:rPr lang="zh-CN" altLang="en-US" sz="3600" dirty="0" smtClean="0"/>
            <a:t>动物</a:t>
          </a:r>
          <a:endParaRPr lang="en-US" sz="3600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Y="595"/>
      <dgm:spPr/>
    </dgm:pt>
  </dgm:ptLst>
  <dgm:cxnLst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E24D1AC3-06B6-4FBD-9D31-D4D3333F9A27}" type="presOf" srcId="{27DA2C11-DE7A-4628-8C77-92772553E934}" destId="{FE9D14F9-7FFC-4BF7-AEE4-577C74C39716}" srcOrd="0" destOrd="0" presId="urn:microsoft.com/office/officeart/2005/8/layout/funnel1"/>
    <dgm:cxn modelId="{AE6DB825-6341-4ED4-A5E4-1C233194BDA2}" type="presOf" srcId="{71DD7A6D-BB64-4ECD-B38C-95C645BFC729}" destId="{55C7C2D0-97AC-4A76-ACC3-78B585AA9831}" srcOrd="0" destOrd="0" presId="urn:microsoft.com/office/officeart/2005/8/layout/funnel1"/>
    <dgm:cxn modelId="{44F57D3A-0F38-4E9E-971B-1714AAB83D55}" type="presOf" srcId="{3BC5C532-8920-4EFF-936C-096226BEE98F}" destId="{EBAF3893-B2FE-43BB-9946-ABE4F5169409}" srcOrd="0" destOrd="0" presId="urn:microsoft.com/office/officeart/2005/8/layout/funnel1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343BC2DB-F873-4584-94F2-BB76916DAC81}" type="presOf" srcId="{363F7AEE-1C9B-43B1-A26A-109AF640708A}" destId="{3433C436-FD65-4C4A-8FE4-FBDB2758A950}" srcOrd="0" destOrd="0" presId="urn:microsoft.com/office/officeart/2005/8/layout/funnel1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E0AFFC59-5EA5-4E53-8CD4-0190130DCE00}" type="presOf" srcId="{7393010F-AEE1-4383-8AD3-CE838885C672}" destId="{76E11607-7012-43C0-B9C0-2505A471BED0}" srcOrd="0" destOrd="0" presId="urn:microsoft.com/office/officeart/2005/8/layout/funnel1"/>
    <dgm:cxn modelId="{8F892D93-5789-45D8-96A4-C203CEE7E357}" type="presParOf" srcId="{FE9D14F9-7FFC-4BF7-AEE4-577C74C39716}" destId="{3034A2F5-8D50-4B3F-8F22-6FB00C1C1AB9}" srcOrd="0" destOrd="0" presId="urn:microsoft.com/office/officeart/2005/8/layout/funnel1"/>
    <dgm:cxn modelId="{8FF57696-2CA9-4605-8742-5EE0517E5F98}" type="presParOf" srcId="{FE9D14F9-7FFC-4BF7-AEE4-577C74C39716}" destId="{321858B0-7757-4CD1-B6E7-6A0DF61CED1F}" srcOrd="1" destOrd="0" presId="urn:microsoft.com/office/officeart/2005/8/layout/funnel1"/>
    <dgm:cxn modelId="{8FB06D66-6BF6-45EA-BC30-0D6884770FCF}" type="presParOf" srcId="{FE9D14F9-7FFC-4BF7-AEE4-577C74C39716}" destId="{3433C436-FD65-4C4A-8FE4-FBDB2758A950}" srcOrd="2" destOrd="0" presId="urn:microsoft.com/office/officeart/2005/8/layout/funnel1"/>
    <dgm:cxn modelId="{667ABBD3-D485-4D75-B31B-867190958930}" type="presParOf" srcId="{FE9D14F9-7FFC-4BF7-AEE4-577C74C39716}" destId="{55C7C2D0-97AC-4A76-ACC3-78B585AA9831}" srcOrd="3" destOrd="0" presId="urn:microsoft.com/office/officeart/2005/8/layout/funnel1"/>
    <dgm:cxn modelId="{1116CC14-BE6B-4EE6-B6F4-9FD880775F99}" type="presParOf" srcId="{FE9D14F9-7FFC-4BF7-AEE4-577C74C39716}" destId="{76E11607-7012-43C0-B9C0-2505A471BED0}" srcOrd="4" destOrd="0" presId="urn:microsoft.com/office/officeart/2005/8/layout/funnel1"/>
    <dgm:cxn modelId="{43045601-A967-4397-AE92-776AA658EC74}" type="presParOf" srcId="{FE9D14F9-7FFC-4BF7-AEE4-577C74C39716}" destId="{EBAF3893-B2FE-43BB-9946-ABE4F5169409}" srcOrd="5" destOrd="0" presId="urn:microsoft.com/office/officeart/2005/8/layout/funnel1"/>
    <dgm:cxn modelId="{9EC11B1E-6FF1-4554-9DD7-1AAEF8B52020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7DA2C11-DE7A-4628-8C77-92772553E934}" type="doc">
      <dgm:prSet loTypeId="urn:microsoft.com/office/officeart/2005/8/layout/funnel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3BC5C532-8920-4EFF-936C-096226BEE98F}">
      <dgm:prSet phldrT="[Text]"/>
      <dgm:spPr/>
      <dgm:t>
        <a:bodyPr/>
        <a:lstStyle/>
        <a:p>
          <a:r>
            <a:rPr lang="zh-CN" altLang="en-US" dirty="0" smtClean="0"/>
            <a:t>黄色</a:t>
          </a:r>
          <a:endParaRPr lang="en-US" dirty="0"/>
        </a:p>
      </dgm:t>
    </dgm:pt>
    <dgm:pt modelId="{BE30EA63-9094-4FDB-BA90-FDF348D7FF14}" type="parTrans" cxnId="{096727A4-785E-4979-8E0E-2789BFD578F9}">
      <dgm:prSet/>
      <dgm:spPr/>
      <dgm:t>
        <a:bodyPr/>
        <a:lstStyle/>
        <a:p>
          <a:endParaRPr lang="en-US"/>
        </a:p>
      </dgm:t>
    </dgm:pt>
    <dgm:pt modelId="{9377C505-DBFC-4A44-A663-9AE6548347F8}" type="sibTrans" cxnId="{096727A4-785E-4979-8E0E-2789BFD578F9}">
      <dgm:prSet/>
      <dgm:spPr/>
      <dgm:t>
        <a:bodyPr/>
        <a:lstStyle/>
        <a:p>
          <a:endParaRPr lang="en-US"/>
        </a:p>
      </dgm:t>
    </dgm:pt>
    <dgm:pt modelId="{7393010F-AEE1-4383-8AD3-CE838885C672}">
      <dgm:prSet phldrT="[Text]"/>
      <dgm:spPr/>
      <dgm:t>
        <a:bodyPr/>
        <a:lstStyle/>
        <a:p>
          <a:r>
            <a:rPr lang="zh-CN" altLang="en-US" dirty="0" smtClean="0"/>
            <a:t>红色</a:t>
          </a:r>
          <a:endParaRPr lang="en-US" dirty="0"/>
        </a:p>
      </dgm:t>
    </dgm:pt>
    <dgm:pt modelId="{F28A1040-DCD5-468B-8D59-F86C51D61E8C}" type="parTrans" cxnId="{F93F73DD-3B9F-4928-AD5B-1E2188A894B9}">
      <dgm:prSet/>
      <dgm:spPr/>
      <dgm:t>
        <a:bodyPr/>
        <a:lstStyle/>
        <a:p>
          <a:endParaRPr lang="en-US"/>
        </a:p>
      </dgm:t>
    </dgm:pt>
    <dgm:pt modelId="{F4EFF8EC-1A8A-4D26-BE6A-439E904D4BC6}" type="sibTrans" cxnId="{F93F73DD-3B9F-4928-AD5B-1E2188A894B9}">
      <dgm:prSet/>
      <dgm:spPr/>
      <dgm:t>
        <a:bodyPr/>
        <a:lstStyle/>
        <a:p>
          <a:endParaRPr lang="en-US"/>
        </a:p>
      </dgm:t>
    </dgm:pt>
    <dgm:pt modelId="{71DD7A6D-BB64-4ECD-B38C-95C645BFC729}">
      <dgm:prSet phldrT="[Text]"/>
      <dgm:spPr/>
      <dgm:t>
        <a:bodyPr/>
        <a:lstStyle/>
        <a:p>
          <a:r>
            <a:rPr lang="zh-CN" altLang="en-US" dirty="0" smtClean="0"/>
            <a:t>蓝色</a:t>
          </a:r>
          <a:endParaRPr lang="en-US" dirty="0"/>
        </a:p>
      </dgm:t>
    </dgm:pt>
    <dgm:pt modelId="{D60A702A-955B-42CD-9684-741D5CD81CE7}" type="parTrans" cxnId="{321C0001-9769-4AE1-90A2-4F115678413F}">
      <dgm:prSet/>
      <dgm:spPr/>
      <dgm:t>
        <a:bodyPr/>
        <a:lstStyle/>
        <a:p>
          <a:endParaRPr lang="en-US"/>
        </a:p>
      </dgm:t>
    </dgm:pt>
    <dgm:pt modelId="{4D620FBC-1F9D-415F-95D7-9C98E67284C0}" type="sibTrans" cxnId="{321C0001-9769-4AE1-90A2-4F115678413F}">
      <dgm:prSet/>
      <dgm:spPr/>
      <dgm:t>
        <a:bodyPr/>
        <a:lstStyle/>
        <a:p>
          <a:endParaRPr lang="en-US"/>
        </a:p>
      </dgm:t>
    </dgm:pt>
    <dgm:pt modelId="{363F7AEE-1C9B-43B1-A26A-109AF640708A}">
      <dgm:prSet phldrT="[Text]" custT="1"/>
      <dgm:spPr/>
      <dgm:t>
        <a:bodyPr/>
        <a:lstStyle/>
        <a:p>
          <a:r>
            <a:rPr lang="zh-CN" altLang="en-US" sz="3600" dirty="0" smtClean="0"/>
            <a:t>颜色</a:t>
          </a:r>
          <a:endParaRPr lang="en-US" altLang="en-US" sz="3600" dirty="0"/>
        </a:p>
      </dgm:t>
    </dgm:pt>
    <dgm:pt modelId="{07720EFB-02EB-45E7-9252-FC166022FD41}" type="parTrans" cxnId="{FD44A544-2A5B-46E1-B6C5-87CE5BB9F0DA}">
      <dgm:prSet/>
      <dgm:spPr/>
      <dgm:t>
        <a:bodyPr/>
        <a:lstStyle/>
        <a:p>
          <a:endParaRPr lang="en-US"/>
        </a:p>
      </dgm:t>
    </dgm:pt>
    <dgm:pt modelId="{92F106FD-2B5D-4290-B084-757150990951}" type="sibTrans" cxnId="{FD44A544-2A5B-46E1-B6C5-87CE5BB9F0DA}">
      <dgm:prSet/>
      <dgm:spPr/>
      <dgm:t>
        <a:bodyPr/>
        <a:lstStyle/>
        <a:p>
          <a:endParaRPr lang="en-US"/>
        </a:p>
      </dgm:t>
    </dgm:pt>
    <dgm:pt modelId="{FE9D14F9-7FFC-4BF7-AEE4-577C74C39716}" type="pres">
      <dgm:prSet presAssocID="{27DA2C11-DE7A-4628-8C77-92772553E93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34A2F5-8D50-4B3F-8F22-6FB00C1C1AB9}" type="pres">
      <dgm:prSet presAssocID="{27DA2C11-DE7A-4628-8C77-92772553E934}" presName="ellipse" presStyleLbl="trBgShp" presStyleIdx="0" presStyleCnt="1"/>
      <dgm:spPr/>
    </dgm:pt>
    <dgm:pt modelId="{321858B0-7757-4CD1-B6E7-6A0DF61CED1F}" type="pres">
      <dgm:prSet presAssocID="{27DA2C11-DE7A-4628-8C77-92772553E934}" presName="arrow1" presStyleLbl="fgShp" presStyleIdx="0" presStyleCnt="1"/>
      <dgm:spPr/>
    </dgm:pt>
    <dgm:pt modelId="{3433C436-FD65-4C4A-8FE4-FBDB2758A950}" type="pres">
      <dgm:prSet presAssocID="{27DA2C11-DE7A-4628-8C77-92772553E934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C7C2D0-97AC-4A76-ACC3-78B585AA9831}" type="pres">
      <dgm:prSet presAssocID="{7393010F-AEE1-4383-8AD3-CE838885C672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E11607-7012-43C0-B9C0-2505A471BED0}" type="pres">
      <dgm:prSet presAssocID="{71DD7A6D-BB64-4ECD-B38C-95C645BFC729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AF3893-B2FE-43BB-9946-ABE4F5169409}" type="pres">
      <dgm:prSet presAssocID="{363F7AEE-1C9B-43B1-A26A-109AF640708A}" presName="item3" presStyleLbl="node1" presStyleIdx="2" presStyleCnt="3" custLinFactNeighborX="-2222" custLinFactNeighborY="-3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B2A07-EE5F-41BA-A744-CF8521D13C57}" type="pres">
      <dgm:prSet presAssocID="{27DA2C11-DE7A-4628-8C77-92772553E934}" presName="funnel" presStyleLbl="trAlignAcc1" presStyleIdx="0" presStyleCnt="1" custLinFactNeighborY="2083"/>
      <dgm:spPr/>
    </dgm:pt>
  </dgm:ptLst>
  <dgm:cxnLst>
    <dgm:cxn modelId="{FD44A544-2A5B-46E1-B6C5-87CE5BB9F0DA}" srcId="{27DA2C11-DE7A-4628-8C77-92772553E934}" destId="{363F7AEE-1C9B-43B1-A26A-109AF640708A}" srcOrd="3" destOrd="0" parTransId="{07720EFB-02EB-45E7-9252-FC166022FD41}" sibTransId="{92F106FD-2B5D-4290-B084-757150990951}"/>
    <dgm:cxn modelId="{404F25C0-3089-4812-8278-9D069E4D2795}" type="presOf" srcId="{71DD7A6D-BB64-4ECD-B38C-95C645BFC729}" destId="{55C7C2D0-97AC-4A76-ACC3-78B585AA9831}" srcOrd="0" destOrd="0" presId="urn:microsoft.com/office/officeart/2005/8/layout/funnel1"/>
    <dgm:cxn modelId="{E1DBEF28-63BE-4D7E-82BD-B5BB317C2BBD}" type="presOf" srcId="{3BC5C532-8920-4EFF-936C-096226BEE98F}" destId="{EBAF3893-B2FE-43BB-9946-ABE4F5169409}" srcOrd="0" destOrd="0" presId="urn:microsoft.com/office/officeart/2005/8/layout/funnel1"/>
    <dgm:cxn modelId="{F93F73DD-3B9F-4928-AD5B-1E2188A894B9}" srcId="{27DA2C11-DE7A-4628-8C77-92772553E934}" destId="{7393010F-AEE1-4383-8AD3-CE838885C672}" srcOrd="1" destOrd="0" parTransId="{F28A1040-DCD5-468B-8D59-F86C51D61E8C}" sibTransId="{F4EFF8EC-1A8A-4D26-BE6A-439E904D4BC6}"/>
    <dgm:cxn modelId="{321C0001-9769-4AE1-90A2-4F115678413F}" srcId="{27DA2C11-DE7A-4628-8C77-92772553E934}" destId="{71DD7A6D-BB64-4ECD-B38C-95C645BFC729}" srcOrd="2" destOrd="0" parTransId="{D60A702A-955B-42CD-9684-741D5CD81CE7}" sibTransId="{4D620FBC-1F9D-415F-95D7-9C98E67284C0}"/>
    <dgm:cxn modelId="{AF9651CB-5DEB-49AC-B228-5F8A1FDA9352}" type="presOf" srcId="{363F7AEE-1C9B-43B1-A26A-109AF640708A}" destId="{3433C436-FD65-4C4A-8FE4-FBDB2758A950}" srcOrd="0" destOrd="0" presId="urn:microsoft.com/office/officeart/2005/8/layout/funnel1"/>
    <dgm:cxn modelId="{5C20F6E5-F83C-493F-A0A9-005647CF325E}" type="presOf" srcId="{7393010F-AEE1-4383-8AD3-CE838885C672}" destId="{76E11607-7012-43C0-B9C0-2505A471BED0}" srcOrd="0" destOrd="0" presId="urn:microsoft.com/office/officeart/2005/8/layout/funnel1"/>
    <dgm:cxn modelId="{54A0B3FF-E4BA-49D0-B4EE-1936349304A9}" type="presOf" srcId="{27DA2C11-DE7A-4628-8C77-92772553E934}" destId="{FE9D14F9-7FFC-4BF7-AEE4-577C74C39716}" srcOrd="0" destOrd="0" presId="urn:microsoft.com/office/officeart/2005/8/layout/funnel1"/>
    <dgm:cxn modelId="{096727A4-785E-4979-8E0E-2789BFD578F9}" srcId="{27DA2C11-DE7A-4628-8C77-92772553E934}" destId="{3BC5C532-8920-4EFF-936C-096226BEE98F}" srcOrd="0" destOrd="0" parTransId="{BE30EA63-9094-4FDB-BA90-FDF348D7FF14}" sibTransId="{9377C505-DBFC-4A44-A663-9AE6548347F8}"/>
    <dgm:cxn modelId="{0DF90C08-4036-4B0E-A729-5105F784BA08}" type="presParOf" srcId="{FE9D14F9-7FFC-4BF7-AEE4-577C74C39716}" destId="{3034A2F5-8D50-4B3F-8F22-6FB00C1C1AB9}" srcOrd="0" destOrd="0" presId="urn:microsoft.com/office/officeart/2005/8/layout/funnel1"/>
    <dgm:cxn modelId="{C00D108C-D878-45EE-B391-66385DF0834A}" type="presParOf" srcId="{FE9D14F9-7FFC-4BF7-AEE4-577C74C39716}" destId="{321858B0-7757-4CD1-B6E7-6A0DF61CED1F}" srcOrd="1" destOrd="0" presId="urn:microsoft.com/office/officeart/2005/8/layout/funnel1"/>
    <dgm:cxn modelId="{18B538DB-49BD-4E81-B28E-98DE149661E3}" type="presParOf" srcId="{FE9D14F9-7FFC-4BF7-AEE4-577C74C39716}" destId="{3433C436-FD65-4C4A-8FE4-FBDB2758A950}" srcOrd="2" destOrd="0" presId="urn:microsoft.com/office/officeart/2005/8/layout/funnel1"/>
    <dgm:cxn modelId="{DB9B3776-FF96-4809-BF33-958AD9A232D3}" type="presParOf" srcId="{FE9D14F9-7FFC-4BF7-AEE4-577C74C39716}" destId="{55C7C2D0-97AC-4A76-ACC3-78B585AA9831}" srcOrd="3" destOrd="0" presId="urn:microsoft.com/office/officeart/2005/8/layout/funnel1"/>
    <dgm:cxn modelId="{C7CFEA05-D5B5-4D63-B70F-C303020B5F15}" type="presParOf" srcId="{FE9D14F9-7FFC-4BF7-AEE4-577C74C39716}" destId="{76E11607-7012-43C0-B9C0-2505A471BED0}" srcOrd="4" destOrd="0" presId="urn:microsoft.com/office/officeart/2005/8/layout/funnel1"/>
    <dgm:cxn modelId="{3F650A01-4114-4BFE-A904-181542F140E9}" type="presParOf" srcId="{FE9D14F9-7FFC-4BF7-AEE4-577C74C39716}" destId="{EBAF3893-B2FE-43BB-9946-ABE4F5169409}" srcOrd="5" destOrd="0" presId="urn:microsoft.com/office/officeart/2005/8/layout/funnel1"/>
    <dgm:cxn modelId="{863ADB6C-A6C6-4C25-97A9-B53ADFD2BA32}" type="presParOf" srcId="{FE9D14F9-7FFC-4BF7-AEE4-577C74C39716}" destId="{177B2A07-EE5F-41BA-A744-CF8521D13C5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水果</a:t>
          </a:r>
          <a:endParaRPr lang="en-US" sz="15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蓝色</a:t>
          </a:r>
          <a:endParaRPr lang="en-US" sz="17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红色</a:t>
          </a:r>
          <a:endParaRPr lang="en-US" sz="17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47801" y="609602"/>
          <a:ext cx="685800" cy="685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黄色</a:t>
          </a:r>
          <a:endParaRPr lang="en-US" sz="1700" kern="1200" dirty="0"/>
        </a:p>
      </dsp:txBody>
      <dsp:txXfrm>
        <a:off x="1548234" y="710035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457200" y="533394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家</a:t>
          </a:r>
          <a:endParaRPr lang="en-US" sz="15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爸爸</a:t>
          </a:r>
          <a:endParaRPr lang="en-US" sz="17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你</a:t>
          </a:r>
          <a:endParaRPr lang="en-US" sz="17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63040" y="636828"/>
          <a:ext cx="685800" cy="68580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妈妈</a:t>
          </a:r>
          <a:endParaRPr lang="en-US" sz="1700" kern="1200" dirty="0"/>
        </a:p>
      </dsp:txBody>
      <dsp:txXfrm>
        <a:off x="1563473" y="737261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457200" y="533394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500" kern="1200" dirty="0" smtClean="0"/>
            <a:t>动物</a:t>
          </a:r>
          <a:endParaRPr lang="en-US" sz="15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马</a:t>
          </a:r>
          <a:endParaRPr lang="en-US" sz="27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狗</a:t>
          </a:r>
          <a:endParaRPr lang="en-US" sz="27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63040" y="636828"/>
          <a:ext cx="685800" cy="6858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猫</a:t>
          </a:r>
          <a:endParaRPr lang="en-US" sz="2700" kern="1200" dirty="0"/>
        </a:p>
      </dsp:txBody>
      <dsp:txXfrm>
        <a:off x="1563473" y="737261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457200" y="507995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家</a:t>
          </a:r>
          <a:endParaRPr lang="en-US" sz="36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爸爸</a:t>
          </a:r>
          <a:endParaRPr lang="en-US" sz="17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你</a:t>
          </a:r>
          <a:endParaRPr lang="en-US" sz="17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63040" y="636828"/>
          <a:ext cx="685800" cy="685800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妈妈</a:t>
          </a:r>
          <a:endParaRPr lang="en-US" sz="1700" kern="1200" dirty="0"/>
        </a:p>
      </dsp:txBody>
      <dsp:txXfrm>
        <a:off x="1563473" y="737261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457200" y="533394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动物</a:t>
          </a:r>
          <a:endParaRPr lang="en-US" sz="36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马</a:t>
          </a:r>
          <a:endParaRPr lang="en-US" sz="27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狗</a:t>
          </a:r>
          <a:endParaRPr lang="en-US" sz="27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63040" y="636828"/>
          <a:ext cx="685800" cy="685800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700" kern="1200" dirty="0" smtClean="0"/>
            <a:t>猫</a:t>
          </a:r>
          <a:endParaRPr lang="en-US" sz="2700" kern="1200" dirty="0"/>
        </a:p>
      </dsp:txBody>
      <dsp:txXfrm>
        <a:off x="1563473" y="737261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457200" y="507995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A2F5-8D50-4B3F-8F22-6FB00C1C1AB9}">
      <dsp:nvSpPr>
        <dsp:cNvPr id="0" name=""/>
        <dsp:cNvSpPr/>
      </dsp:nvSpPr>
      <dsp:spPr>
        <a:xfrm>
          <a:off x="537972" y="581660"/>
          <a:ext cx="1965960" cy="682752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1858B0-7757-4CD1-B6E7-6A0DF61CED1F}">
      <dsp:nvSpPr>
        <dsp:cNvPr id="0" name=""/>
        <dsp:cNvSpPr/>
      </dsp:nvSpPr>
      <dsp:spPr>
        <a:xfrm>
          <a:off x="1333500" y="2253488"/>
          <a:ext cx="381000" cy="243840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3C436-FD65-4C4A-8FE4-FBDB2758A950}">
      <dsp:nvSpPr>
        <dsp:cNvPr id="0" name=""/>
        <dsp:cNvSpPr/>
      </dsp:nvSpPr>
      <dsp:spPr>
        <a:xfrm>
          <a:off x="609600" y="2448560"/>
          <a:ext cx="1828800" cy="45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/>
            <a:t>颜色</a:t>
          </a:r>
          <a:endParaRPr lang="en-US" altLang="en-US" sz="3600" kern="1200" dirty="0"/>
        </a:p>
      </dsp:txBody>
      <dsp:txXfrm>
        <a:off x="609600" y="2448560"/>
        <a:ext cx="1828800" cy="457200"/>
      </dsp:txXfrm>
    </dsp:sp>
    <dsp:sp modelId="{55C7C2D0-97AC-4A76-ACC3-78B585AA9831}">
      <dsp:nvSpPr>
        <dsp:cNvPr id="0" name=""/>
        <dsp:cNvSpPr/>
      </dsp:nvSpPr>
      <dsp:spPr>
        <a:xfrm>
          <a:off x="1252728" y="1317142"/>
          <a:ext cx="685800" cy="6858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蓝色</a:t>
          </a:r>
          <a:endParaRPr lang="en-US" sz="1700" kern="1200" dirty="0"/>
        </a:p>
      </dsp:txBody>
      <dsp:txXfrm>
        <a:off x="1353161" y="1417575"/>
        <a:ext cx="484934" cy="484934"/>
      </dsp:txXfrm>
    </dsp:sp>
    <dsp:sp modelId="{76E11607-7012-43C0-B9C0-2505A471BED0}">
      <dsp:nvSpPr>
        <dsp:cNvPr id="0" name=""/>
        <dsp:cNvSpPr/>
      </dsp:nvSpPr>
      <dsp:spPr>
        <a:xfrm>
          <a:off x="761999" y="802640"/>
          <a:ext cx="685800" cy="6858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红色</a:t>
          </a:r>
          <a:endParaRPr lang="en-US" sz="1700" kern="1200" dirty="0"/>
        </a:p>
      </dsp:txBody>
      <dsp:txXfrm>
        <a:off x="862432" y="903073"/>
        <a:ext cx="484934" cy="484934"/>
      </dsp:txXfrm>
    </dsp:sp>
    <dsp:sp modelId="{EBAF3893-B2FE-43BB-9946-ABE4F5169409}">
      <dsp:nvSpPr>
        <dsp:cNvPr id="0" name=""/>
        <dsp:cNvSpPr/>
      </dsp:nvSpPr>
      <dsp:spPr>
        <a:xfrm>
          <a:off x="1447801" y="609602"/>
          <a:ext cx="685800" cy="6858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700" kern="1200" dirty="0" smtClean="0"/>
            <a:t>黄色</a:t>
          </a:r>
          <a:endParaRPr lang="en-US" sz="1700" kern="1200" dirty="0"/>
        </a:p>
      </dsp:txBody>
      <dsp:txXfrm>
        <a:off x="1548234" y="710035"/>
        <a:ext cx="484934" cy="484934"/>
      </dsp:txXfrm>
    </dsp:sp>
    <dsp:sp modelId="{177B2A07-EE5F-41BA-A744-CF8521D13C57}">
      <dsp:nvSpPr>
        <dsp:cNvPr id="0" name=""/>
        <dsp:cNvSpPr/>
      </dsp:nvSpPr>
      <dsp:spPr>
        <a:xfrm>
          <a:off x="457200" y="533394"/>
          <a:ext cx="2133600" cy="170688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47D6-16A1-4160-A20B-F826B6278642}" type="datetimeFigureOut">
              <a:rPr lang="en-US" smtClean="0"/>
              <a:pPr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A4F40-9F50-4DB1-AB8D-F9EE6B8136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om/url?sa=i&amp;rct=j&amp;q=&amp;esrc=s&amp;frm=1&amp;source=images&amp;cd=&amp;cad=rja&amp;docid=u9lxRAkCy9YJSM&amp;tbnid=UeDUTxRzB8uXFM:&amp;ved=0CAUQjRw&amp;url=http://www.ce.cn/cysc/agriculture/gdxw/200610/30/t20061030_9194042.shtml&amp;ei=ELgGUvGAIITwyQGnqoBo&amp;bvm=bv.50500085,d.b2I&amp;psig=AFQjCNF-_diD35m0ygSGzJtRbPRUGPTg0Q&amp;ust=1376258390456604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url?sa=i&amp;rct=j&amp;q=&amp;esrc=s&amp;frm=1&amp;source=images&amp;cd=&amp;cad=rja&amp;docid=J9hlKU6FI1MuJM&amp;tbnid=a_Gvm97fO9ggbM:&amp;ved=0CAUQjRw&amp;url=http://www.sydneytoday.com/n/bencandy.php?fid=32&amp;id=79863&amp;ei=L7gGUp2RBuzUyQHlw4GIAw&amp;bvm=bv.50500085,d.b2I&amp;psig=AFQjCNF-_diD35m0ygSGzJtRbPRUGPTg0Q&amp;ust=137625839045660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/url?sa=i&amp;rct=j&amp;q=&amp;esrc=s&amp;frm=1&amp;source=images&amp;cd=&amp;cad=rja&amp;docid=kUdHQk83h-0f3M&amp;tbnid=hRS8z9n3hWNkTM:&amp;ved=0CAUQjRw&amp;url=http://cn.made-in-china.com/showroom/fukunart/product-detaileqXnNbUMAfki/%E4%B8%87%E5%9C%A3%E8%8A%82%E7%A4%BC%E5%93%81-%E5%8D%97%E7%93%9C.html&amp;ei=zLgGUuaBJabyyAHc14HQAg&amp;bvm=bv.50500085,d.b2I&amp;psig=AFQjCNGiRtINegKKvyMjwu2A5ek-jfIF3g&amp;ust=1376258631210785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U9dAVuV9yRU-6M&amp;tbnid=Xy5_Sy151LTYqM:&amp;ved=0CAUQjRw&amp;url=http://www.fotopedia.com/items/flickr-3688112732&amp;ei=WLkGUtaBMcWGyAGD14H4Dw&amp;bvm=bv.50500085,d.b2I&amp;psig=AFQjCNGramdrlXVEUT_WYVdgiVoIu1j0dQ&amp;ust=1376258766032546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73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 NOW: Matching.</a:t>
            </a:r>
          </a:p>
          <a:p>
            <a:r>
              <a:rPr lang="en-US" sz="2400" dirty="0" smtClean="0"/>
              <a:t>Purpose game: You will need to get 7 correct answers to get a 100!</a:t>
            </a:r>
          </a:p>
        </p:txBody>
      </p:sp>
    </p:spTree>
    <p:extLst>
      <p:ext uri="{BB962C8B-B14F-4D97-AF65-F5344CB8AC3E}">
        <p14:creationId xmlns:p14="http://schemas.microsoft.com/office/powerpoint/2010/main" val="330472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18" y="228600"/>
            <a:ext cx="9144000" cy="652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896641" y="1538090"/>
            <a:ext cx="242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should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1" y="3188747"/>
            <a:ext cx="617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Subject + from + age + start + do something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4008155"/>
            <a:ext cx="242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Let’s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17136" y="4800600"/>
            <a:ext cx="242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Besides...also…</a:t>
            </a:r>
          </a:p>
        </p:txBody>
      </p:sp>
    </p:spTree>
    <p:extLst>
      <p:ext uri="{BB962C8B-B14F-4D97-AF65-F5344CB8AC3E}">
        <p14:creationId xmlns:p14="http://schemas.microsoft.com/office/powerpoint/2010/main" val="345467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9144000" cy="54091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NOW: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31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0"/>
            <a:ext cx="827395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QUIZ- Matching.</a:t>
            </a:r>
          </a:p>
          <a:p>
            <a:r>
              <a:rPr lang="en-US" sz="2400" dirty="0" smtClean="0"/>
              <a:t>Purpose game: You will need to get 7 correct answers to get a 100!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/>
              <a:t>http://www.purposegames.com/game/match-the-nouns-with-the-verbs-quiz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5584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57710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066800" y="838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How’s</a:t>
            </a:r>
            <a:endParaRPr lang="en-US" sz="1000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8382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 what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3352800" y="838200"/>
            <a:ext cx="887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W</a:t>
            </a:r>
            <a:r>
              <a:rPr lang="en-US" sz="1000" dirty="0" smtClean="0"/>
              <a:t>hen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419600" y="762000"/>
            <a:ext cx="68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How old</a:t>
            </a:r>
          </a:p>
          <a:p>
            <a:r>
              <a:rPr lang="en-US" sz="1000" dirty="0" smtClean="0"/>
              <a:t>(adults)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1" y="762000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How old</a:t>
            </a:r>
          </a:p>
          <a:p>
            <a:r>
              <a:rPr lang="en-US" sz="1000" dirty="0" smtClean="0"/>
              <a:t>(kids)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838200"/>
            <a:ext cx="8879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Where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76200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What does someone look like?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8001000" y="838200"/>
            <a:ext cx="53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How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Group Assignment: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6412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Task 1: Choose 1 word to put in each sentence and write the complete sentences on a separate sheet of paper.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97335"/>
            <a:ext cx="4005357" cy="616066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510320"/>
              </p:ext>
            </p:extLst>
          </p:nvPr>
        </p:nvGraphicFramePr>
        <p:xfrm>
          <a:off x="7086600" y="2057400"/>
          <a:ext cx="1143000" cy="3270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</a:tblGrid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看电影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春天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>
                          <a:effectLst/>
                        </a:rPr>
                        <a:t>跳舞</a:t>
                      </a:r>
                      <a:endParaRPr lang="zh-CN" altLang="en-US" sz="17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>
                          <a:effectLst/>
                        </a:rPr>
                        <a:t>中餐</a:t>
                      </a:r>
                      <a:endParaRPr lang="zh-CN" altLang="en-US" sz="17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>
                          <a:effectLst/>
                        </a:rPr>
                        <a:t>跳高</a:t>
                      </a:r>
                      <a:endParaRPr lang="zh-CN" altLang="en-US" sz="17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>
                          <a:effectLst/>
                        </a:rPr>
                        <a:t>玩电脑游戏</a:t>
                      </a:r>
                      <a:endParaRPr lang="zh-CN" altLang="en-US" sz="17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>
                          <a:effectLst/>
                        </a:rPr>
                        <a:t>日餐</a:t>
                      </a:r>
                      <a:endParaRPr lang="zh-CN" altLang="en-US" sz="17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篮球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>
                          <a:effectLst/>
                        </a:rPr>
                        <a:t>弹钢琴</a:t>
                      </a:r>
                      <a:endParaRPr lang="zh-CN" altLang="en-US" sz="17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>
                          <a:effectLst/>
                        </a:rPr>
                        <a:t>水果</a:t>
                      </a:r>
                      <a:endParaRPr lang="zh-CN" altLang="en-US" sz="17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>
                          <a:effectLst/>
                        </a:rPr>
                        <a:t>跑步</a:t>
                      </a:r>
                      <a:endParaRPr lang="zh-CN" altLang="en-US" sz="17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开车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5486400" y="914400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zh-CN" altLang="en-US" dirty="0"/>
              <a:t>还是 </a:t>
            </a:r>
            <a:r>
              <a:rPr lang="en-US" altLang="zh-CN" dirty="0"/>
              <a:t>B</a:t>
            </a:r>
            <a:r>
              <a:rPr lang="zh-CN" altLang="en-US" dirty="0"/>
              <a:t>？ </a:t>
            </a:r>
            <a:r>
              <a:rPr lang="en-US" altLang="zh-CN" dirty="0"/>
              <a:t>A or B?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31265"/>
              </p:ext>
            </p:extLst>
          </p:nvPr>
        </p:nvGraphicFramePr>
        <p:xfrm>
          <a:off x="4800600" y="2006157"/>
          <a:ext cx="1143000" cy="3543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43000"/>
              </a:tblGrid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坐公共汽车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短裤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中文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>
                          <a:effectLst/>
                        </a:rPr>
                        <a:t>西班牙语</a:t>
                      </a:r>
                      <a:endParaRPr lang="zh-CN" altLang="en-US" sz="17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>
                          <a:effectLst/>
                        </a:rPr>
                        <a:t>晴天</a:t>
                      </a:r>
                      <a:endParaRPr lang="zh-CN" altLang="en-US" sz="175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下雪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裙子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法餐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坐出租车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秋天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夏天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德语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81039"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750" u="none" strike="noStrike" dirty="0">
                          <a:effectLst/>
                        </a:rPr>
                        <a:t>阴天</a:t>
                      </a:r>
                      <a:endParaRPr lang="zh-CN" altLang="en-US" sz="175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5840" marR="5840" marT="5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7772400" cy="584199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2345"/>
            <a:ext cx="5060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Task </a:t>
            </a:r>
            <a:r>
              <a:rPr lang="en-US" dirty="0" smtClean="0"/>
              <a:t>2: On the same paper where you put Task 1 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33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Diagram 2"/>
          <p:cNvGraphicFramePr/>
          <p:nvPr/>
        </p:nvGraphicFramePr>
        <p:xfrm>
          <a:off x="6096000" y="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200400" y="345440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3400" y="25146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？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5600" y="25146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？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57600" y="6019800"/>
            <a:ext cx="2057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FF0000"/>
                </a:solidFill>
              </a:rPr>
              <a:t>？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0139 0.640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0139 0.640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96296E-6 L 0.00139 0.6400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3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4932356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1443" y="381000"/>
            <a:ext cx="4582557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52600" y="76200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 you like (eating) Chinese food or </a:t>
            </a:r>
            <a:r>
              <a:rPr lang="en-US" altLang="zh-CN" sz="1000" dirty="0" smtClean="0"/>
              <a:t>western food?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129540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I like (eating) both.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2743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Do you like (eating) fast food?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0480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I  (also) like fast food. I like (eating) hamburgers &amp; pizza.</a:t>
            </a:r>
            <a:endParaRPr lang="en-US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2438400"/>
            <a:ext cx="38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 smtClean="0"/>
              <a:t>我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What beverage do you like (drink)?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038600"/>
            <a:ext cx="3124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I  like (drinking) coke and soda water.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45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汉堡包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6800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比萨饼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2438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可乐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20000" y="2286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汽水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006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D </a:t>
            </a:r>
            <a:r>
              <a:rPr lang="zh-CN" altLang="en-US" dirty="0" smtClean="0"/>
              <a:t>咖啡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674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C </a:t>
            </a:r>
            <a:r>
              <a:rPr lang="zh-CN" altLang="en-US" dirty="0" smtClean="0"/>
              <a:t>沙拉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62800" y="3352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 </a:t>
            </a:r>
            <a:r>
              <a:rPr lang="zh-CN" altLang="en-US" dirty="0" smtClean="0"/>
              <a:t>薯条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001000" y="32766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 </a:t>
            </a:r>
            <a:r>
              <a:rPr lang="zh-CN" altLang="en-US" dirty="0" smtClean="0"/>
              <a:t>苹果派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334000" y="56388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usually</a:t>
            </a:r>
            <a:endParaRPr lang="en-US" sz="1100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5410200" y="6096000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467600" y="6019800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391400" y="56388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usually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6019800" y="6096000"/>
            <a:ext cx="1981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200" u="sng" dirty="0" smtClean="0"/>
              <a:t>经常</a:t>
            </a:r>
            <a:r>
              <a:rPr lang="zh-CN" altLang="en-US" sz="1200" dirty="0" smtClean="0"/>
              <a:t>吃</a:t>
            </a:r>
            <a:r>
              <a:rPr lang="en-US" altLang="zh-CN" sz="1200" dirty="0" smtClean="0"/>
              <a:t>…,</a:t>
            </a:r>
            <a:r>
              <a:rPr lang="zh-CN" altLang="en-US" sz="1200" dirty="0" smtClean="0"/>
              <a:t>喝</a:t>
            </a:r>
            <a:r>
              <a:rPr lang="en-US" altLang="zh-CN" sz="1200" dirty="0" smtClean="0"/>
              <a:t>…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9800" y="6324600"/>
            <a:ext cx="685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usually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6096000" y="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3200400" y="345440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0" y="0"/>
          <a:ext cx="3048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25022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" y="1"/>
            <a:ext cx="9151620" cy="380999"/>
          </a:xfrm>
        </p:spPr>
        <p:txBody>
          <a:bodyPr>
            <a:normAutofit fontScale="90000"/>
          </a:bodyPr>
          <a:lstStyle/>
          <a:p>
            <a:pPr algn="l"/>
            <a:r>
              <a:rPr lang="en-US" sz="1400" dirty="0" smtClean="0"/>
              <a:t>IF you do NOT have any missing assignment, please translate the conversation in characters </a:t>
            </a:r>
            <a:r>
              <a:rPr lang="en-US" sz="1400" b="1" i="1" u="sng" dirty="0" smtClean="0"/>
              <a:t>on the same paper. </a:t>
            </a:r>
            <a:br>
              <a:rPr lang="en-US" sz="1400" b="1" i="1" u="sng" dirty="0" smtClean="0"/>
            </a:br>
            <a:endParaRPr lang="en-US" sz="1400" b="1" i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"/>
            <a:ext cx="4572000" cy="6629400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Does your little brother like eating fruits?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He likes fruits very much.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What fruits does he like?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He likes strawberries, watermelons, apples and bananas. What about you?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I don’t like those fruits, I like pears the most.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Do you eat fruits everyday?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I eat 2 kinds everyday. What about you?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I don’t eat fruits everyday. But my mom says that I should eat fruits everyday.</a:t>
            </a:r>
          </a:p>
          <a:p>
            <a:pPr algn="l"/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572000" y="228600"/>
            <a:ext cx="4572000" cy="6629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</a:t>
            </a:r>
          </a:p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A: 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B: </a:t>
            </a:r>
          </a:p>
          <a:p>
            <a:pPr algn="l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96333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青菜</a:t>
            </a:r>
            <a:r>
              <a:rPr lang="en-US" altLang="zh-CN" dirty="0" smtClean="0"/>
              <a:t>=</a:t>
            </a:r>
            <a:r>
              <a:rPr lang="zh-CN" altLang="en-US" dirty="0" smtClean="0"/>
              <a:t>蔬菜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9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1599" cy="6999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6472" y="0"/>
            <a:ext cx="410949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1" y="2514599"/>
            <a:ext cx="4181474" cy="369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259" y="-152400"/>
            <a:ext cx="5447141" cy="73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0" y="304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Our whole family all like eating Chinese food.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normally eat porridge or noodles for breakfast.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eat stir-fried noodles or steamed stuffed buns for lunch.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2209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normally eat rice (and) fried dishes for dinner.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7432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Our family go to a restaurant to eat(go out to eat) sometimes on weekends.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4290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We are likely to (going to) go to a BJ restaurant to eat next weekend.</a:t>
            </a:r>
            <a:endParaRPr lang="en-US" sz="1400" dirty="0"/>
          </a:p>
        </p:txBody>
      </p:sp>
      <p:sp>
        <p:nvSpPr>
          <p:cNvPr id="9" name="Rectangle 8"/>
          <p:cNvSpPr/>
          <p:nvPr/>
        </p:nvSpPr>
        <p:spPr>
          <a:xfrm>
            <a:off x="4724400" y="685800"/>
            <a:ext cx="457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71800" y="1066800"/>
            <a:ext cx="22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0200" y="1066800"/>
            <a:ext cx="381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410200" y="1828800"/>
            <a:ext cx="533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486400" y="3886200"/>
            <a:ext cx="381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581400" y="1066800"/>
            <a:ext cx="457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324600" y="1066800"/>
            <a:ext cx="381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19800" y="1828800"/>
            <a:ext cx="533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-152400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冬瓜</a:t>
            </a:r>
            <a:endParaRPr lang="en-US" dirty="0"/>
          </a:p>
        </p:txBody>
      </p:sp>
      <p:pic>
        <p:nvPicPr>
          <p:cNvPr id="2050" name="Picture 2" descr="http://www.ce.cn/cysc/agriculture/gdxw/200610/30/W02006103048889522417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057400"/>
            <a:ext cx="2857500" cy="3810000"/>
          </a:xfrm>
          <a:prstGeom prst="rect">
            <a:avLst/>
          </a:prstGeom>
          <a:noFill/>
        </p:spPr>
      </p:pic>
      <p:pic>
        <p:nvPicPr>
          <p:cNvPr id="2052" name="Picture 4" descr="http://www.sydneytoday.com/upload_files/201211/20121125004305_2736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124200"/>
            <a:ext cx="4472185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132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mage.cn.made-in-china.com/2f0j01vCKTOepMfUbl/%E4%B8%87%E5%9C%A3%E8%8A%82%E7%A4%BC%E5%93%81-%E5%8D%97%E7%93%9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95400"/>
            <a:ext cx="5715000" cy="4158803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57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4400" noProof="0" dirty="0" smtClean="0">
                <a:latin typeface="+mj-lt"/>
                <a:ea typeface="+mj-ea"/>
                <a:cs typeface="+mj-cs"/>
              </a:rPr>
              <a:t>南</a:t>
            </a: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瓜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1218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7200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大白菜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s://encrypted-tbn3.gstatic.com/images?q=tbn:ANd9GcT9Q-7ZwPxwcKJy27hHXAm2IukBtrOttTegEu2a5MVhVbglcfhv_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362200"/>
            <a:ext cx="3989393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307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0"/>
            <a:ext cx="5176276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590800" y="9906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A,B,C, I + </a:t>
            </a:r>
            <a:r>
              <a:rPr lang="zh-CN" altLang="en-US" dirty="0" smtClean="0"/>
              <a:t>都 </a:t>
            </a:r>
            <a:r>
              <a:rPr lang="en-US" altLang="zh-CN" dirty="0" smtClean="0"/>
              <a:t>+ like +V.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810000" y="1981200"/>
            <a:ext cx="381000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57600" y="4114800"/>
            <a:ext cx="228600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667000" y="4419600"/>
            <a:ext cx="381000" cy="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31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6025"/>
            <a:ext cx="7924800" cy="619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14800" y="304800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生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505200" y="374439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蔬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4172243" y="441968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花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 flipH="1">
            <a:off x="2274275" y="4402097"/>
            <a:ext cx="2736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生菜 </a:t>
            </a:r>
            <a:r>
              <a:rPr lang="en-US" altLang="zh-CN" dirty="0" smtClean="0"/>
              <a:t>lettuce</a:t>
            </a:r>
          </a:p>
          <a:p>
            <a:r>
              <a:rPr lang="zh-CN" altLang="en-US" dirty="0"/>
              <a:t>蔬</a:t>
            </a:r>
            <a:r>
              <a:rPr lang="zh-CN" altLang="en-US" dirty="0" smtClean="0"/>
              <a:t>菜 </a:t>
            </a:r>
            <a:r>
              <a:rPr lang="en-US" altLang="zh-CN" dirty="0" smtClean="0"/>
              <a:t>vegetable</a:t>
            </a:r>
          </a:p>
          <a:p>
            <a:r>
              <a:rPr lang="zh-CN" altLang="en-US" dirty="0"/>
              <a:t>菜</a:t>
            </a:r>
            <a:r>
              <a:rPr lang="zh-CN" altLang="en-US" dirty="0" smtClean="0"/>
              <a:t>花</a:t>
            </a:r>
            <a:r>
              <a:rPr lang="en-US" altLang="zh-CN" dirty="0" smtClean="0"/>
              <a:t>(</a:t>
            </a:r>
            <a:r>
              <a:rPr lang="zh-CN" altLang="en-US" dirty="0" smtClean="0"/>
              <a:t>儿） </a:t>
            </a:r>
            <a:r>
              <a:rPr lang="en-US" altLang="zh-CN" dirty="0" smtClean="0"/>
              <a:t>cauliflower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83318"/>
            <a:ext cx="4953000" cy="34512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1600" y="1524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…,…</a:t>
            </a:r>
            <a:r>
              <a:rPr lang="zh-CN" altLang="en-US" sz="3200" dirty="0" smtClean="0"/>
              <a:t>等等。</a:t>
            </a:r>
            <a:endParaRPr lang="en-US" altLang="zh-CN" sz="3200" dirty="0" smtClean="0"/>
          </a:p>
          <a:p>
            <a:pPr algn="ctr"/>
            <a:r>
              <a:rPr lang="en-US" sz="3200" b="1" dirty="0" smtClean="0"/>
              <a:t>…,…etc.</a:t>
            </a:r>
            <a:endParaRPr lang="en-US" sz="3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609600" y="1229618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</a:t>
            </a:r>
            <a:r>
              <a:rPr lang="zh-CN" altLang="en-US" sz="2800" dirty="0" smtClean="0"/>
              <a:t>我喜欢水果，我喜欢苹果，香蕉等等。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594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295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602</Words>
  <Application>Microsoft Office PowerPoint</Application>
  <PresentationFormat>On-screen Show (4:3)</PresentationFormat>
  <Paragraphs>136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宋体</vt:lpstr>
      <vt:lpstr>Arial</vt:lpstr>
      <vt:lpstr>Calibri</vt:lpstr>
      <vt:lpstr>Office Theme</vt:lpstr>
      <vt:lpstr>PowerPoint Presentation</vt:lpstr>
      <vt:lpstr>青菜=蔬菜</vt:lpstr>
      <vt:lpstr>冬瓜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IF you do NOT have any missing assignment, please translate the conversation in characters on the same paper.  </vt:lpstr>
      <vt:lpstr>PowerPoint Presentation</vt:lpstr>
      <vt:lpstr>PowerPoint Presentation</vt:lpstr>
    </vt:vector>
  </TitlesOfParts>
  <Company>Emory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Wang Desktop</dc:creator>
  <cp:lastModifiedBy>Feng, Jia</cp:lastModifiedBy>
  <cp:revision>52</cp:revision>
  <cp:lastPrinted>2014-09-11T17:08:40Z</cp:lastPrinted>
  <dcterms:created xsi:type="dcterms:W3CDTF">2014-09-07T18:46:25Z</dcterms:created>
  <dcterms:modified xsi:type="dcterms:W3CDTF">2015-11-10T14:31:09Z</dcterms:modified>
</cp:coreProperties>
</file>