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3" r:id="rId2"/>
    <p:sldId id="294" r:id="rId3"/>
    <p:sldId id="27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1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8C48C-E8E3-4397-85FB-EB0CA05C6CB0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519C4-E6CE-4326-AAE4-006264D4A9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9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D3E5-FBBE-45AD-967B-56A9ACF095C1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Task </a:t>
            </a:r>
            <a:r>
              <a:rPr lang="en-US" sz="1200" dirty="0" smtClean="0"/>
              <a:t>2 Listen </a:t>
            </a:r>
            <a:r>
              <a:rPr lang="en-US" sz="1200" dirty="0"/>
              <a:t>to </a:t>
            </a:r>
            <a:r>
              <a:rPr lang="en-US" sz="1200" b="1" dirty="0" smtClean="0"/>
              <a:t>jfeng1.wix.com/Chinese </a:t>
            </a:r>
            <a:r>
              <a:rPr lang="en-US" sz="1200" dirty="0" smtClean="0"/>
              <a:t>and answer the questions.</a:t>
            </a:r>
          </a:p>
          <a:p>
            <a:pPr algn="ctr"/>
            <a:r>
              <a:rPr lang="en-US" sz="1200" b="1" dirty="0" smtClean="0"/>
              <a:t>(1-4 &amp; 6) Numbers or yes/not 5:write down the chore you heard</a:t>
            </a:r>
            <a:endParaRPr lang="en-US" sz="1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2767"/>
            <a:ext cx="4290646" cy="27488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647506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Task </a:t>
            </a:r>
            <a:r>
              <a:rPr lang="en-US" sz="1200" dirty="0" smtClean="0"/>
              <a:t>2 Listen </a:t>
            </a:r>
            <a:r>
              <a:rPr lang="en-US" sz="1200" dirty="0"/>
              <a:t>to </a:t>
            </a:r>
            <a:r>
              <a:rPr lang="en-US" sz="1200" b="1" dirty="0" smtClean="0"/>
              <a:t>jfeng1.wix.com/Chinese </a:t>
            </a:r>
            <a:r>
              <a:rPr lang="en-US" sz="1200" dirty="0" smtClean="0"/>
              <a:t>and answer the questions.</a:t>
            </a:r>
          </a:p>
          <a:p>
            <a:pPr algn="ctr"/>
            <a:r>
              <a:rPr lang="en-US" sz="1200" b="1" dirty="0" smtClean="0"/>
              <a:t>(1-4 &amp; 6) Numbers or yes/not 5:write down the chore you heard</a:t>
            </a:r>
            <a:endParaRPr lang="en-US" sz="1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09171"/>
            <a:ext cx="4290646" cy="27488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Task </a:t>
            </a:r>
            <a:r>
              <a:rPr lang="en-US" sz="1200" dirty="0" smtClean="0"/>
              <a:t>2 Listen </a:t>
            </a:r>
            <a:r>
              <a:rPr lang="en-US" sz="1200" dirty="0"/>
              <a:t>to </a:t>
            </a:r>
            <a:r>
              <a:rPr lang="en-US" sz="1200" b="1" dirty="0" smtClean="0"/>
              <a:t>jfeng1.wix.com/Chinese </a:t>
            </a:r>
            <a:r>
              <a:rPr lang="en-US" sz="1200" dirty="0" smtClean="0"/>
              <a:t>and answer the questions.</a:t>
            </a:r>
          </a:p>
          <a:p>
            <a:pPr algn="ctr"/>
            <a:r>
              <a:rPr lang="en-US" sz="1200" b="1" dirty="0" smtClean="0"/>
              <a:t>(1-4 &amp; 6) Numbers or yes/not 5:write down the chore you heard</a:t>
            </a:r>
            <a:endParaRPr lang="en-US" sz="12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82767"/>
            <a:ext cx="4290646" cy="274882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0" y="364047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Task </a:t>
            </a:r>
            <a:r>
              <a:rPr lang="en-US" sz="1200" dirty="0" smtClean="0"/>
              <a:t>2 Listen </a:t>
            </a:r>
            <a:r>
              <a:rPr lang="en-US" sz="1200" dirty="0"/>
              <a:t>to </a:t>
            </a:r>
            <a:r>
              <a:rPr lang="en-US" sz="1200" b="1" dirty="0" smtClean="0"/>
              <a:t>jfeng1.wix.com/Chinese </a:t>
            </a:r>
            <a:r>
              <a:rPr lang="en-US" sz="1200" dirty="0" smtClean="0"/>
              <a:t>and answer the questions.</a:t>
            </a:r>
          </a:p>
          <a:p>
            <a:pPr algn="ctr"/>
            <a:r>
              <a:rPr lang="en-US" sz="1200" b="1" dirty="0" smtClean="0"/>
              <a:t>(1-4 &amp; 6) Numbers or yes/not 5:write down the chore you heard</a:t>
            </a:r>
            <a:endParaRPr lang="en-US" sz="12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109171"/>
            <a:ext cx="4290646" cy="2748829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3429000"/>
            <a:ext cx="10439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19600" y="-172980"/>
            <a:ext cx="0" cy="76409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459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713423" y="1154209"/>
            <a:ext cx="6153150" cy="46958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186638" y="1108236"/>
            <a:ext cx="5607148" cy="424177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4853646" y="-152400"/>
            <a:ext cx="0" cy="7543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39040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14302"/>
            <a:ext cx="8915400" cy="17526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Write </a:t>
            </a:r>
            <a:r>
              <a:rPr lang="en-US" sz="1800" dirty="0" smtClean="0">
                <a:solidFill>
                  <a:schemeClr val="tx1"/>
                </a:solidFill>
              </a:rPr>
              <a:t>a paragraph using the following sentence structures. </a:t>
            </a:r>
            <a:r>
              <a:rPr lang="en-US" sz="1800" b="1" dirty="0" smtClean="0">
                <a:solidFill>
                  <a:srgbClr val="FF0000"/>
                </a:solidFill>
              </a:rPr>
              <a:t>(IB Level 1 requires more details)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Talk </a:t>
            </a:r>
            <a:r>
              <a:rPr lang="en-US" sz="1800" dirty="0" smtClean="0">
                <a:solidFill>
                  <a:schemeClr val="tx1"/>
                </a:solidFill>
              </a:rPr>
              <a:t>about who does what house chores in your household.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Make sure you use the words you </a:t>
            </a:r>
            <a:r>
              <a:rPr lang="en-US" sz="1800" dirty="0" smtClean="0">
                <a:solidFill>
                  <a:schemeClr val="tx1"/>
                </a:solidFill>
              </a:rPr>
              <a:t>learned in thi</a:t>
            </a:r>
            <a:r>
              <a:rPr lang="en-US" sz="1800" dirty="0" smtClean="0">
                <a:solidFill>
                  <a:schemeClr val="tx1"/>
                </a:solidFill>
              </a:rPr>
              <a:t>s unit.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Using: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Task </a:t>
            </a:r>
            <a:r>
              <a:rPr lang="en-US" dirty="0"/>
              <a:t>4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87769"/>
            <a:ext cx="9067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我家有</a:t>
            </a:r>
            <a:r>
              <a:rPr lang="en-US" altLang="zh-CN" sz="2000" dirty="0" smtClean="0"/>
              <a:t>…</a:t>
            </a:r>
            <a:r>
              <a:rPr lang="zh-CN" altLang="en-US" sz="2000" dirty="0" smtClean="0"/>
              <a:t>。</a:t>
            </a:r>
            <a:r>
              <a:rPr lang="en-US" altLang="zh-CN" sz="2000" dirty="0" smtClean="0"/>
              <a:t>(number + MW + </a:t>
            </a:r>
            <a:r>
              <a:rPr lang="zh-CN" altLang="en-US" sz="2000" dirty="0" smtClean="0"/>
              <a:t>人</a:t>
            </a:r>
            <a:r>
              <a:rPr lang="en-US" altLang="zh-CN" sz="2000" dirty="0" smtClean="0"/>
              <a:t>)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我是</a:t>
            </a:r>
            <a:r>
              <a:rPr lang="en-US" altLang="zh-CN" sz="2000" dirty="0" smtClean="0"/>
              <a:t>…(student)</a:t>
            </a:r>
            <a:r>
              <a:rPr lang="zh-CN" altLang="en-US" sz="2000" dirty="0" smtClean="0"/>
              <a:t>，</a:t>
            </a:r>
            <a:r>
              <a:rPr lang="zh-CN" altLang="en-US" sz="2000" dirty="0" smtClean="0"/>
              <a:t>妈妈是</a:t>
            </a:r>
            <a:r>
              <a:rPr lang="en-US" altLang="zh-CN" sz="2000" dirty="0" smtClean="0"/>
              <a:t>…,</a:t>
            </a:r>
            <a:r>
              <a:rPr lang="zh-CN" altLang="en-US" sz="2000" dirty="0" smtClean="0"/>
              <a:t>爸爸是</a:t>
            </a:r>
            <a:r>
              <a:rPr lang="en-US" altLang="zh-CN" sz="2000" dirty="0" smtClean="0"/>
              <a:t>…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我平时在家</a:t>
            </a:r>
            <a:r>
              <a:rPr lang="en-US" altLang="zh-CN" sz="2000" dirty="0" smtClean="0"/>
              <a:t>…(always/often/sometimes/never)</a:t>
            </a:r>
            <a:r>
              <a:rPr lang="zh-CN" altLang="en-US" sz="2000" dirty="0" smtClean="0"/>
              <a:t>做</a:t>
            </a:r>
            <a:r>
              <a:rPr lang="zh-CN" altLang="en-US" sz="2000" dirty="0" smtClean="0"/>
              <a:t>家</a:t>
            </a:r>
            <a:r>
              <a:rPr lang="zh-CN" altLang="en-US" sz="2000" dirty="0" smtClean="0"/>
              <a:t>务。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我从</a:t>
            </a:r>
            <a:r>
              <a:rPr lang="en-US" altLang="zh-CN" sz="2000" dirty="0" smtClean="0"/>
              <a:t>…(Monday/Tuesday…)</a:t>
            </a:r>
            <a:r>
              <a:rPr lang="zh-CN" altLang="en-US" sz="2000" dirty="0" smtClean="0"/>
              <a:t>到</a:t>
            </a:r>
            <a:r>
              <a:rPr lang="en-US" altLang="zh-CN" sz="2000" dirty="0" smtClean="0"/>
              <a:t>(Friday/Saturday…)</a:t>
            </a:r>
            <a:r>
              <a:rPr lang="zh-CN" altLang="en-US" sz="2000" dirty="0" smtClean="0"/>
              <a:t>会</a:t>
            </a:r>
            <a:r>
              <a:rPr lang="en-US" altLang="zh-CN" sz="2000" dirty="0" smtClean="0"/>
              <a:t>…(chore1)</a:t>
            </a:r>
            <a:r>
              <a:rPr lang="zh-CN" altLang="en-US" sz="2000" dirty="0" smtClean="0"/>
              <a:t>和</a:t>
            </a:r>
            <a:r>
              <a:rPr lang="en-US" altLang="zh-CN" sz="2000" dirty="0" smtClean="0"/>
              <a:t>…(chore2)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我周末的时候还</a:t>
            </a:r>
            <a:r>
              <a:rPr lang="zh-CN" altLang="en-US" sz="2000" dirty="0" smtClean="0"/>
              <a:t>会</a:t>
            </a:r>
            <a:r>
              <a:rPr lang="zh-CN" altLang="en-US" sz="2000" dirty="0"/>
              <a:t>帮</a:t>
            </a:r>
            <a:r>
              <a:rPr lang="zh-CN" altLang="en-US" sz="2000" dirty="0" smtClean="0"/>
              <a:t>妈</a:t>
            </a:r>
            <a:r>
              <a:rPr lang="zh-CN" altLang="en-US" sz="2000" dirty="0" smtClean="0"/>
              <a:t>妈和爸爸</a:t>
            </a:r>
            <a:r>
              <a:rPr lang="en-US" altLang="zh-CN" sz="2000" dirty="0" smtClean="0"/>
              <a:t>…(chore3</a:t>
            </a:r>
            <a:r>
              <a:rPr lang="en-US" altLang="zh-CN" sz="2000" dirty="0"/>
              <a:t>)</a:t>
            </a:r>
            <a:r>
              <a:rPr lang="zh-CN" altLang="en-US" sz="2000" dirty="0" smtClean="0"/>
              <a:t>。</a:t>
            </a:r>
            <a:r>
              <a:rPr lang="zh-CN" altLang="en-US" sz="2000" dirty="0" smtClean="0"/>
              <a:t>父母经常跟我说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…(I am a good child./I am very helpful (I + very + </a:t>
            </a:r>
            <a:r>
              <a:rPr lang="zh-CN" altLang="en-US" sz="2000" dirty="0" smtClean="0"/>
              <a:t>爱帮忙。</a:t>
            </a:r>
            <a:r>
              <a:rPr lang="en-US" altLang="zh-CN" sz="2000" dirty="0" smtClean="0"/>
              <a:t>)…</a:t>
            </a:r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我不太会</a:t>
            </a:r>
            <a:r>
              <a:rPr lang="en-US" altLang="zh-CN" sz="2000" dirty="0" smtClean="0"/>
              <a:t>…(chore4)</a:t>
            </a:r>
            <a:r>
              <a:rPr lang="zh-CN" altLang="en-US" sz="2000" dirty="0" smtClean="0"/>
              <a:t>，</a:t>
            </a:r>
            <a:r>
              <a:rPr lang="zh-CN" altLang="en-US" sz="2000" dirty="0" smtClean="0"/>
              <a:t>因</a:t>
            </a:r>
            <a:r>
              <a:rPr lang="zh-CN" altLang="en-US" sz="2000" dirty="0" smtClean="0"/>
              <a:t>为</a:t>
            </a:r>
            <a:r>
              <a:rPr lang="en-US" altLang="zh-CN" sz="2000" dirty="0" smtClean="0"/>
              <a:t>…</a:t>
            </a:r>
            <a:r>
              <a:rPr lang="zh-CN" altLang="en-US" sz="2000" dirty="0" smtClean="0"/>
              <a:t>。</a:t>
            </a:r>
            <a:r>
              <a:rPr lang="en-US" altLang="zh-CN" sz="2000" dirty="0" smtClean="0"/>
              <a:t>(example: </a:t>
            </a:r>
            <a:r>
              <a:rPr lang="zh-CN" altLang="en-US" sz="2000" dirty="0" smtClean="0"/>
              <a:t>我不太会剪草，因为剪草很难。</a:t>
            </a:r>
            <a:r>
              <a:rPr lang="en-US" altLang="zh-CN" sz="2000" dirty="0" smtClean="0"/>
              <a:t>)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我</a:t>
            </a:r>
            <a:r>
              <a:rPr lang="en-US" altLang="zh-CN" sz="2000" dirty="0" smtClean="0"/>
              <a:t>…(</a:t>
            </a:r>
            <a:r>
              <a:rPr lang="zh-CN" altLang="en-US" sz="2000" dirty="0" smtClean="0"/>
              <a:t>很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非常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特别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喜</a:t>
            </a:r>
            <a:r>
              <a:rPr lang="zh-CN" altLang="en-US" sz="2000" dirty="0" smtClean="0"/>
              <a:t>欢</a:t>
            </a:r>
            <a:r>
              <a:rPr lang="zh-CN" altLang="en-US" sz="2000" u="sng" dirty="0" smtClean="0"/>
              <a:t>做家务</a:t>
            </a:r>
            <a:r>
              <a:rPr lang="zh-CN" altLang="en-US" sz="2000" dirty="0" smtClean="0"/>
              <a:t>，我觉得</a:t>
            </a:r>
            <a:r>
              <a:rPr lang="en-US" altLang="zh-CN" sz="2000" dirty="0" smtClean="0"/>
              <a:t>…</a:t>
            </a:r>
            <a:r>
              <a:rPr lang="zh-CN" altLang="en-US" sz="2000" dirty="0" smtClean="0"/>
              <a:t>。</a:t>
            </a:r>
            <a:r>
              <a:rPr lang="en-US" altLang="zh-CN" sz="2000" dirty="0" smtClean="0"/>
              <a:t>(N. + </a:t>
            </a:r>
            <a:r>
              <a:rPr lang="zh-CN" altLang="en-US" sz="2000" dirty="0" smtClean="0"/>
              <a:t>太 </a:t>
            </a:r>
            <a:r>
              <a:rPr lang="en-US" altLang="zh-CN" sz="2000" dirty="0" smtClean="0"/>
              <a:t>+ adj. + </a:t>
            </a:r>
            <a:r>
              <a:rPr lang="zh-CN" altLang="en-US" sz="2000" dirty="0" smtClean="0"/>
              <a:t>了！</a:t>
            </a:r>
            <a:r>
              <a:rPr lang="en-US" altLang="zh-CN" sz="2000" dirty="0" smtClean="0"/>
              <a:t>)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                                                                             (</a:t>
            </a:r>
            <a:r>
              <a:rPr lang="zh-CN" altLang="en-US" sz="2000" u="sng" dirty="0" smtClean="0"/>
              <a:t>做家务 </a:t>
            </a:r>
            <a:r>
              <a:rPr lang="en-US" altLang="zh-CN" sz="2000" dirty="0" smtClean="0"/>
              <a:t>+ </a:t>
            </a:r>
            <a:r>
              <a:rPr lang="zh-CN" altLang="en-US" sz="2000" dirty="0" smtClean="0"/>
              <a:t>太 </a:t>
            </a:r>
            <a:r>
              <a:rPr lang="en-US" altLang="zh-CN" sz="2000" dirty="0" smtClean="0"/>
              <a:t>+ </a:t>
            </a:r>
            <a:r>
              <a:rPr lang="zh-CN" altLang="en-US" sz="2000" dirty="0" smtClean="0"/>
              <a:t>难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累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脏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烦人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+ </a:t>
            </a:r>
            <a:r>
              <a:rPr lang="zh-CN" altLang="en-US" sz="2000" dirty="0" smtClean="0"/>
              <a:t>了！</a:t>
            </a:r>
            <a:r>
              <a:rPr lang="en-US" altLang="zh-CN" sz="2000" dirty="0" smtClean="0"/>
              <a:t>)</a:t>
            </a:r>
            <a:endParaRPr lang="en-US" altLang="zh-CN" sz="2000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                                                 (</a:t>
            </a:r>
            <a:r>
              <a:rPr lang="zh-CN" altLang="en-US" u="sng" dirty="0"/>
              <a:t>做家务 </a:t>
            </a:r>
            <a:r>
              <a:rPr lang="en-US" altLang="zh-CN" dirty="0"/>
              <a:t>+ </a:t>
            </a:r>
            <a:r>
              <a:rPr lang="zh-CN" altLang="en-US" dirty="0"/>
              <a:t>太 </a:t>
            </a:r>
            <a:r>
              <a:rPr lang="en-US" altLang="zh-CN" dirty="0"/>
              <a:t>+ </a:t>
            </a:r>
            <a:r>
              <a:rPr lang="zh-CN" altLang="en-US" dirty="0" smtClean="0"/>
              <a:t>好</a:t>
            </a:r>
            <a:r>
              <a:rPr lang="en-US" altLang="zh-CN" dirty="0" smtClean="0"/>
              <a:t>/</a:t>
            </a:r>
            <a:r>
              <a:rPr lang="zh-CN" altLang="en-US" dirty="0"/>
              <a:t>有用</a:t>
            </a:r>
            <a:r>
              <a:rPr lang="en-US" altLang="zh-CN" dirty="0" smtClean="0"/>
              <a:t>/</a:t>
            </a:r>
            <a:r>
              <a:rPr lang="zh-CN" altLang="en-US" dirty="0"/>
              <a:t>轻松</a:t>
            </a:r>
            <a:r>
              <a:rPr lang="en-US" altLang="zh-CN" dirty="0" smtClean="0"/>
              <a:t> </a:t>
            </a:r>
            <a:r>
              <a:rPr lang="en-US" altLang="zh-CN" dirty="0"/>
              <a:t>+ </a:t>
            </a:r>
            <a:r>
              <a:rPr lang="zh-CN" altLang="en-US" dirty="0"/>
              <a:t>了！</a:t>
            </a:r>
            <a:r>
              <a:rPr lang="en-US" altLang="zh-CN" dirty="0"/>
              <a:t>)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346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宋体</vt:lpstr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Textbook P10</dc:title>
  <dc:creator>Wang Desktop</dc:creator>
  <cp:lastModifiedBy>Feng, Jia</cp:lastModifiedBy>
  <cp:revision>128</cp:revision>
  <dcterms:created xsi:type="dcterms:W3CDTF">2014-08-13T23:35:59Z</dcterms:created>
  <dcterms:modified xsi:type="dcterms:W3CDTF">2016-01-26T12:43:39Z</dcterms:modified>
</cp:coreProperties>
</file>