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8" r:id="rId2"/>
    <p:sldId id="296" r:id="rId3"/>
    <p:sldId id="258" r:id="rId4"/>
    <p:sldId id="300" r:id="rId5"/>
    <p:sldId id="292" r:id="rId6"/>
    <p:sldId id="286" r:id="rId7"/>
    <p:sldId id="288" r:id="rId8"/>
    <p:sldId id="289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13" r:id="rId18"/>
    <p:sldId id="314" r:id="rId19"/>
    <p:sldId id="315" r:id="rId20"/>
    <p:sldId id="316" r:id="rId21"/>
    <p:sldId id="294" r:id="rId22"/>
    <p:sldId id="317" r:id="rId23"/>
    <p:sldId id="318" r:id="rId24"/>
    <p:sldId id="319" r:id="rId25"/>
    <p:sldId id="321" r:id="rId26"/>
    <p:sldId id="32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8FC1C4-E3A9-457D-B1F8-C642CECAC9D7}" type="doc">
      <dgm:prSet loTypeId="urn:microsoft.com/office/officeart/2005/8/layout/radial5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B11AB73-6CBC-434C-A7F5-7582E8A28805}">
      <dgm:prSet phldrT="[Text]" custT="1"/>
      <dgm:spPr/>
      <dgm:t>
        <a:bodyPr/>
        <a:lstStyle/>
        <a:p>
          <a:r>
            <a:rPr lang="zh-CN" altLang="en-US" sz="1400" dirty="0" smtClean="0"/>
            <a:t>上</a:t>
          </a:r>
          <a:r>
            <a:rPr lang="en-US" altLang="zh-CN" sz="1400" dirty="0" smtClean="0"/>
            <a:t>/</a:t>
          </a:r>
          <a:r>
            <a:rPr lang="zh-CN" altLang="en-US" sz="1400" dirty="0" smtClean="0"/>
            <a:t>后</a:t>
          </a:r>
          <a:endParaRPr lang="en-US" sz="1400" dirty="0"/>
        </a:p>
      </dgm:t>
    </dgm:pt>
    <dgm:pt modelId="{48F486A0-9C38-4A66-9D9E-158C8793A4A4}" type="parTrans" cxnId="{3C991A52-A13F-401D-AA6B-CA46C8809B0F}">
      <dgm:prSet/>
      <dgm:spPr/>
      <dgm:t>
        <a:bodyPr/>
        <a:lstStyle/>
        <a:p>
          <a:endParaRPr lang="en-US"/>
        </a:p>
      </dgm:t>
    </dgm:pt>
    <dgm:pt modelId="{B39713F3-FABF-43EC-A948-8999B2AA9CCB}" type="sibTrans" cxnId="{3C991A52-A13F-401D-AA6B-CA46C8809B0F}">
      <dgm:prSet/>
      <dgm:spPr/>
      <dgm:t>
        <a:bodyPr/>
        <a:lstStyle/>
        <a:p>
          <a:endParaRPr lang="en-US"/>
        </a:p>
      </dgm:t>
    </dgm:pt>
    <dgm:pt modelId="{D7C53579-E0AF-4F77-9251-E252942B9F34}">
      <dgm:prSet phldrT="[Text]" custT="1"/>
      <dgm:spPr/>
      <dgm:t>
        <a:bodyPr/>
        <a:lstStyle/>
        <a:p>
          <a:r>
            <a:rPr lang="zh-CN" altLang="en-US" sz="1400" dirty="0" smtClean="0"/>
            <a:t>右</a:t>
          </a:r>
          <a:endParaRPr lang="en-US" sz="1400" dirty="0"/>
        </a:p>
      </dgm:t>
    </dgm:pt>
    <dgm:pt modelId="{ECCF6B93-778E-45F4-9D30-517F1B908834}" type="parTrans" cxnId="{5A8B9378-769B-47F3-90E4-6163D4C72698}">
      <dgm:prSet/>
      <dgm:spPr/>
      <dgm:t>
        <a:bodyPr/>
        <a:lstStyle/>
        <a:p>
          <a:endParaRPr lang="en-US"/>
        </a:p>
      </dgm:t>
    </dgm:pt>
    <dgm:pt modelId="{ED2B50BE-63F0-4575-BAE7-1E3CC7DDD3B8}" type="sibTrans" cxnId="{5A8B9378-769B-47F3-90E4-6163D4C72698}">
      <dgm:prSet/>
      <dgm:spPr/>
      <dgm:t>
        <a:bodyPr/>
        <a:lstStyle/>
        <a:p>
          <a:endParaRPr lang="en-US"/>
        </a:p>
      </dgm:t>
    </dgm:pt>
    <dgm:pt modelId="{0347B802-2508-4D06-AC78-9ACEC2B12339}">
      <dgm:prSet phldrT="[Text]" custT="1"/>
      <dgm:spPr/>
      <dgm:t>
        <a:bodyPr/>
        <a:lstStyle/>
        <a:p>
          <a:r>
            <a:rPr lang="zh-CN" altLang="en-US" sz="1400" dirty="0" smtClean="0"/>
            <a:t>下</a:t>
          </a:r>
          <a:r>
            <a:rPr lang="en-US" altLang="zh-CN" sz="1400" dirty="0" smtClean="0"/>
            <a:t>/</a:t>
          </a:r>
          <a:r>
            <a:rPr lang="zh-CN" altLang="en-US" sz="1400" dirty="0" smtClean="0"/>
            <a:t>前</a:t>
          </a:r>
          <a:endParaRPr lang="en-US" sz="1400" dirty="0"/>
        </a:p>
      </dgm:t>
    </dgm:pt>
    <dgm:pt modelId="{17A3B14A-D46E-4FEE-9AD7-D6848147BF4F}" type="parTrans" cxnId="{38FCA3C0-80C7-441D-92A2-20EECF5F43F7}">
      <dgm:prSet/>
      <dgm:spPr/>
      <dgm:t>
        <a:bodyPr/>
        <a:lstStyle/>
        <a:p>
          <a:endParaRPr lang="en-US"/>
        </a:p>
      </dgm:t>
    </dgm:pt>
    <dgm:pt modelId="{169A0516-CB10-468F-9562-57F2B1DBB048}" type="sibTrans" cxnId="{38FCA3C0-80C7-441D-92A2-20EECF5F43F7}">
      <dgm:prSet/>
      <dgm:spPr/>
      <dgm:t>
        <a:bodyPr/>
        <a:lstStyle/>
        <a:p>
          <a:endParaRPr lang="en-US"/>
        </a:p>
      </dgm:t>
    </dgm:pt>
    <dgm:pt modelId="{7BAAFB0A-6643-481C-912D-448297B01833}">
      <dgm:prSet phldrT="[Text]" custT="1"/>
      <dgm:spPr/>
      <dgm:t>
        <a:bodyPr/>
        <a:lstStyle/>
        <a:p>
          <a:r>
            <a:rPr lang="zh-CN" altLang="en-US" sz="1400" dirty="0" smtClean="0"/>
            <a:t>左</a:t>
          </a:r>
          <a:endParaRPr lang="en-US" sz="1400" dirty="0"/>
        </a:p>
      </dgm:t>
    </dgm:pt>
    <dgm:pt modelId="{58280F6F-7159-4A11-BC07-7B3D9A0F79C6}" type="parTrans" cxnId="{06ACB925-E4F7-40F4-BFBE-686AAE37298E}">
      <dgm:prSet/>
      <dgm:spPr/>
      <dgm:t>
        <a:bodyPr/>
        <a:lstStyle/>
        <a:p>
          <a:endParaRPr lang="en-US"/>
        </a:p>
      </dgm:t>
    </dgm:pt>
    <dgm:pt modelId="{D0322367-C941-4E6D-871C-07C3F98E8E3B}" type="sibTrans" cxnId="{06ACB925-E4F7-40F4-BFBE-686AAE37298E}">
      <dgm:prSet/>
      <dgm:spPr/>
      <dgm:t>
        <a:bodyPr/>
        <a:lstStyle/>
        <a:p>
          <a:endParaRPr lang="en-US"/>
        </a:p>
      </dgm:t>
    </dgm:pt>
    <dgm:pt modelId="{49AB751F-F760-4F9D-BFF1-441387DD9A90}">
      <dgm:prSet phldrT="[Text]" custT="1"/>
      <dgm:spPr/>
      <dgm:t>
        <a:bodyPr/>
        <a:lstStyle/>
        <a:p>
          <a:r>
            <a:rPr lang="zh-CN" altLang="en-US" sz="1400" dirty="0" smtClean="0"/>
            <a:t>中间</a:t>
          </a:r>
          <a:endParaRPr lang="en-US" sz="1400" dirty="0"/>
        </a:p>
      </dgm:t>
    </dgm:pt>
    <dgm:pt modelId="{FDBD818B-805D-4648-B6BB-1700E55008DE}" type="sibTrans" cxnId="{E01C2117-6F00-47E8-92B2-B29B62710347}">
      <dgm:prSet/>
      <dgm:spPr/>
      <dgm:t>
        <a:bodyPr/>
        <a:lstStyle/>
        <a:p>
          <a:endParaRPr lang="en-US"/>
        </a:p>
      </dgm:t>
    </dgm:pt>
    <dgm:pt modelId="{262B0A14-1A19-4204-B4D7-988414F2B3AF}" type="parTrans" cxnId="{E01C2117-6F00-47E8-92B2-B29B62710347}">
      <dgm:prSet/>
      <dgm:spPr/>
      <dgm:t>
        <a:bodyPr/>
        <a:lstStyle/>
        <a:p>
          <a:endParaRPr lang="en-US"/>
        </a:p>
      </dgm:t>
    </dgm:pt>
    <dgm:pt modelId="{3AE95288-4446-4DDA-A87B-035C91C1518E}" type="pres">
      <dgm:prSet presAssocID="{368FC1C4-E3A9-457D-B1F8-C642CECAC9D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827F8A-F974-42E7-8397-59F046F6FF2D}" type="pres">
      <dgm:prSet presAssocID="{49AB751F-F760-4F9D-BFF1-441387DD9A90}" presName="centerShape" presStyleLbl="node0" presStyleIdx="0" presStyleCnt="1"/>
      <dgm:spPr/>
      <dgm:t>
        <a:bodyPr/>
        <a:lstStyle/>
        <a:p>
          <a:endParaRPr lang="en-US"/>
        </a:p>
      </dgm:t>
    </dgm:pt>
    <dgm:pt modelId="{7D2BBB05-F628-44B4-9398-BBED2293778B}" type="pres">
      <dgm:prSet presAssocID="{48F486A0-9C38-4A66-9D9E-158C8793A4A4}" presName="parTrans" presStyleLbl="sibTrans2D1" presStyleIdx="0" presStyleCnt="4"/>
      <dgm:spPr/>
      <dgm:t>
        <a:bodyPr/>
        <a:lstStyle/>
        <a:p>
          <a:endParaRPr lang="en-US"/>
        </a:p>
      </dgm:t>
    </dgm:pt>
    <dgm:pt modelId="{701EC935-C1EC-46F4-9D6F-761C07696FF3}" type="pres">
      <dgm:prSet presAssocID="{48F486A0-9C38-4A66-9D9E-158C8793A4A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68A181C-87C8-4424-A8A8-35F89441C51F}" type="pres">
      <dgm:prSet presAssocID="{6B11AB73-6CBC-434C-A7F5-7582E8A2880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F9B0D-530F-4174-8F85-9CFA349BBC30}" type="pres">
      <dgm:prSet presAssocID="{ECCF6B93-778E-45F4-9D30-517F1B908834}" presName="parTrans" presStyleLbl="sibTrans2D1" presStyleIdx="1" presStyleCnt="4"/>
      <dgm:spPr/>
      <dgm:t>
        <a:bodyPr/>
        <a:lstStyle/>
        <a:p>
          <a:endParaRPr lang="en-US"/>
        </a:p>
      </dgm:t>
    </dgm:pt>
    <dgm:pt modelId="{58110D28-0AC7-4E52-85B8-DE8DE5B29232}" type="pres">
      <dgm:prSet presAssocID="{ECCF6B93-778E-45F4-9D30-517F1B90883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8B6B4F8-2450-4F74-8C14-1A9B89DF4253}" type="pres">
      <dgm:prSet presAssocID="{D7C53579-E0AF-4F77-9251-E252942B9F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79095-638E-40DA-A744-B87D7B737025}" type="pres">
      <dgm:prSet presAssocID="{17A3B14A-D46E-4FEE-9AD7-D6848147BF4F}" presName="parTrans" presStyleLbl="sibTrans2D1" presStyleIdx="2" presStyleCnt="4"/>
      <dgm:spPr/>
      <dgm:t>
        <a:bodyPr/>
        <a:lstStyle/>
        <a:p>
          <a:endParaRPr lang="en-US"/>
        </a:p>
      </dgm:t>
    </dgm:pt>
    <dgm:pt modelId="{28701BCF-502B-4844-BF12-9E1F68071115}" type="pres">
      <dgm:prSet presAssocID="{17A3B14A-D46E-4FEE-9AD7-D6848147BF4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EA19BA1-32DD-4155-B86A-D6D1F63521B9}" type="pres">
      <dgm:prSet presAssocID="{0347B802-2508-4D06-AC78-9ACEC2B1233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FE12C-38BF-4A45-88FA-F4C992F87465}" type="pres">
      <dgm:prSet presAssocID="{58280F6F-7159-4A11-BC07-7B3D9A0F79C6}" presName="parTrans" presStyleLbl="sibTrans2D1" presStyleIdx="3" presStyleCnt="4"/>
      <dgm:spPr/>
      <dgm:t>
        <a:bodyPr/>
        <a:lstStyle/>
        <a:p>
          <a:endParaRPr lang="en-US"/>
        </a:p>
      </dgm:t>
    </dgm:pt>
    <dgm:pt modelId="{5A7D4289-2286-40D5-BDFD-7A6B55B543B5}" type="pres">
      <dgm:prSet presAssocID="{58280F6F-7159-4A11-BC07-7B3D9A0F79C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0DE68F9-98DA-4B68-A776-C1273DEE66EC}" type="pres">
      <dgm:prSet presAssocID="{7BAAFB0A-6643-481C-912D-448297B0183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B6135F-3F5D-4FF2-B567-C1AB5E1F743B}" type="presOf" srcId="{48F486A0-9C38-4A66-9D9E-158C8793A4A4}" destId="{701EC935-C1EC-46F4-9D6F-761C07696FF3}" srcOrd="1" destOrd="0" presId="urn:microsoft.com/office/officeart/2005/8/layout/radial5"/>
    <dgm:cxn modelId="{549474B7-D7BC-43B7-BCB0-B9D324FDB589}" type="presOf" srcId="{368FC1C4-E3A9-457D-B1F8-C642CECAC9D7}" destId="{3AE95288-4446-4DDA-A87B-035C91C1518E}" srcOrd="0" destOrd="0" presId="urn:microsoft.com/office/officeart/2005/8/layout/radial5"/>
    <dgm:cxn modelId="{903A74FF-4E32-410D-8EF6-BCA9561B39EA}" type="presOf" srcId="{6B11AB73-6CBC-434C-A7F5-7582E8A28805}" destId="{268A181C-87C8-4424-A8A8-35F89441C51F}" srcOrd="0" destOrd="0" presId="urn:microsoft.com/office/officeart/2005/8/layout/radial5"/>
    <dgm:cxn modelId="{06ACB925-E4F7-40F4-BFBE-686AAE37298E}" srcId="{49AB751F-F760-4F9D-BFF1-441387DD9A90}" destId="{7BAAFB0A-6643-481C-912D-448297B01833}" srcOrd="3" destOrd="0" parTransId="{58280F6F-7159-4A11-BC07-7B3D9A0F79C6}" sibTransId="{D0322367-C941-4E6D-871C-07C3F98E8E3B}"/>
    <dgm:cxn modelId="{5A8B9378-769B-47F3-90E4-6163D4C72698}" srcId="{49AB751F-F760-4F9D-BFF1-441387DD9A90}" destId="{D7C53579-E0AF-4F77-9251-E252942B9F34}" srcOrd="1" destOrd="0" parTransId="{ECCF6B93-778E-45F4-9D30-517F1B908834}" sibTransId="{ED2B50BE-63F0-4575-BAE7-1E3CC7DDD3B8}"/>
    <dgm:cxn modelId="{CF36B07B-96C3-4125-A81C-96C2F33A58AC}" type="presOf" srcId="{17A3B14A-D46E-4FEE-9AD7-D6848147BF4F}" destId="{28701BCF-502B-4844-BF12-9E1F68071115}" srcOrd="1" destOrd="0" presId="urn:microsoft.com/office/officeart/2005/8/layout/radial5"/>
    <dgm:cxn modelId="{33520C1A-F746-4189-8646-F2D7EF6FDCC1}" type="presOf" srcId="{49AB751F-F760-4F9D-BFF1-441387DD9A90}" destId="{17827F8A-F974-42E7-8397-59F046F6FF2D}" srcOrd="0" destOrd="0" presId="urn:microsoft.com/office/officeart/2005/8/layout/radial5"/>
    <dgm:cxn modelId="{7BDBA7C0-8EC1-4484-A5E0-07F0EF1AB916}" type="presOf" srcId="{ECCF6B93-778E-45F4-9D30-517F1B908834}" destId="{3D6F9B0D-530F-4174-8F85-9CFA349BBC30}" srcOrd="0" destOrd="0" presId="urn:microsoft.com/office/officeart/2005/8/layout/radial5"/>
    <dgm:cxn modelId="{92E768A4-537F-419F-ADEC-650341452968}" type="presOf" srcId="{17A3B14A-D46E-4FEE-9AD7-D6848147BF4F}" destId="{A6979095-638E-40DA-A744-B87D7B737025}" srcOrd="0" destOrd="0" presId="urn:microsoft.com/office/officeart/2005/8/layout/radial5"/>
    <dgm:cxn modelId="{A31424EF-5A45-46A7-B33C-AEF0205E6D6D}" type="presOf" srcId="{D7C53579-E0AF-4F77-9251-E252942B9F34}" destId="{F8B6B4F8-2450-4F74-8C14-1A9B89DF4253}" srcOrd="0" destOrd="0" presId="urn:microsoft.com/office/officeart/2005/8/layout/radial5"/>
    <dgm:cxn modelId="{8510E9F4-C275-43D3-B45B-4F17EA0F58DB}" type="presOf" srcId="{7BAAFB0A-6643-481C-912D-448297B01833}" destId="{A0DE68F9-98DA-4B68-A776-C1273DEE66EC}" srcOrd="0" destOrd="0" presId="urn:microsoft.com/office/officeart/2005/8/layout/radial5"/>
    <dgm:cxn modelId="{C8FDC66F-2423-47FE-BFFD-B23D4BE112F2}" type="presOf" srcId="{58280F6F-7159-4A11-BC07-7B3D9A0F79C6}" destId="{758FE12C-38BF-4A45-88FA-F4C992F87465}" srcOrd="0" destOrd="0" presId="urn:microsoft.com/office/officeart/2005/8/layout/radial5"/>
    <dgm:cxn modelId="{34D9F169-AA4D-4F5E-8649-B405E4A3A9B9}" type="presOf" srcId="{48F486A0-9C38-4A66-9D9E-158C8793A4A4}" destId="{7D2BBB05-F628-44B4-9398-BBED2293778B}" srcOrd="0" destOrd="0" presId="urn:microsoft.com/office/officeart/2005/8/layout/radial5"/>
    <dgm:cxn modelId="{3C991A52-A13F-401D-AA6B-CA46C8809B0F}" srcId="{49AB751F-F760-4F9D-BFF1-441387DD9A90}" destId="{6B11AB73-6CBC-434C-A7F5-7582E8A28805}" srcOrd="0" destOrd="0" parTransId="{48F486A0-9C38-4A66-9D9E-158C8793A4A4}" sibTransId="{B39713F3-FABF-43EC-A948-8999B2AA9CCB}"/>
    <dgm:cxn modelId="{37037EF1-F60C-47F9-9874-1B0578A6C961}" type="presOf" srcId="{58280F6F-7159-4A11-BC07-7B3D9A0F79C6}" destId="{5A7D4289-2286-40D5-BDFD-7A6B55B543B5}" srcOrd="1" destOrd="0" presId="urn:microsoft.com/office/officeart/2005/8/layout/radial5"/>
    <dgm:cxn modelId="{27453708-C976-4E48-9ACF-A9BA2661FD23}" type="presOf" srcId="{ECCF6B93-778E-45F4-9D30-517F1B908834}" destId="{58110D28-0AC7-4E52-85B8-DE8DE5B29232}" srcOrd="1" destOrd="0" presId="urn:microsoft.com/office/officeart/2005/8/layout/radial5"/>
    <dgm:cxn modelId="{38FCA3C0-80C7-441D-92A2-20EECF5F43F7}" srcId="{49AB751F-F760-4F9D-BFF1-441387DD9A90}" destId="{0347B802-2508-4D06-AC78-9ACEC2B12339}" srcOrd="2" destOrd="0" parTransId="{17A3B14A-D46E-4FEE-9AD7-D6848147BF4F}" sibTransId="{169A0516-CB10-468F-9562-57F2B1DBB048}"/>
    <dgm:cxn modelId="{AAA0A83F-9C6C-45F5-A2F2-325658331208}" type="presOf" srcId="{0347B802-2508-4D06-AC78-9ACEC2B12339}" destId="{1EA19BA1-32DD-4155-B86A-D6D1F63521B9}" srcOrd="0" destOrd="0" presId="urn:microsoft.com/office/officeart/2005/8/layout/radial5"/>
    <dgm:cxn modelId="{E01C2117-6F00-47E8-92B2-B29B62710347}" srcId="{368FC1C4-E3A9-457D-B1F8-C642CECAC9D7}" destId="{49AB751F-F760-4F9D-BFF1-441387DD9A90}" srcOrd="0" destOrd="0" parTransId="{262B0A14-1A19-4204-B4D7-988414F2B3AF}" sibTransId="{FDBD818B-805D-4648-B6BB-1700E55008DE}"/>
    <dgm:cxn modelId="{91CFD7FD-4E8B-4DF5-9A4F-3F6BA3F7EA06}" type="presParOf" srcId="{3AE95288-4446-4DDA-A87B-035C91C1518E}" destId="{17827F8A-F974-42E7-8397-59F046F6FF2D}" srcOrd="0" destOrd="0" presId="urn:microsoft.com/office/officeart/2005/8/layout/radial5"/>
    <dgm:cxn modelId="{9675AACD-1C1C-4F7C-9FF7-4EA7AC380BF3}" type="presParOf" srcId="{3AE95288-4446-4DDA-A87B-035C91C1518E}" destId="{7D2BBB05-F628-44B4-9398-BBED2293778B}" srcOrd="1" destOrd="0" presId="urn:microsoft.com/office/officeart/2005/8/layout/radial5"/>
    <dgm:cxn modelId="{D90BDBFD-B62B-4545-8359-1C2E2D4187B2}" type="presParOf" srcId="{7D2BBB05-F628-44B4-9398-BBED2293778B}" destId="{701EC935-C1EC-46F4-9D6F-761C07696FF3}" srcOrd="0" destOrd="0" presId="urn:microsoft.com/office/officeart/2005/8/layout/radial5"/>
    <dgm:cxn modelId="{F603C8D9-C887-41E2-90EF-4014B5E0B3FF}" type="presParOf" srcId="{3AE95288-4446-4DDA-A87B-035C91C1518E}" destId="{268A181C-87C8-4424-A8A8-35F89441C51F}" srcOrd="2" destOrd="0" presId="urn:microsoft.com/office/officeart/2005/8/layout/radial5"/>
    <dgm:cxn modelId="{F6AFB4A2-D94A-40C8-8CFC-3C5FBAA08E70}" type="presParOf" srcId="{3AE95288-4446-4DDA-A87B-035C91C1518E}" destId="{3D6F9B0D-530F-4174-8F85-9CFA349BBC30}" srcOrd="3" destOrd="0" presId="urn:microsoft.com/office/officeart/2005/8/layout/radial5"/>
    <dgm:cxn modelId="{CAAECB72-C3DC-4BE2-B0FB-8DFFDD296F00}" type="presParOf" srcId="{3D6F9B0D-530F-4174-8F85-9CFA349BBC30}" destId="{58110D28-0AC7-4E52-85B8-DE8DE5B29232}" srcOrd="0" destOrd="0" presId="urn:microsoft.com/office/officeart/2005/8/layout/radial5"/>
    <dgm:cxn modelId="{5EB554C7-2DEB-4AD5-B1B0-1901729C5FF3}" type="presParOf" srcId="{3AE95288-4446-4DDA-A87B-035C91C1518E}" destId="{F8B6B4F8-2450-4F74-8C14-1A9B89DF4253}" srcOrd="4" destOrd="0" presId="urn:microsoft.com/office/officeart/2005/8/layout/radial5"/>
    <dgm:cxn modelId="{39E2B194-09EF-4CDB-83AC-F134AAAB2E26}" type="presParOf" srcId="{3AE95288-4446-4DDA-A87B-035C91C1518E}" destId="{A6979095-638E-40DA-A744-B87D7B737025}" srcOrd="5" destOrd="0" presId="urn:microsoft.com/office/officeart/2005/8/layout/radial5"/>
    <dgm:cxn modelId="{4FDC26A4-8740-480C-9D2F-5F77C74684D0}" type="presParOf" srcId="{A6979095-638E-40DA-A744-B87D7B737025}" destId="{28701BCF-502B-4844-BF12-9E1F68071115}" srcOrd="0" destOrd="0" presId="urn:microsoft.com/office/officeart/2005/8/layout/radial5"/>
    <dgm:cxn modelId="{FA2FC9BD-CC85-4C5C-91CA-47D576329A45}" type="presParOf" srcId="{3AE95288-4446-4DDA-A87B-035C91C1518E}" destId="{1EA19BA1-32DD-4155-B86A-D6D1F63521B9}" srcOrd="6" destOrd="0" presId="urn:microsoft.com/office/officeart/2005/8/layout/radial5"/>
    <dgm:cxn modelId="{E9E946A8-5F32-43CD-AE33-1371A7A52F62}" type="presParOf" srcId="{3AE95288-4446-4DDA-A87B-035C91C1518E}" destId="{758FE12C-38BF-4A45-88FA-F4C992F87465}" srcOrd="7" destOrd="0" presId="urn:microsoft.com/office/officeart/2005/8/layout/radial5"/>
    <dgm:cxn modelId="{06939DF9-07B1-4A72-9A25-00F966F829E6}" type="presParOf" srcId="{758FE12C-38BF-4A45-88FA-F4C992F87465}" destId="{5A7D4289-2286-40D5-BDFD-7A6B55B543B5}" srcOrd="0" destOrd="0" presId="urn:microsoft.com/office/officeart/2005/8/layout/radial5"/>
    <dgm:cxn modelId="{166D0739-7D6F-4046-AC99-3472050CBE8D}" type="presParOf" srcId="{3AE95288-4446-4DDA-A87B-035C91C1518E}" destId="{A0DE68F9-98DA-4B68-A776-C1273DEE66E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27F8A-F974-42E7-8397-59F046F6FF2D}">
      <dsp:nvSpPr>
        <dsp:cNvPr id="0" name=""/>
        <dsp:cNvSpPr/>
      </dsp:nvSpPr>
      <dsp:spPr>
        <a:xfrm>
          <a:off x="962025" y="720725"/>
          <a:ext cx="514349" cy="51434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中间</a:t>
          </a:r>
          <a:endParaRPr lang="en-US" sz="1400" kern="1200" dirty="0"/>
        </a:p>
      </dsp:txBody>
      <dsp:txXfrm>
        <a:off x="1037350" y="796050"/>
        <a:ext cx="363699" cy="363699"/>
      </dsp:txXfrm>
    </dsp:sp>
    <dsp:sp modelId="{7D2BBB05-F628-44B4-9398-BBED2293778B}">
      <dsp:nvSpPr>
        <dsp:cNvPr id="0" name=""/>
        <dsp:cNvSpPr/>
      </dsp:nvSpPr>
      <dsp:spPr>
        <a:xfrm rot="16200000">
          <a:off x="1164813" y="533747"/>
          <a:ext cx="108773" cy="1748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181129" y="585039"/>
        <a:ext cx="76141" cy="104926"/>
      </dsp:txXfrm>
    </dsp:sp>
    <dsp:sp modelId="{268A181C-87C8-4424-A8A8-35F89441C51F}">
      <dsp:nvSpPr>
        <dsp:cNvPr id="0" name=""/>
        <dsp:cNvSpPr/>
      </dsp:nvSpPr>
      <dsp:spPr>
        <a:xfrm>
          <a:off x="962025" y="1141"/>
          <a:ext cx="514349" cy="51434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上</a:t>
          </a:r>
          <a:r>
            <a:rPr lang="en-US" altLang="zh-CN" sz="1400" kern="1200" dirty="0" smtClean="0"/>
            <a:t>/</a:t>
          </a:r>
          <a:r>
            <a:rPr lang="zh-CN" altLang="en-US" sz="1400" kern="1200" dirty="0" smtClean="0"/>
            <a:t>后</a:t>
          </a:r>
          <a:endParaRPr lang="en-US" sz="1400" kern="1200" dirty="0"/>
        </a:p>
      </dsp:txBody>
      <dsp:txXfrm>
        <a:off x="1037350" y="76466"/>
        <a:ext cx="363699" cy="363699"/>
      </dsp:txXfrm>
    </dsp:sp>
    <dsp:sp modelId="{3D6F9B0D-530F-4174-8F85-9CFA349BBC30}">
      <dsp:nvSpPr>
        <dsp:cNvPr id="0" name=""/>
        <dsp:cNvSpPr/>
      </dsp:nvSpPr>
      <dsp:spPr>
        <a:xfrm>
          <a:off x="1521526" y="890460"/>
          <a:ext cx="108773" cy="1748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521526" y="925436"/>
        <a:ext cx="76141" cy="104926"/>
      </dsp:txXfrm>
    </dsp:sp>
    <dsp:sp modelId="{F8B6B4F8-2450-4F74-8C14-1A9B89DF4253}">
      <dsp:nvSpPr>
        <dsp:cNvPr id="0" name=""/>
        <dsp:cNvSpPr/>
      </dsp:nvSpPr>
      <dsp:spPr>
        <a:xfrm>
          <a:off x="1681608" y="720724"/>
          <a:ext cx="514349" cy="51434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右</a:t>
          </a:r>
          <a:endParaRPr lang="en-US" sz="1400" kern="1200" dirty="0"/>
        </a:p>
      </dsp:txBody>
      <dsp:txXfrm>
        <a:off x="1756933" y="796049"/>
        <a:ext cx="363699" cy="363699"/>
      </dsp:txXfrm>
    </dsp:sp>
    <dsp:sp modelId="{A6979095-638E-40DA-A744-B87D7B737025}">
      <dsp:nvSpPr>
        <dsp:cNvPr id="0" name=""/>
        <dsp:cNvSpPr/>
      </dsp:nvSpPr>
      <dsp:spPr>
        <a:xfrm rot="5400000">
          <a:off x="1164813" y="1247173"/>
          <a:ext cx="108773" cy="1748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181129" y="1265833"/>
        <a:ext cx="76141" cy="104926"/>
      </dsp:txXfrm>
    </dsp:sp>
    <dsp:sp modelId="{1EA19BA1-32DD-4155-B86A-D6D1F63521B9}">
      <dsp:nvSpPr>
        <dsp:cNvPr id="0" name=""/>
        <dsp:cNvSpPr/>
      </dsp:nvSpPr>
      <dsp:spPr>
        <a:xfrm>
          <a:off x="962025" y="1440308"/>
          <a:ext cx="514349" cy="51434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下</a:t>
          </a:r>
          <a:r>
            <a:rPr lang="en-US" altLang="zh-CN" sz="1400" kern="1200" dirty="0" smtClean="0"/>
            <a:t>/</a:t>
          </a:r>
          <a:r>
            <a:rPr lang="zh-CN" altLang="en-US" sz="1400" kern="1200" dirty="0" smtClean="0"/>
            <a:t>前</a:t>
          </a:r>
          <a:endParaRPr lang="en-US" sz="1400" kern="1200" dirty="0"/>
        </a:p>
      </dsp:txBody>
      <dsp:txXfrm>
        <a:off x="1037350" y="1515633"/>
        <a:ext cx="363699" cy="363699"/>
      </dsp:txXfrm>
    </dsp:sp>
    <dsp:sp modelId="{758FE12C-38BF-4A45-88FA-F4C992F87465}">
      <dsp:nvSpPr>
        <dsp:cNvPr id="0" name=""/>
        <dsp:cNvSpPr/>
      </dsp:nvSpPr>
      <dsp:spPr>
        <a:xfrm rot="10800000">
          <a:off x="808099" y="890460"/>
          <a:ext cx="108773" cy="1748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840731" y="925436"/>
        <a:ext cx="76141" cy="104926"/>
      </dsp:txXfrm>
    </dsp:sp>
    <dsp:sp modelId="{A0DE68F9-98DA-4B68-A776-C1273DEE66EC}">
      <dsp:nvSpPr>
        <dsp:cNvPr id="0" name=""/>
        <dsp:cNvSpPr/>
      </dsp:nvSpPr>
      <dsp:spPr>
        <a:xfrm>
          <a:off x="242441" y="720725"/>
          <a:ext cx="514349" cy="51434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左</a:t>
          </a:r>
          <a:endParaRPr lang="en-US" sz="1400" kern="1200" dirty="0"/>
        </a:p>
      </dsp:txBody>
      <dsp:txXfrm>
        <a:off x="317766" y="796050"/>
        <a:ext cx="363699" cy="363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98EBF-493F-4BFA-B3FA-E21F13F6AF16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05FC3-8067-4311-A5DC-48144A1BC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05FC3-8067-4311-A5DC-48144A1BCC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17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05FC3-8067-4311-A5DC-48144A1BCC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73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05FC3-8067-4311-A5DC-48144A1BCC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33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69DE7-644B-451D-9F42-A11CD1AFFE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3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81F7-3808-4BB3-B314-028E612AE15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D1B-99F0-4BF7-9DB0-E84FEC9F15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81F7-3808-4BB3-B314-028E612AE15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D1B-99F0-4BF7-9DB0-E84FEC9F15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81F7-3808-4BB3-B314-028E612AE15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D1B-99F0-4BF7-9DB0-E84FEC9F15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81F7-3808-4BB3-B314-028E612AE15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D1B-99F0-4BF7-9DB0-E84FEC9F15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81F7-3808-4BB3-B314-028E612AE15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D1B-99F0-4BF7-9DB0-E84FEC9F15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81F7-3808-4BB3-B314-028E612AE15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D1B-99F0-4BF7-9DB0-E84FEC9F15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81F7-3808-4BB3-B314-028E612AE15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D1B-99F0-4BF7-9DB0-E84FEC9F15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81F7-3808-4BB3-B314-028E612AE15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D1B-99F0-4BF7-9DB0-E84FEC9F15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81F7-3808-4BB3-B314-028E612AE15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D1B-99F0-4BF7-9DB0-E84FEC9F15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81F7-3808-4BB3-B314-028E612AE15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D1B-99F0-4BF7-9DB0-E84FEC9F15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81F7-3808-4BB3-B314-028E612AE15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D1B-99F0-4BF7-9DB0-E84FEC9F15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481F7-3808-4BB3-B314-028E612AE15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00D1B-99F0-4BF7-9DB0-E84FEC9F15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ATAsy4UpDjGn4M&amp;tbnid=FZq4hDN6k9sMvM:&amp;ved=0CAUQjRw&amp;url=http://ww2.valdosta.edu/phy/stdwrkroom.shtml&amp;ei=lttAUuTwNYq48wSuzIDwBA&amp;bvm=bv.52434380,d.eWU&amp;psig=AFQjCNFIcvT-laVKAbharkesAQuXr_0R2w&amp;ust=1380068579588353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05000"/>
            <a:ext cx="6400800" cy="4953000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我</a:t>
            </a:r>
            <a:r>
              <a:rPr lang="zh-CN" altLang="en-US" dirty="0">
                <a:solidFill>
                  <a:srgbClr val="FF0000"/>
                </a:solidFill>
              </a:rPr>
              <a:t>自己</a:t>
            </a:r>
            <a:r>
              <a:rPr lang="zh-CN" altLang="en-US" dirty="0" smtClean="0">
                <a:solidFill>
                  <a:schemeClr val="tx1"/>
                </a:solidFill>
              </a:rPr>
              <a:t>的</a:t>
            </a:r>
            <a:r>
              <a:rPr lang="en-US" altLang="zh-CN" dirty="0" smtClean="0">
                <a:solidFill>
                  <a:schemeClr val="tx1"/>
                </a:solidFill>
              </a:rPr>
              <a:t>=</a:t>
            </a:r>
            <a:r>
              <a:rPr lang="zh-CN" altLang="en-US" dirty="0" smtClean="0">
                <a:solidFill>
                  <a:schemeClr val="tx1"/>
                </a:solidFill>
              </a:rPr>
              <a:t>我的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你</a:t>
            </a:r>
            <a:r>
              <a:rPr lang="zh-CN" altLang="en-US" dirty="0" smtClean="0">
                <a:solidFill>
                  <a:srgbClr val="FF0000"/>
                </a:solidFill>
              </a:rPr>
              <a:t>自己</a:t>
            </a:r>
            <a:r>
              <a:rPr lang="zh-CN" altLang="en-US" dirty="0" smtClean="0">
                <a:solidFill>
                  <a:schemeClr val="tx1"/>
                </a:solidFill>
              </a:rPr>
              <a:t>的</a:t>
            </a:r>
            <a:r>
              <a:rPr lang="en-US" altLang="zh-CN" dirty="0" smtClean="0">
                <a:solidFill>
                  <a:schemeClr val="tx1"/>
                </a:solidFill>
              </a:rPr>
              <a:t>=</a:t>
            </a:r>
            <a:r>
              <a:rPr lang="zh-CN" altLang="en-US" dirty="0" smtClean="0">
                <a:solidFill>
                  <a:schemeClr val="tx1"/>
                </a:solidFill>
              </a:rPr>
              <a:t>你的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她</a:t>
            </a:r>
            <a:r>
              <a:rPr lang="zh-CN" altLang="en-US" dirty="0" smtClean="0">
                <a:solidFill>
                  <a:srgbClr val="FF0000"/>
                </a:solidFill>
              </a:rPr>
              <a:t>自己</a:t>
            </a:r>
            <a:r>
              <a:rPr lang="zh-CN" altLang="en-US" dirty="0" smtClean="0">
                <a:solidFill>
                  <a:schemeClr val="tx1"/>
                </a:solidFill>
              </a:rPr>
              <a:t>的</a:t>
            </a:r>
            <a:r>
              <a:rPr lang="en-US" altLang="zh-CN" dirty="0" smtClean="0">
                <a:solidFill>
                  <a:schemeClr val="tx1"/>
                </a:solidFill>
              </a:rPr>
              <a:t>=</a:t>
            </a:r>
            <a:r>
              <a:rPr lang="zh-CN" altLang="en-US" dirty="0">
                <a:solidFill>
                  <a:schemeClr val="tx1"/>
                </a:solidFill>
              </a:rPr>
              <a:t>她</a:t>
            </a:r>
            <a:r>
              <a:rPr lang="zh-CN" altLang="en-US" dirty="0" smtClean="0">
                <a:solidFill>
                  <a:schemeClr val="tx1"/>
                </a:solidFill>
              </a:rPr>
              <a:t>的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他</a:t>
            </a:r>
            <a:r>
              <a:rPr lang="zh-CN" altLang="en-US" dirty="0" smtClean="0">
                <a:solidFill>
                  <a:srgbClr val="FF0000"/>
                </a:solidFill>
              </a:rPr>
              <a:t>自己</a:t>
            </a:r>
            <a:r>
              <a:rPr lang="zh-CN" altLang="en-US" dirty="0" smtClean="0">
                <a:solidFill>
                  <a:schemeClr val="tx1"/>
                </a:solidFill>
              </a:rPr>
              <a:t>的</a:t>
            </a:r>
            <a:r>
              <a:rPr lang="en-US" altLang="zh-CN" dirty="0" smtClean="0">
                <a:solidFill>
                  <a:schemeClr val="tx1"/>
                </a:solidFill>
              </a:rPr>
              <a:t>=</a:t>
            </a:r>
            <a:r>
              <a:rPr lang="zh-CN" altLang="en-US" dirty="0">
                <a:solidFill>
                  <a:schemeClr val="tx1"/>
                </a:solidFill>
              </a:rPr>
              <a:t>他</a:t>
            </a:r>
            <a:r>
              <a:rPr lang="zh-CN" altLang="en-US" dirty="0" smtClean="0">
                <a:solidFill>
                  <a:schemeClr val="tx1"/>
                </a:solidFill>
              </a:rPr>
              <a:t>的</a:t>
            </a:r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8382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“</a:t>
            </a:r>
            <a:r>
              <a:rPr lang="zh-CN" altLang="en-US" sz="3600" dirty="0" smtClean="0">
                <a:solidFill>
                  <a:srgbClr val="FF0000"/>
                </a:solidFill>
              </a:rPr>
              <a:t>自己</a:t>
            </a:r>
            <a:r>
              <a:rPr lang="en-US" altLang="zh-CN" sz="3600" dirty="0" smtClean="0">
                <a:solidFill>
                  <a:srgbClr val="7030A0"/>
                </a:solidFill>
              </a:rPr>
              <a:t>” </a:t>
            </a:r>
            <a:r>
              <a:rPr lang="zh-CN" altLang="en-US" sz="3600" dirty="0" smtClean="0">
                <a:solidFill>
                  <a:srgbClr val="7030A0"/>
                </a:solidFill>
              </a:rPr>
              <a:t>是什么</a:t>
            </a:r>
            <a:r>
              <a:rPr lang="zh-CN" altLang="en-US" sz="3600" dirty="0">
                <a:solidFill>
                  <a:srgbClr val="7030A0"/>
                </a:solidFill>
              </a:rPr>
              <a:t>？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-1384539"/>
            <a:ext cx="7543800" cy="550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243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7550" y="4365087"/>
            <a:ext cx="5834050" cy="229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1472278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 Place</a:t>
            </a:r>
            <a:r>
              <a:rPr lang="zh-CN" altLang="en-US" dirty="0" smtClean="0"/>
              <a:t>附近有</a:t>
            </a:r>
            <a:r>
              <a:rPr lang="en-US" altLang="zh-CN" dirty="0" smtClean="0"/>
              <a:t>…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1863006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等</a:t>
            </a:r>
            <a:r>
              <a:rPr lang="en-US" altLang="zh-CN" dirty="0" smtClean="0"/>
              <a:t>=</a:t>
            </a:r>
            <a:r>
              <a:rPr lang="zh-CN" altLang="en-US" dirty="0" smtClean="0"/>
              <a:t>等等 </a:t>
            </a:r>
            <a:r>
              <a:rPr lang="en-US" altLang="zh-CN" dirty="0" smtClean="0"/>
              <a:t>etc.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2006" y="2259386"/>
            <a:ext cx="39833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3. Place 1 </a:t>
            </a:r>
            <a:r>
              <a:rPr lang="zh-CN" altLang="en-US" dirty="0" smtClean="0"/>
              <a:t>离 </a:t>
            </a:r>
            <a:r>
              <a:rPr lang="en-US" altLang="zh-CN" dirty="0" smtClean="0"/>
              <a:t>place 2 … (See 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9278" y="2666624"/>
            <a:ext cx="451757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4. Walk +</a:t>
            </a:r>
            <a:r>
              <a:rPr lang="en-US" altLang="zh-CN" dirty="0"/>
              <a:t> </a:t>
            </a:r>
            <a:r>
              <a:rPr lang="en-US" altLang="zh-CN" dirty="0" smtClean="0"/>
              <a:t>Duration (5 minutes) +</a:t>
            </a:r>
            <a:r>
              <a:rPr lang="en-US" altLang="zh-CN" dirty="0"/>
              <a:t> </a:t>
            </a:r>
            <a:r>
              <a:rPr lang="zh-CN" altLang="en-US" dirty="0" smtClean="0"/>
              <a:t>就</a:t>
            </a:r>
            <a:r>
              <a:rPr lang="zh-CN" altLang="en-US" dirty="0"/>
              <a:t>到</a:t>
            </a:r>
            <a:r>
              <a:rPr lang="zh-CN" altLang="en-US" dirty="0" smtClean="0"/>
              <a:t>了。</a:t>
            </a:r>
            <a:endParaRPr lang="en-US" altLang="zh-CN" dirty="0" smtClean="0"/>
          </a:p>
          <a:p>
            <a:r>
              <a:rPr lang="en-US" altLang="zh-CN" dirty="0" smtClean="0"/>
              <a:t>It takes 5 minutes to walk there .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048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1  QUIZLET </a:t>
            </a:r>
            <a:r>
              <a:rPr lang="en-US" sz="1600" b="1" dirty="0" smtClean="0">
                <a:solidFill>
                  <a:srgbClr val="FF0000"/>
                </a:solidFill>
              </a:rPr>
              <a:t> Places 1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10/10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10/10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10 of 10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59287" y="0"/>
            <a:ext cx="0" cy="7467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59287" y="0"/>
            <a:ext cx="267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56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0"/>
            <a:ext cx="71077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3000" y="2286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2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2177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69" y="838200"/>
            <a:ext cx="7543800" cy="540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649308" y="1739528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 too far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639930" y="2433887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Quite far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639930" y="3139879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Quite close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696200" y="3790598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Very close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858129"/>
            <a:ext cx="609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3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57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1407229"/>
            <a:ext cx="4842744" cy="421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614144" y="381000"/>
            <a:ext cx="45298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When you answer, you need to change all the </a:t>
            </a:r>
            <a:r>
              <a:rPr lang="zh-CN" altLang="en-US" sz="1400" b="1" u="sng" dirty="0" smtClean="0"/>
              <a:t>你</a:t>
            </a:r>
            <a:r>
              <a:rPr lang="en-US" altLang="zh-CN" sz="1400" b="1" u="sng" dirty="0" smtClean="0"/>
              <a:t> to </a:t>
            </a:r>
            <a:r>
              <a:rPr lang="zh-CN" altLang="en-US" sz="1400" b="1" u="sng" dirty="0" smtClean="0"/>
              <a:t>我。</a:t>
            </a:r>
            <a:endParaRPr lang="en-US" altLang="zh-CN" sz="1400" b="1" u="sng" dirty="0" smtClean="0"/>
          </a:p>
          <a:p>
            <a:endParaRPr lang="en-US" sz="1400" b="1" u="sng" dirty="0"/>
          </a:p>
          <a:p>
            <a:pPr marL="342900" indent="-342900">
              <a:buAutoNum type="arabicPeriod"/>
            </a:pPr>
            <a:r>
              <a:rPr lang="en-US" sz="1400" dirty="0" smtClean="0"/>
              <a:t>Change </a:t>
            </a:r>
            <a:r>
              <a:rPr lang="zh-CN" altLang="en-US" sz="1400" dirty="0" smtClean="0"/>
              <a:t>什么商店</a:t>
            </a:r>
            <a:r>
              <a:rPr lang="en-US" altLang="zh-CN" sz="1400" dirty="0" smtClean="0"/>
              <a:t> to any kind of shop or store, keep everything else.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Q1: take out </a:t>
            </a:r>
            <a:r>
              <a:rPr lang="zh-CN" altLang="en-US" sz="1400" dirty="0" smtClean="0"/>
              <a:t>吗，</a:t>
            </a:r>
            <a:r>
              <a:rPr lang="en-US" altLang="zh-CN" sz="1400" dirty="0" smtClean="0"/>
              <a:t>keep everything else. Q2: </a:t>
            </a:r>
            <a:r>
              <a:rPr lang="en-US" sz="1400" dirty="0"/>
              <a:t>take out </a:t>
            </a:r>
            <a:r>
              <a:rPr lang="zh-CN" altLang="en-US" sz="1400" dirty="0"/>
              <a:t>吗，</a:t>
            </a:r>
            <a:r>
              <a:rPr lang="en-US" altLang="zh-CN" sz="1400" dirty="0"/>
              <a:t>keep everything else. </a:t>
            </a:r>
            <a:endParaRPr lang="en-US" altLang="zh-CN" sz="1400" dirty="0" smtClean="0"/>
          </a:p>
          <a:p>
            <a:pPr marL="342900" indent="-342900">
              <a:buAutoNum type="arabicPeriod"/>
            </a:pPr>
            <a:r>
              <a:rPr lang="en-US" altLang="zh-CN" sz="1400" dirty="0" smtClean="0"/>
              <a:t>Change </a:t>
            </a:r>
            <a:r>
              <a:rPr lang="zh-CN" altLang="en-US" sz="1400" dirty="0" smtClean="0"/>
              <a:t>哪儿</a:t>
            </a:r>
            <a:r>
              <a:rPr lang="en-US" altLang="zh-CN" sz="1400" dirty="0" smtClean="0"/>
              <a:t> to supermarket, grocery market or fruit market, keep everything else.</a:t>
            </a:r>
          </a:p>
          <a:p>
            <a:pPr marL="342900" indent="-342900">
              <a:buAutoNum type="arabicPeriod"/>
            </a:pPr>
            <a:r>
              <a:rPr lang="en-US" altLang="zh-CN" sz="1400" dirty="0" smtClean="0"/>
              <a:t>Q1: Take out </a:t>
            </a:r>
            <a:r>
              <a:rPr lang="zh-CN" altLang="en-US" sz="1400" dirty="0" smtClean="0"/>
              <a:t>吗，</a:t>
            </a:r>
            <a:r>
              <a:rPr lang="en-US" altLang="zh-CN" sz="1400" dirty="0" smtClean="0"/>
              <a:t>keep everything else. Q 2: Take out </a:t>
            </a:r>
            <a:r>
              <a:rPr lang="zh-CN" altLang="en-US" sz="1400" dirty="0" smtClean="0"/>
              <a:t>吗，</a:t>
            </a:r>
            <a:r>
              <a:rPr lang="en-US" altLang="zh-CN" sz="1400" dirty="0" smtClean="0"/>
              <a:t>add </a:t>
            </a:r>
            <a:r>
              <a:rPr lang="zh-CN" altLang="en-US" sz="1400" dirty="0" smtClean="0"/>
              <a:t>很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非常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特别 </a:t>
            </a:r>
            <a:r>
              <a:rPr lang="en-US" altLang="zh-CN" sz="1400" dirty="0" smtClean="0"/>
              <a:t>in front of </a:t>
            </a:r>
            <a:r>
              <a:rPr lang="zh-CN" altLang="en-US" sz="1400" dirty="0" smtClean="0"/>
              <a:t>大 </a:t>
            </a:r>
            <a:r>
              <a:rPr lang="en-US" altLang="zh-CN" sz="1400" dirty="0" smtClean="0"/>
              <a:t>or add </a:t>
            </a:r>
            <a:r>
              <a:rPr lang="zh-CN" altLang="en-US" sz="1400" dirty="0" smtClean="0"/>
              <a:t>不</a:t>
            </a:r>
            <a:r>
              <a:rPr lang="en-US" altLang="zh-CN" sz="1400" dirty="0" smtClean="0"/>
              <a:t> in front of </a:t>
            </a:r>
            <a:r>
              <a:rPr lang="zh-CN" altLang="en-US" sz="1400" dirty="0" smtClean="0"/>
              <a:t>大</a:t>
            </a:r>
            <a:r>
              <a:rPr lang="en-US" altLang="zh-CN" sz="1400" dirty="0" smtClean="0"/>
              <a:t>, keep everything else.</a:t>
            </a:r>
          </a:p>
          <a:p>
            <a:pPr marL="342900" indent="-342900">
              <a:buFontTx/>
              <a:buAutoNum type="arabicPeriod"/>
            </a:pPr>
            <a:r>
              <a:rPr lang="en-US" altLang="zh-CN" sz="1400" dirty="0"/>
              <a:t>Q1: Take </a:t>
            </a:r>
            <a:r>
              <a:rPr lang="en-US" altLang="zh-CN" sz="1400" dirty="0" smtClean="0"/>
              <a:t>out </a:t>
            </a:r>
            <a:r>
              <a:rPr lang="zh-CN" altLang="en-US" sz="1400" dirty="0"/>
              <a:t>吗，</a:t>
            </a:r>
            <a:r>
              <a:rPr lang="en-US" altLang="zh-CN" sz="1400" dirty="0"/>
              <a:t>keep everything else. Q 2</a:t>
            </a:r>
            <a:r>
              <a:rPr lang="en-US" altLang="zh-CN" sz="1400" dirty="0" smtClean="0"/>
              <a:t>: change </a:t>
            </a:r>
            <a:r>
              <a:rPr lang="zh-CN" altLang="en-US" sz="1400" dirty="0" smtClean="0"/>
              <a:t>什么</a:t>
            </a:r>
            <a:r>
              <a:rPr lang="en-US" altLang="zh-CN" sz="1400" dirty="0" smtClean="0"/>
              <a:t> to the stuff you buy in the supermarket, keep everything else.</a:t>
            </a:r>
          </a:p>
          <a:p>
            <a:pPr marL="342900" indent="-342900">
              <a:buFontTx/>
              <a:buAutoNum type="arabicPeriod"/>
            </a:pPr>
            <a:r>
              <a:rPr lang="en-US" altLang="zh-CN" sz="1400" dirty="0"/>
              <a:t>Q1: Take </a:t>
            </a:r>
            <a:r>
              <a:rPr lang="en-US" altLang="zh-CN" sz="1400" dirty="0" smtClean="0"/>
              <a:t>out </a:t>
            </a:r>
            <a:r>
              <a:rPr lang="zh-CN" altLang="en-US" sz="1400" dirty="0"/>
              <a:t>吗</a:t>
            </a:r>
            <a:r>
              <a:rPr lang="zh-CN" altLang="en-US" sz="1400" dirty="0" smtClean="0"/>
              <a:t>，</a:t>
            </a:r>
            <a:r>
              <a:rPr lang="en-US" altLang="zh-CN" sz="1400" dirty="0"/>
              <a:t> add </a:t>
            </a:r>
            <a:r>
              <a:rPr lang="zh-CN" altLang="en-US" sz="1400" dirty="0"/>
              <a:t>很</a:t>
            </a:r>
            <a:r>
              <a:rPr lang="en-US" altLang="zh-CN" sz="1400" dirty="0"/>
              <a:t>/</a:t>
            </a:r>
            <a:r>
              <a:rPr lang="zh-CN" altLang="en-US" sz="1400" dirty="0"/>
              <a:t>非常</a:t>
            </a:r>
            <a:r>
              <a:rPr lang="en-US" altLang="zh-CN" sz="1400" dirty="0"/>
              <a:t>/</a:t>
            </a:r>
            <a:r>
              <a:rPr lang="zh-CN" altLang="en-US" sz="1400" dirty="0"/>
              <a:t>特别 </a:t>
            </a:r>
            <a:r>
              <a:rPr lang="en-US" altLang="zh-CN" sz="1400" dirty="0"/>
              <a:t>in front of </a:t>
            </a:r>
            <a:r>
              <a:rPr lang="zh-CN" altLang="en-US" sz="1400" dirty="0" smtClean="0"/>
              <a:t>远 </a:t>
            </a:r>
            <a:r>
              <a:rPr lang="en-US" altLang="zh-CN" sz="1400" dirty="0"/>
              <a:t>or add </a:t>
            </a:r>
            <a:r>
              <a:rPr lang="zh-CN" altLang="en-US" sz="1400" dirty="0"/>
              <a:t>不</a:t>
            </a:r>
            <a:r>
              <a:rPr lang="en-US" altLang="zh-CN" sz="1400" dirty="0"/>
              <a:t> in front of </a:t>
            </a:r>
            <a:r>
              <a:rPr lang="zh-CN" altLang="en-US" sz="1400" dirty="0" smtClean="0"/>
              <a:t>远。</a:t>
            </a:r>
            <a:r>
              <a:rPr lang="en-US" altLang="zh-CN" sz="1400" dirty="0" smtClean="0"/>
              <a:t>Q2: Change </a:t>
            </a:r>
            <a:r>
              <a:rPr lang="zh-CN" altLang="en-US" sz="1400" dirty="0" smtClean="0"/>
              <a:t>怎么 </a:t>
            </a:r>
            <a:r>
              <a:rPr lang="en-US" altLang="zh-CN" sz="1400" dirty="0" smtClean="0"/>
              <a:t>to drive a car/ ride school bus/walk, keep everything else.</a:t>
            </a:r>
          </a:p>
          <a:p>
            <a:pPr marL="342900" indent="-342900">
              <a:buFontTx/>
              <a:buAutoNum type="arabicPeriod"/>
            </a:pPr>
            <a:r>
              <a:rPr lang="en-US" altLang="zh-CN" sz="1400" dirty="0" smtClean="0"/>
              <a:t>Q1: Change </a:t>
            </a:r>
            <a:r>
              <a:rPr lang="zh-CN" altLang="en-US" sz="1400" dirty="0" smtClean="0"/>
              <a:t>什么样的房子 </a:t>
            </a:r>
            <a:r>
              <a:rPr lang="en-US" altLang="zh-CN" sz="1400" dirty="0" smtClean="0"/>
              <a:t>to what kind of house you live in (big house/small house)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keep everything else.Q2: Change </a:t>
            </a:r>
            <a:r>
              <a:rPr lang="zh-CN" altLang="en-US" sz="1400" dirty="0" smtClean="0"/>
              <a:t>几</a:t>
            </a:r>
            <a:r>
              <a:rPr lang="en-US" altLang="zh-CN" sz="1400" dirty="0" smtClean="0"/>
              <a:t> to a number, keep everything else.</a:t>
            </a:r>
          </a:p>
          <a:p>
            <a:pPr marL="342900" indent="-342900">
              <a:buAutoNum type="arabicPeriod"/>
            </a:pPr>
            <a:r>
              <a:rPr lang="en-US" altLang="zh-CN" sz="1400" dirty="0" smtClean="0"/>
              <a:t>Q1: Take out </a:t>
            </a:r>
            <a:r>
              <a:rPr lang="zh-CN" altLang="en-US" sz="1400" dirty="0" smtClean="0"/>
              <a:t>吗</a:t>
            </a:r>
            <a:r>
              <a:rPr lang="en-US" altLang="zh-CN" sz="1400" dirty="0" smtClean="0"/>
              <a:t>, keep everything else. Q2: </a:t>
            </a:r>
            <a:r>
              <a:rPr lang="en-US" altLang="zh-CN" sz="1400" dirty="0"/>
              <a:t>Take out </a:t>
            </a:r>
            <a:r>
              <a:rPr lang="zh-CN" altLang="en-US" sz="1400" dirty="0"/>
              <a:t>吗，</a:t>
            </a:r>
            <a:r>
              <a:rPr lang="en-US" altLang="zh-CN" sz="1400" dirty="0"/>
              <a:t>add </a:t>
            </a:r>
            <a:r>
              <a:rPr lang="zh-CN" altLang="en-US" sz="1400" dirty="0"/>
              <a:t>很</a:t>
            </a:r>
            <a:r>
              <a:rPr lang="en-US" altLang="zh-CN" sz="1400" dirty="0"/>
              <a:t>/</a:t>
            </a:r>
            <a:r>
              <a:rPr lang="zh-CN" altLang="en-US" sz="1400" dirty="0"/>
              <a:t>非常</a:t>
            </a:r>
            <a:r>
              <a:rPr lang="en-US" altLang="zh-CN" sz="1400" dirty="0"/>
              <a:t>/</a:t>
            </a:r>
            <a:r>
              <a:rPr lang="zh-CN" altLang="en-US" sz="1400" dirty="0"/>
              <a:t>特别 </a:t>
            </a:r>
            <a:r>
              <a:rPr lang="en-US" altLang="zh-CN" sz="1400" dirty="0"/>
              <a:t>in front of </a:t>
            </a:r>
            <a:r>
              <a:rPr lang="zh-CN" altLang="en-US" sz="1400" dirty="0"/>
              <a:t>大 </a:t>
            </a:r>
            <a:r>
              <a:rPr lang="en-US" altLang="zh-CN" sz="1400" dirty="0"/>
              <a:t>or add </a:t>
            </a:r>
            <a:r>
              <a:rPr lang="zh-CN" altLang="en-US" sz="1400" dirty="0"/>
              <a:t>不</a:t>
            </a:r>
            <a:r>
              <a:rPr lang="en-US" altLang="zh-CN" sz="1400" dirty="0"/>
              <a:t> in front of </a:t>
            </a:r>
            <a:r>
              <a:rPr lang="zh-CN" altLang="en-US" sz="1400" dirty="0"/>
              <a:t>大</a:t>
            </a:r>
            <a:r>
              <a:rPr lang="en-US" altLang="zh-CN" sz="1400" dirty="0"/>
              <a:t>, keep everything </a:t>
            </a:r>
            <a:r>
              <a:rPr lang="en-US" altLang="zh-CN" sz="1400" dirty="0" smtClean="0"/>
              <a:t>else.Q3: Change </a:t>
            </a:r>
            <a:r>
              <a:rPr lang="zh-CN" altLang="en-US" sz="1400" dirty="0" smtClean="0"/>
              <a:t>什么</a:t>
            </a:r>
            <a:r>
              <a:rPr lang="en-US" altLang="zh-CN" sz="1400" dirty="0" smtClean="0"/>
              <a:t> to at least 2 kinds of furniture in your room, add </a:t>
            </a:r>
            <a:r>
              <a:rPr lang="zh-CN" altLang="en-US" sz="1400" dirty="0" smtClean="0"/>
              <a:t>和</a:t>
            </a:r>
            <a:r>
              <a:rPr lang="en-US" altLang="zh-CN" sz="1400" dirty="0" smtClean="0"/>
              <a:t> in between last 2 furniture, keep everything else. Q4: Yes answer: take out the </a:t>
            </a:r>
            <a:r>
              <a:rPr lang="zh-CN" altLang="en-US" sz="1400" dirty="0" smtClean="0"/>
              <a:t>不喜欢 </a:t>
            </a:r>
            <a:r>
              <a:rPr lang="en-US" altLang="zh-CN" sz="1400" dirty="0" smtClean="0"/>
              <a:t>part, keep everything else. No </a:t>
            </a:r>
            <a:r>
              <a:rPr lang="en-US" altLang="zh-CN" sz="1400" dirty="0"/>
              <a:t>answer: take out the </a:t>
            </a:r>
            <a:r>
              <a:rPr lang="zh-CN" altLang="en-US" sz="1400" dirty="0" smtClean="0"/>
              <a:t>喜</a:t>
            </a:r>
            <a:r>
              <a:rPr lang="zh-CN" altLang="en-US" sz="1400" dirty="0"/>
              <a:t>欢 </a:t>
            </a:r>
            <a:r>
              <a:rPr lang="en-US" altLang="zh-CN" sz="1400" dirty="0"/>
              <a:t>part, keep everything else.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4614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</a:t>
            </a:r>
            <a:r>
              <a:rPr lang="en-US" dirty="0"/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57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98099"/>
            <a:ext cx="8289235" cy="40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0949" y="5105400"/>
            <a:ext cx="889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Reference: Last time’s notes.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10837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21732"/>
            <a:ext cx="541899" cy="9260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925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300" y="2057400"/>
            <a:ext cx="9232588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69057" y="266700"/>
            <a:ext cx="5555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1: write down the Chinese words on the lines.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2514600"/>
            <a:ext cx="16764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392269"/>
            <a:ext cx="1981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Movie theater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486400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Shoe store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486400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762000"/>
            <a:ext cx="3352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Reference</a:t>
            </a:r>
            <a:r>
              <a:rPr lang="en-US" u="sng" dirty="0" smtClean="0">
                <a:solidFill>
                  <a:srgbClr val="FF0000"/>
                </a:solidFill>
              </a:rPr>
              <a:t>: </a:t>
            </a:r>
            <a:r>
              <a:rPr lang="en-US" b="1" u="sng" dirty="0"/>
              <a:t>QUIZLET </a:t>
            </a:r>
            <a:r>
              <a:rPr lang="en-US" b="1" u="sng" dirty="0">
                <a:solidFill>
                  <a:srgbClr val="FF0000"/>
                </a:solidFill>
              </a:rPr>
              <a:t> Places </a:t>
            </a:r>
            <a:r>
              <a:rPr lang="en-US" b="1" u="sng" dirty="0" smtClean="0">
                <a:solidFill>
                  <a:srgbClr val="FF0000"/>
                </a:solidFill>
              </a:rPr>
              <a:t>1&amp;2 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9611" y="4191000"/>
            <a:ext cx="7439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zoo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45946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time you will have a MATCHING quiz. 10 words out of </a:t>
            </a:r>
            <a:r>
              <a:rPr lang="en-US" b="1" dirty="0"/>
              <a:t>QUIZLET </a:t>
            </a:r>
            <a:r>
              <a:rPr lang="en-US" b="1" dirty="0">
                <a:solidFill>
                  <a:srgbClr val="FF0000"/>
                </a:solidFill>
              </a:rPr>
              <a:t> Places </a:t>
            </a:r>
            <a:r>
              <a:rPr lang="en-US" b="1" dirty="0" smtClean="0">
                <a:solidFill>
                  <a:srgbClr val="FF0000"/>
                </a:solidFill>
              </a:rPr>
              <a:t>1&amp;2.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STUDY! </a:t>
            </a:r>
            <a:r>
              <a:rPr lang="en-US" b="1" dirty="0">
                <a:solidFill>
                  <a:srgbClr val="FF0000"/>
                </a:solidFill>
              </a:rPr>
              <a:t>STUDY</a:t>
            </a:r>
            <a:r>
              <a:rPr lang="en-US" b="1" dirty="0" smtClean="0">
                <a:solidFill>
                  <a:srgbClr val="FF0000"/>
                </a:solidFill>
              </a:rPr>
              <a:t>! </a:t>
            </a:r>
            <a:r>
              <a:rPr lang="en-US" b="1" dirty="0">
                <a:solidFill>
                  <a:srgbClr val="FF0000"/>
                </a:solidFill>
              </a:rPr>
              <a:t>STUDY!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79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057400"/>
            <a:ext cx="4267067" cy="46480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484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2 : Complete the questions.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8633" y="379883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Subject + (everyday/every morning…) + V. +  (</a:t>
            </a:r>
            <a:r>
              <a:rPr lang="zh-CN" altLang="en-US" sz="2000" dirty="0" smtClean="0"/>
              <a:t>了</a:t>
            </a:r>
            <a:r>
              <a:rPr lang="en-US" altLang="zh-CN" sz="2000" dirty="0" smtClean="0"/>
              <a:t>) + </a:t>
            </a:r>
            <a:r>
              <a:rPr lang="en-US" sz="2000" dirty="0" smtClean="0"/>
              <a:t>how long + N.?</a:t>
            </a:r>
          </a:p>
          <a:p>
            <a:r>
              <a:rPr lang="zh-CN" altLang="en-US" sz="2000" dirty="0" smtClean="0"/>
              <a:t>你                   每天                                     </a:t>
            </a:r>
            <a:r>
              <a:rPr lang="zh-CN" altLang="en-US" sz="2000" dirty="0" smtClean="0">
                <a:solidFill>
                  <a:srgbClr val="FF0000"/>
                </a:solidFill>
              </a:rPr>
              <a:t>打 </a:t>
            </a:r>
            <a:r>
              <a:rPr lang="zh-CN" altLang="en-US" sz="2000" dirty="0" smtClean="0"/>
              <a:t>            </a:t>
            </a:r>
            <a:r>
              <a:rPr lang="zh-CN" altLang="en-US" sz="2000" dirty="0" smtClean="0">
                <a:solidFill>
                  <a:srgbClr val="00B050"/>
                </a:solidFill>
              </a:rPr>
              <a:t>多长时间</a:t>
            </a:r>
            <a:r>
              <a:rPr lang="zh-CN" altLang="en-US" sz="2000" dirty="0" smtClean="0"/>
              <a:t>    </a:t>
            </a:r>
            <a:r>
              <a:rPr lang="zh-CN" altLang="en-US" sz="2000" dirty="0" smtClean="0">
                <a:solidFill>
                  <a:srgbClr val="FF0000"/>
                </a:solidFill>
              </a:rPr>
              <a:t>篮球</a:t>
            </a:r>
            <a:r>
              <a:rPr lang="zh-CN" altLang="en-US" sz="2000" dirty="0" smtClean="0"/>
              <a:t>？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904892" y="2514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run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57646" y="3200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ballgame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904892" y="373943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TV/movie/book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427847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car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75584" y="4894883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piano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971714" y="550520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music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904892" y="6109443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Place + live + </a:t>
            </a:r>
            <a:r>
              <a:rPr lang="zh-CN" altLang="en-US" sz="2400" dirty="0" smtClean="0"/>
              <a:t>了</a:t>
            </a:r>
            <a:endParaRPr lang="en-US" altLang="zh-CN" sz="2400" dirty="0" smtClean="0"/>
          </a:p>
          <a:p>
            <a:r>
              <a:rPr lang="en-US" sz="2400" dirty="0" smtClean="0"/>
              <a:t>+ how long?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09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63" y="457200"/>
            <a:ext cx="4811177" cy="640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2667000"/>
            <a:ext cx="38985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1600" dirty="0" smtClean="0"/>
              <a:t>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624470" y="87269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Is there any movie theater nearby your house?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196656" y="1376085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-44219" y="1341046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How do you get to the movie theater from your house?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998316" y="2354685"/>
            <a:ext cx="325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 ride a boat first, then ride Route 5 public bus.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005554"/>
            <a:ext cx="2414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How long does your ride take?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715475" y="2810162"/>
            <a:ext cx="2414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About 20 minutes.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227038" y="3398425"/>
            <a:ext cx="2414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Is the train station far from your house?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657948" y="4643513"/>
            <a:ext cx="197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 far, the train station is across the street from my house.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5906" y="149423"/>
            <a:ext cx="229736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1400" dirty="0" smtClean="0"/>
              <a:t>从</a:t>
            </a:r>
            <a:r>
              <a:rPr lang="en-US" altLang="zh-CN" sz="1400" dirty="0" smtClean="0"/>
              <a:t>place A </a:t>
            </a:r>
            <a:r>
              <a:rPr lang="zh-CN" altLang="en-US" sz="1400" dirty="0" smtClean="0"/>
              <a:t>怎么去 </a:t>
            </a:r>
            <a:r>
              <a:rPr lang="en-US" altLang="zh-CN" sz="1400" dirty="0" smtClean="0"/>
              <a:t>place B?</a:t>
            </a:r>
          </a:p>
          <a:p>
            <a:r>
              <a:rPr lang="en-US" altLang="zh-CN" sz="1400" dirty="0" smtClean="0"/>
              <a:t>How do you get to place B from place A?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56960" y="1215860"/>
            <a:ext cx="2971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2. … </a:t>
            </a:r>
            <a:r>
              <a:rPr lang="zh-CN" altLang="en-US" sz="1400" dirty="0" smtClean="0"/>
              <a:t>先</a:t>
            </a:r>
            <a:r>
              <a:rPr lang="en-US" altLang="zh-CN" sz="1400" dirty="0" smtClean="0"/>
              <a:t>…</a:t>
            </a:r>
            <a:r>
              <a:rPr lang="zh-CN" altLang="en-US" sz="1400" dirty="0" smtClean="0"/>
              <a:t>然后</a:t>
            </a:r>
            <a:r>
              <a:rPr lang="en-US" altLang="zh-CN" sz="1400" dirty="0" smtClean="0"/>
              <a:t>… first…then…</a:t>
            </a:r>
          </a:p>
          <a:p>
            <a:pPr algn="r"/>
            <a:r>
              <a:rPr lang="zh-CN" altLang="en-US" sz="1400" dirty="0">
                <a:solidFill>
                  <a:schemeClr val="accent1"/>
                </a:solidFill>
              </a:rPr>
              <a:t>我</a:t>
            </a:r>
            <a:r>
              <a:rPr lang="zh-CN" altLang="en-US" sz="1400" dirty="0"/>
              <a:t>先</a:t>
            </a:r>
            <a:r>
              <a:rPr lang="zh-CN" altLang="en-US" sz="1400" dirty="0">
                <a:solidFill>
                  <a:srgbClr val="00B050"/>
                </a:solidFill>
              </a:rPr>
              <a:t>坐</a:t>
            </a:r>
            <a:r>
              <a:rPr lang="zh-CN" altLang="en-US" sz="1400" dirty="0" smtClean="0">
                <a:solidFill>
                  <a:srgbClr val="00B050"/>
                </a:solidFill>
              </a:rPr>
              <a:t>船</a:t>
            </a:r>
            <a:r>
              <a:rPr lang="zh-CN" altLang="en-US" sz="1400" dirty="0" smtClean="0"/>
              <a:t>，然后</a:t>
            </a:r>
            <a:r>
              <a:rPr lang="zh-CN" altLang="en-US" sz="1400" dirty="0" smtClean="0">
                <a:solidFill>
                  <a:srgbClr val="FFC000"/>
                </a:solidFill>
              </a:rPr>
              <a:t>坐</a:t>
            </a:r>
            <a:r>
              <a:rPr lang="zh-CN" altLang="en-US" sz="1400" dirty="0" smtClean="0">
                <a:solidFill>
                  <a:schemeClr val="accent4"/>
                </a:solidFill>
              </a:rPr>
              <a:t>公共汽车</a:t>
            </a:r>
            <a:r>
              <a:rPr lang="zh-CN" altLang="en-US" sz="1400" dirty="0" smtClean="0"/>
              <a:t>。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219903" y="1932998"/>
            <a:ext cx="263529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3. </a:t>
            </a:r>
            <a:r>
              <a:rPr lang="zh-CN" altLang="en-US" sz="1400" dirty="0" smtClean="0"/>
              <a:t>你</a:t>
            </a:r>
            <a:r>
              <a:rPr lang="zh-CN" altLang="en-US" sz="1400" dirty="0" smtClean="0">
                <a:solidFill>
                  <a:srgbClr val="00B050"/>
                </a:solidFill>
              </a:rPr>
              <a:t>要</a:t>
            </a:r>
            <a:r>
              <a:rPr lang="zh-CN" altLang="en-US" sz="1400" dirty="0" smtClean="0">
                <a:solidFill>
                  <a:srgbClr val="FF0000"/>
                </a:solidFill>
              </a:rPr>
              <a:t>坐</a:t>
            </a:r>
            <a:r>
              <a:rPr lang="zh-CN" altLang="en-US" sz="1400" dirty="0" smtClean="0">
                <a:solidFill>
                  <a:srgbClr val="7030A0"/>
                </a:solidFill>
              </a:rPr>
              <a:t>多长时间</a:t>
            </a:r>
            <a:r>
              <a:rPr lang="zh-CN" altLang="en-US" sz="1400" dirty="0" smtClean="0">
                <a:solidFill>
                  <a:schemeClr val="accent5">
                    <a:lumMod val="50000"/>
                  </a:schemeClr>
                </a:solidFill>
              </a:rPr>
              <a:t>公共汽车</a:t>
            </a:r>
            <a:r>
              <a:rPr lang="zh-CN" altLang="en-US" sz="1400" dirty="0" smtClean="0"/>
              <a:t>？</a:t>
            </a:r>
            <a:endParaRPr lang="en-US" sz="1400" dirty="0" smtClean="0"/>
          </a:p>
          <a:p>
            <a:r>
              <a:rPr lang="en-US" sz="1400" dirty="0" smtClean="0"/>
              <a:t>You + </a:t>
            </a:r>
            <a:r>
              <a:rPr lang="en-US" sz="1400" dirty="0" smtClean="0">
                <a:solidFill>
                  <a:srgbClr val="00B050"/>
                </a:solidFill>
              </a:rPr>
              <a:t>need to </a:t>
            </a:r>
            <a:r>
              <a:rPr lang="en-US" sz="1400" dirty="0" smtClean="0"/>
              <a:t>+ </a:t>
            </a:r>
            <a:r>
              <a:rPr lang="en-US" sz="1400" dirty="0" smtClean="0">
                <a:solidFill>
                  <a:srgbClr val="FF0000"/>
                </a:solidFill>
              </a:rPr>
              <a:t>ride/drive</a:t>
            </a:r>
            <a:r>
              <a:rPr lang="en-US" sz="1400" dirty="0" smtClean="0"/>
              <a:t> + </a:t>
            </a:r>
            <a:r>
              <a:rPr lang="en-US" sz="1400" dirty="0" smtClean="0">
                <a:solidFill>
                  <a:srgbClr val="7030A0"/>
                </a:solidFill>
              </a:rPr>
              <a:t>how long</a:t>
            </a:r>
            <a:r>
              <a:rPr lang="en-US" sz="1400" dirty="0" smtClean="0"/>
              <a:t> </a:t>
            </a:r>
            <a:r>
              <a:rPr lang="en-US" altLang="zh-CN" sz="1400" dirty="0" smtClean="0"/>
              <a:t>+ </a:t>
            </a:r>
            <a:r>
              <a:rPr lang="en-US" altLang="zh-CN" sz="1400" dirty="0" smtClean="0">
                <a:solidFill>
                  <a:schemeClr val="accent5">
                    <a:lumMod val="50000"/>
                  </a:schemeClr>
                </a:solidFill>
              </a:rPr>
              <a:t>public bus</a:t>
            </a:r>
            <a:r>
              <a:rPr lang="en-US" sz="1400" dirty="0" smtClean="0"/>
              <a:t>?</a:t>
            </a:r>
          </a:p>
          <a:p>
            <a:r>
              <a:rPr lang="en-US" sz="1400" dirty="0" smtClean="0"/>
              <a:t>How long does your bus ride take?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291983" y="3152203"/>
            <a:ext cx="22973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4. </a:t>
            </a:r>
            <a:r>
              <a:rPr lang="zh-CN" altLang="en-US" sz="1400" dirty="0" smtClean="0"/>
              <a:t>大约</a:t>
            </a:r>
            <a:r>
              <a:rPr lang="en-US" altLang="zh-CN" sz="1400" dirty="0" smtClean="0"/>
              <a:t>: About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219903" y="3706202"/>
            <a:ext cx="2924097" cy="29700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A: Is there any book store nearby your house?</a:t>
            </a:r>
          </a:p>
          <a:p>
            <a:endParaRPr lang="en-US" sz="1100" dirty="0" smtClean="0"/>
          </a:p>
          <a:p>
            <a:r>
              <a:rPr lang="en-US" sz="1100" dirty="0" smtClean="0"/>
              <a:t>B: No.</a:t>
            </a:r>
          </a:p>
          <a:p>
            <a:endParaRPr lang="en-US" sz="1100" dirty="0" smtClean="0"/>
          </a:p>
          <a:p>
            <a:r>
              <a:rPr lang="en-US" sz="1100" dirty="0" smtClean="0"/>
              <a:t>A: How do you get to the book store from your house?</a:t>
            </a:r>
          </a:p>
          <a:p>
            <a:endParaRPr lang="en-US" sz="1100" dirty="0" smtClean="0"/>
          </a:p>
          <a:p>
            <a:r>
              <a:rPr lang="en-US" sz="1100" dirty="0" smtClean="0"/>
              <a:t>B: I ride a public bus first, then walk.</a:t>
            </a:r>
          </a:p>
          <a:p>
            <a:endParaRPr lang="en-US" sz="1100" dirty="0" smtClean="0"/>
          </a:p>
          <a:p>
            <a:r>
              <a:rPr lang="en-US" sz="1100" dirty="0" smtClean="0"/>
              <a:t>A: How long does the bus ride take?</a:t>
            </a:r>
          </a:p>
          <a:p>
            <a:endParaRPr lang="en-US" sz="1100" dirty="0" smtClean="0"/>
          </a:p>
          <a:p>
            <a:r>
              <a:rPr lang="en-US" sz="1100" dirty="0" smtClean="0"/>
              <a:t>B: About 10 minutes.</a:t>
            </a:r>
          </a:p>
          <a:p>
            <a:endParaRPr lang="en-US" sz="1100" dirty="0" smtClean="0"/>
          </a:p>
          <a:p>
            <a:r>
              <a:rPr lang="en-US" sz="1100" dirty="0" smtClean="0"/>
              <a:t>A: Is the bus stop far form your house?</a:t>
            </a:r>
          </a:p>
          <a:p>
            <a:endParaRPr lang="en-US" sz="1100" dirty="0" smtClean="0"/>
          </a:p>
          <a:p>
            <a:r>
              <a:rPr lang="en-US" sz="1100" dirty="0" smtClean="0"/>
              <a:t>B: Very close.</a:t>
            </a:r>
          </a:p>
          <a:p>
            <a:endParaRPr lang="en-US" sz="11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119629" y="3706202"/>
            <a:ext cx="449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757429" y="6068402"/>
            <a:ext cx="4724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99190" y="5449267"/>
            <a:ext cx="322016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TASK </a:t>
            </a:r>
            <a:r>
              <a:rPr lang="en-US" dirty="0"/>
              <a:t>3</a:t>
            </a:r>
            <a:r>
              <a:rPr lang="en-US" dirty="0" smtClean="0"/>
              <a:t>: Translate the conversation based on the reference on your own paper.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059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28600"/>
            <a:ext cx="6086475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29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4 :”</a:t>
            </a:r>
            <a:r>
              <a:rPr lang="zh-CN" altLang="en-US" dirty="0" smtClean="0"/>
              <a:t>对</a:t>
            </a:r>
            <a:r>
              <a:rPr lang="en-US" altLang="zh-CN" dirty="0" smtClean="0"/>
              <a:t>”</a:t>
            </a:r>
            <a:r>
              <a:rPr lang="zh-CN" altLang="en-US" dirty="0" smtClean="0"/>
              <a:t> 还是 </a:t>
            </a:r>
            <a:r>
              <a:rPr lang="en-US" altLang="zh-CN" dirty="0" smtClean="0"/>
              <a:t>“</a:t>
            </a:r>
            <a:r>
              <a:rPr lang="zh-CN" altLang="en-US" dirty="0" smtClean="0"/>
              <a:t>错</a:t>
            </a:r>
            <a:r>
              <a:rPr lang="en-US" altLang="zh-CN" dirty="0" smtClean="0"/>
              <a:t>”, if it is “</a:t>
            </a:r>
            <a:r>
              <a:rPr lang="zh-CN" altLang="en-US" dirty="0" smtClean="0"/>
              <a:t>错</a:t>
            </a:r>
            <a:r>
              <a:rPr lang="en-US" altLang="zh-CN" dirty="0" smtClean="0"/>
              <a:t>”</a:t>
            </a:r>
            <a:r>
              <a:rPr lang="zh-CN" altLang="en-US" dirty="0" smtClean="0"/>
              <a:t>的，</a:t>
            </a:r>
            <a:r>
              <a:rPr lang="en-US" altLang="zh-CN" dirty="0" smtClean="0"/>
              <a:t>correct it.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081706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 smtClean="0"/>
              <a:t>地铁站离我家很远。                       </a:t>
            </a:r>
            <a:r>
              <a:rPr lang="en-US" altLang="zh-CN" dirty="0" smtClean="0"/>
              <a:t>(       )</a:t>
            </a:r>
          </a:p>
          <a:p>
            <a:pPr marL="342900" indent="-342900">
              <a:buAutoNum type="arabicPeriod"/>
            </a:pPr>
            <a:r>
              <a:rPr lang="zh-CN" altLang="en-US" dirty="0"/>
              <a:t>加油</a:t>
            </a:r>
            <a:r>
              <a:rPr lang="zh-CN" altLang="en-US" dirty="0" smtClean="0"/>
              <a:t>站在学校的后面。                   </a:t>
            </a:r>
            <a:r>
              <a:rPr lang="en-US" altLang="zh-CN" dirty="0" smtClean="0"/>
              <a:t>(       </a:t>
            </a:r>
            <a:r>
              <a:rPr lang="en-US" altLang="zh-CN" dirty="0"/>
              <a:t>)</a:t>
            </a: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zh-CN" altLang="en-US" dirty="0"/>
              <a:t>电影</a:t>
            </a:r>
            <a:r>
              <a:rPr lang="zh-CN" altLang="en-US" dirty="0" smtClean="0"/>
              <a:t>院和学校都离我家不远。     </a:t>
            </a:r>
            <a:r>
              <a:rPr lang="en-US" altLang="zh-CN" dirty="0" smtClean="0"/>
              <a:t> </a:t>
            </a:r>
            <a:r>
              <a:rPr lang="en-US" altLang="zh-CN" dirty="0"/>
              <a:t>(       )</a:t>
            </a: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zh-CN" altLang="en-US" dirty="0"/>
              <a:t>百货公司在加油站</a:t>
            </a:r>
            <a:r>
              <a:rPr lang="zh-CN" altLang="en-US" dirty="0" smtClean="0"/>
              <a:t>的右面。</a:t>
            </a:r>
            <a:r>
              <a:rPr lang="en-US" altLang="zh-CN" dirty="0"/>
              <a:t> </a:t>
            </a:r>
            <a:r>
              <a:rPr lang="en-US" altLang="zh-CN" dirty="0" smtClean="0"/>
              <a:t>         (       </a:t>
            </a:r>
            <a:r>
              <a:rPr lang="en-US" altLang="zh-CN" dirty="0"/>
              <a:t>)</a:t>
            </a: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zh-CN" altLang="en-US" dirty="0"/>
              <a:t>地铁</a:t>
            </a:r>
            <a:r>
              <a:rPr lang="zh-CN" altLang="en-US" dirty="0" smtClean="0"/>
              <a:t>站在我家和电影院的中间。</a:t>
            </a:r>
            <a:r>
              <a:rPr lang="en-US" altLang="zh-CN" dirty="0"/>
              <a:t> (       )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562600" y="5081706"/>
            <a:ext cx="320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62600" y="5462706"/>
            <a:ext cx="320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62600" y="5843706"/>
            <a:ext cx="320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62600" y="6224706"/>
            <a:ext cx="320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62600" y="6605706"/>
            <a:ext cx="320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0" y="4724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53929" y="509956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41033" y="552104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587287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55101" y="625672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656883188"/>
              </p:ext>
            </p:extLst>
          </p:nvPr>
        </p:nvGraphicFramePr>
        <p:xfrm>
          <a:off x="-9525" y="2133600"/>
          <a:ext cx="24384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33800" y="2667000"/>
            <a:ext cx="838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地铁站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0" y="1600200"/>
            <a:ext cx="838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菜市场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225040" y="3657600"/>
            <a:ext cx="838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电影院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724400" y="3311451"/>
            <a:ext cx="838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学校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105400" y="2328446"/>
            <a:ext cx="838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加油站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105400" y="627102"/>
            <a:ext cx="838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我家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771900" y="808902"/>
            <a:ext cx="1066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百货公司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597932"/>
            <a:ext cx="1981200" cy="39740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597932"/>
            <a:ext cx="1905000" cy="7736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52600" y="1371600"/>
            <a:ext cx="1295400" cy="397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83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2274"/>
            <a:ext cx="5199749" cy="683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629400" y="497507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你有没有自己的房间？</a:t>
            </a:r>
            <a:endParaRPr lang="en-US" altLang="zh-CN" dirty="0" smtClean="0"/>
          </a:p>
          <a:p>
            <a:r>
              <a:rPr lang="en-US" altLang="zh-CN" dirty="0" smtClean="0"/>
              <a:t>=</a:t>
            </a:r>
          </a:p>
          <a:p>
            <a:r>
              <a:rPr lang="zh-CN" altLang="en-US" dirty="0" smtClean="0"/>
              <a:t>你有自己的房间吗？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35826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自己的 </a:t>
            </a:r>
            <a:r>
              <a:rPr lang="en-US" altLang="zh-CN" dirty="0" smtClean="0"/>
              <a:t>one’s own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334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 you have your own room?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4478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Yes.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2098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What do you have in your room?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2895600"/>
            <a:ext cx="1447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我的房间里面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9718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There is a bed, a desk, a chair, a wardrobe and a bookshelf in my room.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962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Is there a computer in your room?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456528" y="4634298"/>
            <a:ext cx="324025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有，我的电脑在我的书桌上</a:t>
            </a:r>
            <a:r>
              <a:rPr lang="zh-CN" altLang="en-US" sz="1400" dirty="0"/>
              <a:t>面</a:t>
            </a:r>
            <a:r>
              <a:rPr lang="zh-CN" altLang="en-US" sz="1400" dirty="0" smtClean="0"/>
              <a:t>。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4958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Yes, the computer is on my desk.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256974" y="5465919"/>
            <a:ext cx="46482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房间</a:t>
            </a:r>
            <a:r>
              <a:rPr lang="en-US" altLang="zh-CN" sz="1400" dirty="0" smtClean="0"/>
              <a:t>:room</a:t>
            </a:r>
          </a:p>
          <a:p>
            <a:r>
              <a:rPr lang="zh-CN" altLang="en-US" sz="1400" dirty="0" smtClean="0"/>
              <a:t>你的房间里</a:t>
            </a:r>
            <a:r>
              <a:rPr lang="en-US" altLang="zh-CN" sz="1400" dirty="0" smtClean="0"/>
              <a:t>: in your room</a:t>
            </a:r>
          </a:p>
          <a:p>
            <a:r>
              <a:rPr lang="en-US" altLang="zh-CN" sz="1400" dirty="0" smtClean="0"/>
              <a:t>MW:</a:t>
            </a:r>
          </a:p>
          <a:p>
            <a:r>
              <a:rPr lang="zh-CN" altLang="en-US" sz="1400" dirty="0" smtClean="0"/>
              <a:t>张</a:t>
            </a:r>
            <a:endParaRPr lang="en-US" altLang="zh-CN" sz="1400" dirty="0" smtClean="0"/>
          </a:p>
          <a:p>
            <a:r>
              <a:rPr lang="zh-CN" altLang="en-US" sz="1400" dirty="0" smtClean="0"/>
              <a:t>把</a:t>
            </a:r>
            <a:endParaRPr lang="en-US" altLang="zh-CN" sz="1400" dirty="0" smtClean="0"/>
          </a:p>
          <a:p>
            <a:r>
              <a:rPr lang="zh-CN" altLang="en-US" sz="1400" dirty="0"/>
              <a:t>个</a:t>
            </a:r>
            <a:endParaRPr lang="en-US" altLang="zh-CN" sz="1400" dirty="0" smtClean="0"/>
          </a:p>
          <a:p>
            <a:endParaRPr lang="en-US" altLang="zh-CN" sz="1400" dirty="0" smtClean="0"/>
          </a:p>
          <a:p>
            <a:endParaRPr lang="en-US" altLang="zh-CN" sz="1400" dirty="0" smtClean="0"/>
          </a:p>
          <a:p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456528" y="5431952"/>
            <a:ext cx="46482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床</a:t>
            </a:r>
            <a:r>
              <a:rPr lang="en-US" altLang="zh-CN" sz="1400" dirty="0" smtClean="0"/>
              <a:t>: bed</a:t>
            </a:r>
          </a:p>
          <a:p>
            <a:r>
              <a:rPr lang="zh-CN" altLang="en-US" sz="1400" dirty="0"/>
              <a:t>书</a:t>
            </a:r>
            <a:r>
              <a:rPr lang="zh-CN" altLang="en-US" sz="1400" dirty="0" smtClean="0"/>
              <a:t>桌</a:t>
            </a:r>
            <a:r>
              <a:rPr lang="en-US" altLang="zh-CN" sz="1400" dirty="0" smtClean="0"/>
              <a:t>: writing desk</a:t>
            </a:r>
          </a:p>
          <a:p>
            <a:r>
              <a:rPr lang="zh-CN" altLang="en-US" sz="1400" dirty="0"/>
              <a:t>椅</a:t>
            </a:r>
            <a:r>
              <a:rPr lang="zh-CN" altLang="en-US" sz="1400" dirty="0" smtClean="0"/>
              <a:t>子</a:t>
            </a:r>
            <a:r>
              <a:rPr lang="en-US" altLang="zh-CN" sz="1400" dirty="0" smtClean="0"/>
              <a:t>:chair</a:t>
            </a:r>
          </a:p>
          <a:p>
            <a:r>
              <a:rPr lang="zh-CN" altLang="en-US" sz="1400" dirty="0"/>
              <a:t>衣</a:t>
            </a:r>
            <a:r>
              <a:rPr lang="zh-CN" altLang="en-US" sz="1400" dirty="0" smtClean="0"/>
              <a:t>柜</a:t>
            </a:r>
            <a:r>
              <a:rPr lang="en-US" altLang="zh-CN" sz="1400" dirty="0" smtClean="0"/>
              <a:t>:wardrobe</a:t>
            </a:r>
          </a:p>
          <a:p>
            <a:r>
              <a:rPr lang="zh-CN" altLang="en-US" sz="1400" dirty="0"/>
              <a:t>书</a:t>
            </a:r>
            <a:r>
              <a:rPr lang="zh-CN" altLang="en-US" sz="1400" dirty="0" smtClean="0"/>
              <a:t>架</a:t>
            </a:r>
            <a:r>
              <a:rPr lang="en-US" altLang="zh-CN" sz="1400" dirty="0" smtClean="0"/>
              <a:t>:bookshelf</a:t>
            </a:r>
          </a:p>
          <a:p>
            <a:endParaRPr lang="en-US" altLang="zh-CN" sz="1400" dirty="0" smtClean="0"/>
          </a:p>
          <a:p>
            <a:endParaRPr lang="en-US" altLang="zh-CN" sz="1400" dirty="0" smtClean="0"/>
          </a:p>
          <a:p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016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5  QUIZLET </a:t>
            </a:r>
            <a:r>
              <a:rPr lang="en-US" sz="1600" b="1" dirty="0" smtClean="0">
                <a:solidFill>
                  <a:srgbClr val="FF0000"/>
                </a:solidFill>
              </a:rPr>
              <a:t> Places 2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10/10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10/10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10 of 10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59287" y="0"/>
            <a:ext cx="0" cy="7467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59287" y="0"/>
            <a:ext cx="267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60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5066703" cy="535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33600" y="1143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59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59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259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581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657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3733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876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62400" y="47244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44958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2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4658897" cy="617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676400" y="1905000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Subject + </a:t>
            </a:r>
            <a:r>
              <a:rPr lang="zh-CN" altLang="en-US" sz="1400" dirty="0" smtClean="0"/>
              <a:t>先 </a:t>
            </a:r>
            <a:r>
              <a:rPr lang="en-US" altLang="zh-CN" sz="1400" dirty="0" smtClean="0"/>
              <a:t>+ V. + transportation, </a:t>
            </a:r>
            <a:r>
              <a:rPr lang="zh-CN" altLang="en-US" sz="1400" dirty="0" smtClean="0"/>
              <a:t>然后</a:t>
            </a:r>
            <a:r>
              <a:rPr lang="en-US" altLang="zh-CN" sz="1400" dirty="0" smtClean="0"/>
              <a:t> + V. + transportation + go to a place.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81000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 Ride a boat &amp; ride a taxi. Go to New York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653073" y="40685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2. Drive a car &amp; ride a train. Go to work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370079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3. Walk &amp; ride subway. Go to school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791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4. Walk &amp; ride a train. Go to school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625081" y="6113181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5. Walk &amp; ride public bus. Go to the park.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579120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6. Ride public bus &amp; walk. Go to my house.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-16565" y="258417"/>
            <a:ext cx="5499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TASK 1: 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37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" y="914400"/>
            <a:ext cx="9144000" cy="5651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2: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From…start…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60963" y="1331843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2 things at the same time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78876" y="1331843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First…then…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87513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something with someone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2741346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Besides…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34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discoveryeducation.com/r6mrogers/files/2008/07/mrsrogersneighborhood_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5" y="1066800"/>
            <a:ext cx="5588000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76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3:</a:t>
            </a:r>
          </a:p>
          <a:p>
            <a:r>
              <a:rPr lang="en-US" dirty="0" smtClean="0"/>
              <a:t>Describe this neighborhood.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38800" y="903742"/>
            <a:ext cx="3505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You will need to use at least  use: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 </a:t>
            </a:r>
            <a:r>
              <a:rPr lang="zh-CN" altLang="en-US" dirty="0" smtClean="0"/>
              <a:t>在</a:t>
            </a:r>
            <a:r>
              <a:rPr lang="en-US" dirty="0" smtClean="0"/>
              <a:t>sentences, </a:t>
            </a:r>
          </a:p>
          <a:p>
            <a:r>
              <a:rPr lang="en-US" altLang="zh-CN" u="sng" dirty="0" smtClean="0"/>
              <a:t>A</a:t>
            </a:r>
            <a:r>
              <a:rPr lang="zh-CN" altLang="en-US" u="sng" dirty="0" smtClean="0"/>
              <a:t>在</a:t>
            </a:r>
            <a:r>
              <a:rPr lang="en-US" altLang="zh-CN" u="sng" dirty="0" smtClean="0"/>
              <a:t>B</a:t>
            </a:r>
            <a:r>
              <a:rPr lang="zh-CN" altLang="en-US" u="sng" dirty="0" smtClean="0"/>
              <a:t>（的）</a:t>
            </a:r>
            <a:r>
              <a:rPr lang="en-US" altLang="zh-CN" u="sng" dirty="0" smtClean="0"/>
              <a:t>+ P.</a:t>
            </a:r>
          </a:p>
          <a:p>
            <a:endParaRPr lang="en-US" u="sng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 </a:t>
            </a:r>
            <a:r>
              <a:rPr lang="zh-CN" altLang="en-US" dirty="0" smtClean="0"/>
              <a:t>离</a:t>
            </a:r>
            <a:r>
              <a:rPr lang="en-US" dirty="0" smtClean="0"/>
              <a:t> sentences, </a:t>
            </a:r>
          </a:p>
          <a:p>
            <a:r>
              <a:rPr lang="en-US" altLang="zh-CN" u="sng" dirty="0" smtClean="0"/>
              <a:t>A</a:t>
            </a:r>
            <a:r>
              <a:rPr lang="zh-CN" altLang="en-US" u="sng" dirty="0" smtClean="0"/>
              <a:t>离</a:t>
            </a:r>
            <a:r>
              <a:rPr lang="en-US" altLang="zh-CN" u="sng" dirty="0" smtClean="0"/>
              <a:t>B quite far/close/not far/close.</a:t>
            </a:r>
          </a:p>
          <a:p>
            <a:endParaRPr lang="en-US" u="sng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 </a:t>
            </a:r>
            <a:r>
              <a:rPr lang="zh-CN" altLang="en-US" dirty="0" smtClean="0"/>
              <a:t>附近 </a:t>
            </a:r>
            <a:r>
              <a:rPr lang="en-US" dirty="0" smtClean="0"/>
              <a:t>sentences,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u="sng" dirty="0" smtClean="0"/>
              <a:t>A </a:t>
            </a:r>
            <a:r>
              <a:rPr lang="zh-CN" altLang="en-US" u="sng" dirty="0" smtClean="0"/>
              <a:t>附近有 </a:t>
            </a:r>
            <a:r>
              <a:rPr lang="en-US" altLang="zh-CN" u="sng" dirty="0" smtClean="0"/>
              <a:t>B.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zh-CN" u="sng" dirty="0" smtClean="0"/>
          </a:p>
          <a:p>
            <a:r>
              <a:rPr lang="en-US" altLang="zh-CN" u="sng" dirty="0" smtClean="0"/>
              <a:t>You are required to write 6 places on the picture.</a:t>
            </a:r>
          </a:p>
          <a:p>
            <a:endParaRPr lang="en-US" altLang="zh-CN" u="sng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u="sng" dirty="0"/>
              <a:t>You need to describe if they like the neighborhood and how much </a:t>
            </a:r>
            <a:r>
              <a:rPr lang="en-US" u="sng" dirty="0" smtClean="0"/>
              <a:t>you like </a:t>
            </a:r>
            <a:r>
              <a:rPr lang="en-US" u="sng" dirty="0"/>
              <a:t>it or not</a:t>
            </a:r>
            <a:r>
              <a:rPr lang="en-US" u="sng" dirty="0" smtClean="0"/>
              <a:t>.</a:t>
            </a:r>
          </a:p>
          <a:p>
            <a:endParaRPr lang="en-US" u="sng" dirty="0"/>
          </a:p>
          <a:p>
            <a:r>
              <a:rPr lang="zh-CN" altLang="en-US" u="sng" dirty="0"/>
              <a:t>我</a:t>
            </a:r>
            <a:r>
              <a:rPr lang="zh-CN" altLang="en-US" u="sng" dirty="0">
                <a:solidFill>
                  <a:srgbClr val="FF0000"/>
                </a:solidFill>
              </a:rPr>
              <a:t>很</a:t>
            </a:r>
            <a:r>
              <a:rPr lang="en-US" altLang="zh-CN" u="sng" dirty="0"/>
              <a:t>/</a:t>
            </a:r>
            <a:r>
              <a:rPr lang="zh-CN" altLang="en-US" u="sng" dirty="0">
                <a:solidFill>
                  <a:srgbClr val="00B050"/>
                </a:solidFill>
              </a:rPr>
              <a:t>非常</a:t>
            </a:r>
            <a:r>
              <a:rPr lang="en-US" altLang="zh-CN" u="sng" dirty="0"/>
              <a:t>/</a:t>
            </a:r>
            <a:r>
              <a:rPr lang="zh-CN" altLang="en-US" u="sng" dirty="0">
                <a:solidFill>
                  <a:srgbClr val="7030A0"/>
                </a:solidFill>
              </a:rPr>
              <a:t>特别</a:t>
            </a:r>
            <a:r>
              <a:rPr lang="zh-CN" altLang="en-US" u="sng" dirty="0"/>
              <a:t>喜欢</a:t>
            </a:r>
            <a:r>
              <a:rPr lang="zh-CN" altLang="en-US" u="sng" dirty="0" smtClean="0"/>
              <a:t>我的社区。</a:t>
            </a:r>
            <a:endParaRPr lang="en-US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6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533400"/>
            <a:ext cx="4114800" cy="5181600"/>
          </a:xfrm>
        </p:spPr>
        <p:txBody>
          <a:bodyPr>
            <a:noAutofit/>
          </a:bodyPr>
          <a:lstStyle/>
          <a:p>
            <a:pPr algn="l"/>
            <a:r>
              <a:rPr lang="en-US" altLang="zh-CN" dirty="0" smtClean="0">
                <a:solidFill>
                  <a:schemeClr val="tx1"/>
                </a:solidFill>
              </a:rPr>
              <a:t>1. </a:t>
            </a:r>
            <a:r>
              <a:rPr lang="zh-CN" altLang="en-US" dirty="0" smtClean="0">
                <a:solidFill>
                  <a:schemeClr val="tx1"/>
                </a:solidFill>
              </a:rPr>
              <a:t>超市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dirty="0" smtClean="0">
                <a:solidFill>
                  <a:schemeClr val="tx1"/>
                </a:solidFill>
              </a:rPr>
              <a:t>2.</a:t>
            </a:r>
            <a:r>
              <a:rPr lang="zh-CN" altLang="en-US" dirty="0" smtClean="0">
                <a:solidFill>
                  <a:schemeClr val="tx1"/>
                </a:solidFill>
              </a:rPr>
              <a:t>书店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dirty="0" smtClean="0">
                <a:solidFill>
                  <a:schemeClr val="tx1"/>
                </a:solidFill>
              </a:rPr>
              <a:t>3.</a:t>
            </a:r>
            <a:r>
              <a:rPr lang="zh-CN" altLang="en-US" dirty="0" smtClean="0">
                <a:solidFill>
                  <a:schemeClr val="tx1"/>
                </a:solidFill>
              </a:rPr>
              <a:t>饭店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dirty="0" smtClean="0">
                <a:solidFill>
                  <a:schemeClr val="tx1"/>
                </a:solidFill>
              </a:rPr>
              <a:t>4.</a:t>
            </a:r>
            <a:r>
              <a:rPr lang="zh-CN" altLang="en-US" dirty="0" smtClean="0">
                <a:solidFill>
                  <a:schemeClr val="tx1"/>
                </a:solidFill>
              </a:rPr>
              <a:t>理</a:t>
            </a:r>
            <a:r>
              <a:rPr lang="zh-CN" altLang="en-US" dirty="0">
                <a:solidFill>
                  <a:schemeClr val="tx1"/>
                </a:solidFill>
              </a:rPr>
              <a:t>发</a:t>
            </a:r>
            <a:r>
              <a:rPr lang="zh-CN" altLang="en-US" dirty="0" smtClean="0">
                <a:solidFill>
                  <a:schemeClr val="tx1"/>
                </a:solidFill>
              </a:rPr>
              <a:t>店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dirty="0" smtClean="0">
                <a:solidFill>
                  <a:schemeClr val="tx1"/>
                </a:solidFill>
              </a:rPr>
              <a:t>5.</a:t>
            </a:r>
            <a:r>
              <a:rPr lang="zh-CN" altLang="en-US" dirty="0" smtClean="0">
                <a:solidFill>
                  <a:schemeClr val="tx1"/>
                </a:solidFill>
              </a:rPr>
              <a:t>学校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dirty="0" smtClean="0">
                <a:solidFill>
                  <a:schemeClr val="tx1"/>
                </a:solidFill>
              </a:rPr>
              <a:t>6.</a:t>
            </a:r>
            <a:r>
              <a:rPr lang="zh-CN" altLang="en-US" dirty="0" smtClean="0">
                <a:solidFill>
                  <a:schemeClr val="tx1"/>
                </a:solidFill>
              </a:rPr>
              <a:t>动</a:t>
            </a:r>
            <a:r>
              <a:rPr lang="zh-CN" altLang="en-US" dirty="0">
                <a:solidFill>
                  <a:schemeClr val="tx1"/>
                </a:solidFill>
              </a:rPr>
              <a:t>物</a:t>
            </a:r>
            <a:r>
              <a:rPr lang="zh-CN" altLang="en-US" dirty="0" smtClean="0">
                <a:solidFill>
                  <a:schemeClr val="tx1"/>
                </a:solidFill>
              </a:rPr>
              <a:t>园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dirty="0" smtClean="0">
                <a:solidFill>
                  <a:schemeClr val="tx1"/>
                </a:solidFill>
              </a:rPr>
              <a:t>7.</a:t>
            </a:r>
            <a:r>
              <a:rPr lang="zh-CN" altLang="en-US" dirty="0" smtClean="0">
                <a:solidFill>
                  <a:schemeClr val="tx1"/>
                </a:solidFill>
              </a:rPr>
              <a:t>飞</a:t>
            </a:r>
            <a:r>
              <a:rPr lang="zh-CN" altLang="en-US" dirty="0">
                <a:solidFill>
                  <a:schemeClr val="tx1"/>
                </a:solidFill>
              </a:rPr>
              <a:t>机</a:t>
            </a:r>
            <a:r>
              <a:rPr lang="zh-CN" altLang="en-US" dirty="0" smtClean="0">
                <a:solidFill>
                  <a:schemeClr val="tx1"/>
                </a:solidFill>
              </a:rPr>
              <a:t>场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dirty="0" smtClean="0">
                <a:solidFill>
                  <a:schemeClr val="tx1"/>
                </a:solidFill>
              </a:rPr>
              <a:t>8.</a:t>
            </a:r>
            <a:r>
              <a:rPr lang="zh-CN" altLang="en-US" dirty="0" smtClean="0">
                <a:solidFill>
                  <a:schemeClr val="tx1"/>
                </a:solidFill>
              </a:rPr>
              <a:t>图</a:t>
            </a:r>
            <a:r>
              <a:rPr lang="zh-CN" altLang="en-US" dirty="0">
                <a:solidFill>
                  <a:schemeClr val="tx1"/>
                </a:solidFill>
              </a:rPr>
              <a:t>书</a:t>
            </a:r>
            <a:r>
              <a:rPr lang="zh-CN" altLang="en-US" dirty="0" smtClean="0">
                <a:solidFill>
                  <a:schemeClr val="tx1"/>
                </a:solidFill>
              </a:rPr>
              <a:t>馆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dirty="0" smtClean="0">
                <a:solidFill>
                  <a:schemeClr val="tx1"/>
                </a:solidFill>
              </a:rPr>
              <a:t>9.</a:t>
            </a:r>
            <a:r>
              <a:rPr lang="zh-CN" altLang="en-US" dirty="0" smtClean="0">
                <a:solidFill>
                  <a:schemeClr val="tx1"/>
                </a:solidFill>
              </a:rPr>
              <a:t>医</a:t>
            </a:r>
            <a:r>
              <a:rPr lang="zh-CN" altLang="en-US" dirty="0">
                <a:solidFill>
                  <a:schemeClr val="tx1"/>
                </a:solidFill>
              </a:rPr>
              <a:t>院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dirty="0" smtClean="0">
                <a:solidFill>
                  <a:schemeClr val="tx1"/>
                </a:solidFill>
              </a:rPr>
              <a:t>10.</a:t>
            </a:r>
            <a:r>
              <a:rPr lang="zh-CN" altLang="en-US" dirty="0" smtClean="0">
                <a:solidFill>
                  <a:schemeClr val="tx1"/>
                </a:solidFill>
              </a:rPr>
              <a:t>鞋店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469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4  QUIZLET </a:t>
            </a:r>
            <a:r>
              <a:rPr lang="en-US" sz="1600" b="1" dirty="0" smtClean="0">
                <a:solidFill>
                  <a:srgbClr val="FF0000"/>
                </a:solidFill>
              </a:rPr>
              <a:t> Places 3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10/10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10/10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10 of 10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59287" y="0"/>
            <a:ext cx="0" cy="7467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59287" y="0"/>
            <a:ext cx="267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6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990600"/>
            <a:ext cx="506418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81200" y="2286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2209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2819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1828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3352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3429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5029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5105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5105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72258" y="4983033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J.</a:t>
            </a:r>
            <a:r>
              <a:rPr lang="zh-CN" altLang="en-US" sz="1600" dirty="0" smtClean="0"/>
              <a:t>电脑桌</a:t>
            </a:r>
            <a:endParaRPr lang="en-US" altLang="zh-CN" sz="1600" dirty="0" smtClean="0"/>
          </a:p>
          <a:p>
            <a:r>
              <a:rPr lang="en-US" altLang="zh-CN" sz="1600" dirty="0" smtClean="0"/>
              <a:t>K.</a:t>
            </a:r>
            <a:r>
              <a:rPr lang="zh-CN" altLang="en-US" sz="1600" dirty="0" smtClean="0"/>
              <a:t>茶几</a:t>
            </a:r>
            <a:endParaRPr lang="en-US" altLang="zh-CN" sz="1600" dirty="0" smtClean="0"/>
          </a:p>
          <a:p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837528" y="375964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5400" y="13901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1: Use the hints to figure out all the furniture:</a:t>
            </a:r>
          </a:p>
          <a:p>
            <a:r>
              <a:rPr lang="zh-CN" altLang="en-US" dirty="0" smtClean="0"/>
              <a:t>床</a:t>
            </a:r>
            <a:r>
              <a:rPr lang="en-US" altLang="zh-CN" dirty="0" smtClean="0"/>
              <a:t>-bed       </a:t>
            </a:r>
            <a:r>
              <a:rPr lang="zh-CN" altLang="en-US" dirty="0" smtClean="0"/>
              <a:t>桌子</a:t>
            </a:r>
            <a:r>
              <a:rPr lang="en-US" altLang="zh-CN" dirty="0" smtClean="0"/>
              <a:t>-table/desk     </a:t>
            </a:r>
            <a:r>
              <a:rPr lang="zh-CN" altLang="en-US" dirty="0" smtClean="0"/>
              <a:t>鞋</a:t>
            </a:r>
            <a:r>
              <a:rPr lang="en-US" altLang="zh-CN" dirty="0" smtClean="0"/>
              <a:t>: shoes   </a:t>
            </a:r>
            <a:r>
              <a:rPr lang="zh-CN" altLang="en-US" dirty="0" smtClean="0"/>
              <a:t>椅子</a:t>
            </a:r>
            <a:r>
              <a:rPr lang="en-US" altLang="zh-CN" dirty="0" smtClean="0"/>
              <a:t>:chair    </a:t>
            </a:r>
            <a:r>
              <a:rPr lang="zh-CN" altLang="en-US" dirty="0" smtClean="0"/>
              <a:t>书</a:t>
            </a:r>
            <a:r>
              <a:rPr lang="en-US" altLang="zh-CN" dirty="0" smtClean="0"/>
              <a:t>: books    </a:t>
            </a:r>
            <a:r>
              <a:rPr lang="zh-CN" altLang="en-US" dirty="0" smtClean="0"/>
              <a:t>茶</a:t>
            </a:r>
            <a:r>
              <a:rPr lang="en-US" altLang="zh-CN" dirty="0" smtClean="0"/>
              <a:t>: tea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89374" y="181489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18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38200"/>
            <a:ext cx="7104750" cy="3816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2: Groups of 2 students (Class Assignment grade)</a:t>
            </a:r>
          </a:p>
          <a:p>
            <a:r>
              <a:rPr lang="en-US" dirty="0" smtClean="0"/>
              <a:t>  </a:t>
            </a:r>
            <a:r>
              <a:rPr lang="en-US" b="1" u="sng" dirty="0" smtClean="0"/>
              <a:t>WRITE YOUR ANSWERS ON YOUR OWN PAPER, EACH GROUP ONLY NEEDS TO TURN IN ONE.</a:t>
            </a:r>
            <a:endParaRPr lang="en-US" b="1" u="sng" dirty="0"/>
          </a:p>
          <a:p>
            <a:r>
              <a:rPr lang="en-US" dirty="0" smtClean="0"/>
              <a:t>Answer the questions bases on the picture you are assigned in complete sentences.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2604362"/>
            <a:ext cx="259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在几层</a:t>
            </a:r>
            <a:r>
              <a:rPr lang="en-US" altLang="zh-CN" dirty="0" smtClean="0"/>
              <a:t>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67975" y="382596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 least 3 items</a:t>
            </a:r>
          </a:p>
          <a:p>
            <a:pPr algn="ctr"/>
            <a:r>
              <a:rPr lang="en-US" dirty="0" smtClean="0"/>
              <a:t>Number + MW + item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09900" y="4876800"/>
            <a:ext cx="312420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You say:</a:t>
            </a:r>
          </a:p>
          <a:p>
            <a:r>
              <a:rPr lang="en-US" altLang="zh-CN" sz="2800" dirty="0" smtClean="0"/>
              <a:t> </a:t>
            </a:r>
            <a:r>
              <a:rPr lang="zh-CN" altLang="en-US" sz="2800" dirty="0" smtClean="0"/>
              <a:t>我家住大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小房子。</a:t>
            </a:r>
            <a:endParaRPr lang="en-US" altLang="zh-CN" sz="2800" dirty="0" smtClean="0"/>
          </a:p>
          <a:p>
            <a:r>
              <a:rPr lang="zh-CN" altLang="en-US" sz="2800" dirty="0"/>
              <a:t>我</a:t>
            </a:r>
            <a:r>
              <a:rPr lang="zh-CN" altLang="en-US" sz="2800" dirty="0" smtClean="0"/>
              <a:t>家有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口人。</a:t>
            </a:r>
            <a:endParaRPr lang="en-US" altLang="zh-CN" sz="2800" dirty="0" smtClean="0"/>
          </a:p>
          <a:p>
            <a:r>
              <a:rPr lang="zh-CN" altLang="en-US" sz="2800" dirty="0"/>
              <a:t>我</a:t>
            </a:r>
            <a:r>
              <a:rPr lang="zh-CN" altLang="en-US" sz="2800" dirty="0" smtClean="0"/>
              <a:t>家有一个车库。</a:t>
            </a:r>
            <a:endParaRPr lang="en-US" sz="28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324600" y="3811894"/>
            <a:ext cx="533400" cy="150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367975" y="4149127"/>
            <a:ext cx="337625" cy="323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9483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3  QUIZLET </a:t>
            </a:r>
            <a:r>
              <a:rPr lang="en-US" sz="1600" b="1" dirty="0" smtClean="0">
                <a:solidFill>
                  <a:srgbClr val="FF0000"/>
                </a:solidFill>
              </a:rPr>
              <a:t>Furniture 1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10/10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10/10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10 of 10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59287" y="0"/>
            <a:ext cx="0" cy="7467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59287" y="0"/>
            <a:ext cx="267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51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6409"/>
            <a:ext cx="9144000" cy="588827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990600" y="966409"/>
            <a:ext cx="990600" cy="198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5300" y="59707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你的房间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84743" y="781743"/>
            <a:ext cx="992257" cy="1428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63748" y="33319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客厅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454348" y="5331979"/>
            <a:ext cx="165653" cy="764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86600" y="617521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厨房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use for the girl in a c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5" y="36443"/>
            <a:ext cx="9101663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7467600" y="2057400"/>
            <a:ext cx="9906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094498" y="1524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你的房间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67600" y="622031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厨房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6096000"/>
            <a:ext cx="5105400" cy="4936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100219" y="6096000"/>
            <a:ext cx="334251" cy="297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810000" y="5792065"/>
            <a:ext cx="228600" cy="612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0" y="639341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客厅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6565" y="49338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car garage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92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3.gstatic.com/images?q=tbn:ANd9GcQcZMIY7PRwNQeKyxmYtQcrL3rKx8zdBjJL7AJRbZODR29_x4F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315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6031468"/>
            <a:ext cx="784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厨房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客厅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07357" y="81673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你的房间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086599" y="1219200"/>
            <a:ext cx="533401" cy="970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16565" y="49338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cars garage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344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2.valdosta.edu/phy/images/studwrk1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0"/>
            <a:ext cx="4673600" cy="350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57800" y="2667000"/>
            <a:ext cx="3886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我的书房有六把椅子</a:t>
            </a:r>
            <a:endParaRPr lang="en-US" altLang="zh-CN" sz="2400" dirty="0" smtClean="0"/>
          </a:p>
          <a:p>
            <a:r>
              <a:rPr lang="zh-CN" altLang="en-US" sz="2400" dirty="0" smtClean="0"/>
              <a:t>我的书架很大很高。</a:t>
            </a:r>
            <a:endParaRPr lang="en-US" altLang="zh-CN" sz="2400" dirty="0" smtClean="0"/>
          </a:p>
          <a:p>
            <a:r>
              <a:rPr lang="zh-CN" altLang="en-US" sz="2400" dirty="0" smtClean="0"/>
              <a:t>我没有很多书。</a:t>
            </a:r>
            <a:endParaRPr lang="en-US" altLang="zh-CN" sz="2400" dirty="0" smtClean="0"/>
          </a:p>
          <a:p>
            <a:r>
              <a:rPr lang="zh-CN" altLang="en-US" sz="2400" dirty="0" smtClean="0"/>
              <a:t>我的桌子都是黑色的。</a:t>
            </a:r>
            <a:endParaRPr lang="en-US" altLang="zh-CN" sz="2400" dirty="0" smtClean="0"/>
          </a:p>
          <a:p>
            <a:r>
              <a:rPr lang="zh-CN" altLang="en-US" sz="2400" dirty="0" smtClean="0"/>
              <a:t>书房里有一张桌子。</a:t>
            </a:r>
            <a:endParaRPr lang="en-US" altLang="zh-CN" sz="2400" dirty="0" smtClean="0"/>
          </a:p>
          <a:p>
            <a:r>
              <a:rPr lang="zh-CN" altLang="en-US" sz="2400" dirty="0" smtClean="0"/>
              <a:t>书柜在书架的右面。</a:t>
            </a:r>
            <a:endParaRPr lang="en-US" altLang="zh-CN" sz="2400" dirty="0" smtClean="0"/>
          </a:p>
          <a:p>
            <a:r>
              <a:rPr lang="zh-CN" altLang="en-US" sz="2400" dirty="0" smtClean="0"/>
              <a:t>我的书房可以坐四个学生。</a:t>
            </a:r>
            <a:endParaRPr lang="en-US" altLang="zh-CN" sz="24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1600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True or false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914400" y="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在二层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有两层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12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1861</Words>
  <Application>Microsoft Office PowerPoint</Application>
  <PresentationFormat>On-screen Show (4:3)</PresentationFormat>
  <Paragraphs>402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Feng</dc:creator>
  <cp:lastModifiedBy>Feng, Jia</cp:lastModifiedBy>
  <cp:revision>53</cp:revision>
  <cp:lastPrinted>2016-01-12T14:29:03Z</cp:lastPrinted>
  <dcterms:created xsi:type="dcterms:W3CDTF">2016-01-04T13:02:19Z</dcterms:created>
  <dcterms:modified xsi:type="dcterms:W3CDTF">2016-01-14T19:40:07Z</dcterms:modified>
</cp:coreProperties>
</file>