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6" r:id="rId2"/>
    <p:sldId id="313" r:id="rId3"/>
    <p:sldId id="309" r:id="rId4"/>
    <p:sldId id="314" r:id="rId5"/>
    <p:sldId id="308" r:id="rId6"/>
    <p:sldId id="31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C48C-E8E3-4397-85FB-EB0CA05C6CB0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519C4-E6CE-4326-AAE4-006264D4A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D3E5-FBBE-45AD-967B-56A9ACF095C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181600" cy="48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1195" y="122372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/>
              <a:t>他养了什么宠物？</a:t>
            </a:r>
            <a:endParaRPr lang="en-US" altLang="zh-CN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48300" y="27620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zh-CN" altLang="en-US" dirty="0" smtClean="0"/>
              <a:t>他的狗长什么样？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Circle the adjectives and underline the body parts.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4196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Go for a walk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– </a:t>
            </a:r>
            <a:r>
              <a:rPr lang="zh-CN" altLang="en-US" sz="1600" b="1" u="sng" dirty="0" smtClean="0"/>
              <a:t>宠物 </a:t>
            </a:r>
            <a:r>
              <a:rPr lang="en-US" altLang="zh-CN" sz="1600" b="1" u="sng" dirty="0" smtClean="0"/>
              <a:t>verbs and adjectives </a:t>
            </a:r>
            <a:r>
              <a:rPr lang="en-US" sz="1600" b="1" dirty="0" smtClean="0"/>
              <a:t>each section/20%   </a:t>
            </a: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447800" y="320040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Make up all the work you are missing on the progress report you get today 02/24: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15/15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15/15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15 of 15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833191" y="1191399"/>
            <a:ext cx="3310809" cy="543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0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Describe 2 animals, using the </a:t>
            </a:r>
            <a:r>
              <a:rPr lang="en-US" smtClean="0"/>
              <a:t>example shown.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199"/>
            <a:ext cx="9144000" cy="45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67000" y="4843001"/>
            <a:ext cx="6019800" cy="2046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）身</a:t>
            </a:r>
            <a:r>
              <a:rPr lang="zh-CN" altLang="en-US" sz="2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上的（  ）是（  ）</a:t>
            </a: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色的。</a:t>
            </a: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它的</a:t>
            </a:r>
            <a:r>
              <a:rPr lang="zh-CN" altLang="en-US" sz="2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（  </a:t>
            </a: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）（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）的。</a:t>
            </a: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）吃（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）和（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1376" y="5260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Reference- </a:t>
            </a:r>
            <a:r>
              <a:rPr lang="en-US" sz="2400" b="1" dirty="0" err="1">
                <a:solidFill>
                  <a:srgbClr val="FF0000"/>
                </a:solidFill>
              </a:rPr>
              <a:t>quizlet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02/22 Task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478279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05300" y="1493519"/>
            <a:ext cx="2667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3177" y="1493519"/>
            <a:ext cx="4572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1981200"/>
            <a:ext cx="4572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09900" y="1991752"/>
            <a:ext cx="457200" cy="457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2014611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2024750"/>
            <a:ext cx="2667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48300" y="2037470"/>
            <a:ext cx="7239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6" y="1914935"/>
            <a:ext cx="6172200" cy="4943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Choose </a:t>
            </a:r>
            <a:r>
              <a:rPr lang="en-US" dirty="0"/>
              <a:t>4</a:t>
            </a:r>
            <a:r>
              <a:rPr lang="en-US" dirty="0" smtClean="0"/>
              <a:t> sentences to describe, write down the green structure and the subjects, cut out the activities and glue them on the right spots to form sentences that match the pictures.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7935" y="630053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我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吃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(V.)</a:t>
            </a:r>
            <a:r>
              <a:rPr lang="zh-CN" altLang="en-US" sz="3200" dirty="0" smtClean="0">
                <a:solidFill>
                  <a:srgbClr val="FF0000"/>
                </a:solidFill>
              </a:rPr>
              <a:t>完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晚饭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(N.)</a:t>
            </a:r>
            <a:r>
              <a:rPr lang="zh-CN" altLang="en-US" sz="3200" dirty="0" smtClean="0">
                <a:solidFill>
                  <a:srgbClr val="FF0000"/>
                </a:solidFill>
              </a:rPr>
              <a:t>以后</a:t>
            </a:r>
            <a:r>
              <a:rPr lang="zh-CN" altLang="en-US" sz="3200" dirty="0" smtClean="0"/>
              <a:t>做作业。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1524000"/>
            <a:ext cx="182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弹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钢琴</a:t>
            </a:r>
            <a:endParaRPr lang="en-US" altLang="zh-CN" sz="2800" b="1" dirty="0" smtClean="0">
              <a:solidFill>
                <a:srgbClr val="00B050"/>
              </a:solidFill>
            </a:endParaRP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和弟弟玩</a:t>
            </a:r>
            <a:endParaRPr lang="en-US" altLang="zh-CN" sz="2800" dirty="0" smtClean="0"/>
          </a:p>
          <a:p>
            <a:r>
              <a:rPr lang="en-US" altLang="zh-CN" sz="2800" dirty="0" smtClean="0"/>
              <a:t>2. </a:t>
            </a:r>
            <a:r>
              <a:rPr lang="zh-CN" altLang="en-US" sz="2800" dirty="0" smtClean="0"/>
              <a:t>吸尘</a:t>
            </a:r>
            <a:endParaRPr lang="en-US" altLang="zh-CN" sz="2800" dirty="0" smtClean="0"/>
          </a:p>
          <a:p>
            <a:r>
              <a:rPr lang="zh-CN" altLang="en-US" sz="2800" dirty="0" smtClean="0"/>
              <a:t>   做饭</a:t>
            </a:r>
            <a:endParaRPr lang="en-US" altLang="zh-CN" sz="2800" dirty="0" smtClean="0"/>
          </a:p>
          <a:p>
            <a:r>
              <a:rPr lang="en-US" altLang="zh-CN" sz="2800" dirty="0" smtClean="0"/>
              <a:t>3. </a:t>
            </a:r>
            <a:r>
              <a:rPr lang="zh-CN" altLang="en-US" sz="2800" dirty="0" smtClean="0"/>
              <a:t>上网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看</a:t>
            </a:r>
            <a:r>
              <a:rPr lang="zh-CN" altLang="en-US" sz="2800" dirty="0"/>
              <a:t>电</a:t>
            </a:r>
            <a:r>
              <a:rPr lang="zh-CN" altLang="en-US" sz="2800" dirty="0" smtClean="0"/>
              <a:t>视</a:t>
            </a:r>
            <a:endParaRPr lang="en-US" altLang="zh-CN" sz="2800" dirty="0" smtClean="0"/>
          </a:p>
          <a:p>
            <a:r>
              <a:rPr lang="en-US" altLang="zh-CN" sz="2800" dirty="0" smtClean="0"/>
              <a:t>4. </a:t>
            </a:r>
            <a:r>
              <a:rPr lang="zh-CN" altLang="en-US" sz="2800" dirty="0" smtClean="0"/>
              <a:t>跑</a:t>
            </a:r>
            <a:r>
              <a:rPr lang="zh-CN" altLang="en-US" sz="2800" dirty="0"/>
              <a:t>步</a:t>
            </a:r>
            <a:endParaRPr lang="en-US" altLang="zh-CN" sz="2800" dirty="0"/>
          </a:p>
          <a:p>
            <a:r>
              <a:rPr lang="zh-CN" altLang="en-US" sz="2800" dirty="0" smtClean="0"/>
              <a:t>   换</a:t>
            </a:r>
            <a:r>
              <a:rPr lang="zh-CN" altLang="en-US" sz="2800" dirty="0"/>
              <a:t>衣</a:t>
            </a:r>
            <a:r>
              <a:rPr lang="zh-CN" altLang="en-US" sz="2800" dirty="0" smtClean="0"/>
              <a:t>服</a:t>
            </a:r>
            <a:endParaRPr lang="en-US" altLang="zh-CN" sz="2800" dirty="0" smtClean="0"/>
          </a:p>
          <a:p>
            <a:r>
              <a:rPr lang="en-US" altLang="zh-CN" sz="2800" dirty="0" smtClean="0"/>
              <a:t>5.</a:t>
            </a:r>
            <a:r>
              <a:rPr lang="zh-CN" altLang="en-US" sz="2800" dirty="0" smtClean="0"/>
              <a:t>打</a:t>
            </a:r>
            <a:r>
              <a:rPr lang="zh-CN" altLang="en-US" sz="2800" dirty="0"/>
              <a:t>篮</a:t>
            </a:r>
            <a:r>
              <a:rPr lang="zh-CN" altLang="en-US" sz="2800" dirty="0" smtClean="0"/>
              <a:t>球</a:t>
            </a:r>
            <a:endParaRPr lang="en-US" altLang="zh-CN" sz="2800" dirty="0" smtClean="0"/>
          </a:p>
          <a:p>
            <a:r>
              <a:rPr lang="zh-CN" altLang="en-US" sz="2800" dirty="0" smtClean="0"/>
              <a:t> 浏</a:t>
            </a:r>
            <a:r>
              <a:rPr lang="zh-CN" altLang="en-US" sz="2800" dirty="0"/>
              <a:t>览网</a:t>
            </a:r>
            <a:r>
              <a:rPr lang="zh-CN" altLang="en-US" sz="2800" dirty="0" smtClean="0"/>
              <a:t>页</a:t>
            </a:r>
            <a:endParaRPr lang="en-US" altLang="zh-CN" sz="2800" dirty="0" smtClean="0"/>
          </a:p>
          <a:p>
            <a:r>
              <a:rPr lang="en-US" altLang="zh-CN" sz="2800" dirty="0" smtClean="0"/>
              <a:t>6.</a:t>
            </a:r>
            <a:r>
              <a:rPr lang="zh-CN" altLang="en-US" sz="2800" dirty="0"/>
              <a:t>洗碗</a:t>
            </a:r>
            <a:endParaRPr lang="en-US" altLang="zh-CN" sz="2800" dirty="0"/>
          </a:p>
          <a:p>
            <a:r>
              <a:rPr lang="zh-CN" altLang="en-US" sz="2800" dirty="0" smtClean="0"/>
              <a:t>   熨</a:t>
            </a:r>
            <a:r>
              <a:rPr lang="zh-CN" altLang="en-US" sz="2800" dirty="0"/>
              <a:t>衣</a:t>
            </a:r>
            <a:r>
              <a:rPr lang="zh-CN" altLang="en-US" sz="2800" dirty="0" smtClean="0"/>
              <a:t>服</a:t>
            </a:r>
            <a:endParaRPr lang="en-US" altLang="zh-CN" sz="28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1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3200400" cy="1143000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不要</a:t>
            </a:r>
            <a:r>
              <a:rPr lang="en-US" altLang="zh-CN" sz="2000" dirty="0" smtClean="0">
                <a:solidFill>
                  <a:srgbClr val="FF0000"/>
                </a:solidFill>
              </a:rPr>
              <a:t> do something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别 </a:t>
            </a:r>
            <a:r>
              <a:rPr lang="en-US" altLang="zh-CN" sz="2000" dirty="0" smtClean="0">
                <a:solidFill>
                  <a:srgbClr val="FF0000"/>
                </a:solidFill>
              </a:rPr>
              <a:t>do something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4:</a:t>
            </a:r>
          </a:p>
          <a:p>
            <a:r>
              <a:rPr lang="en-US" smtClean="0"/>
              <a:t>Matching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0"/>
            <a:ext cx="259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…..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11430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不要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something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了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别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something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了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29000" y="12192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…..</a:t>
            </a:r>
            <a:r>
              <a:rPr lang="en-US" altLang="zh-CN" sz="3200" dirty="0" smtClean="0">
                <a:solidFill>
                  <a:srgbClr val="00B050"/>
                </a:solidFill>
              </a:rPr>
              <a:t>/ Stop…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133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不要说话！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514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Don’t talk!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133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50"/>
                </a:solidFill>
              </a:rPr>
              <a:t>不要说话了！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514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Stop talking!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971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u="sng" dirty="0" smtClean="0">
                <a:solidFill>
                  <a:srgbClr val="FF0000"/>
                </a:solidFill>
              </a:rPr>
              <a:t>不要</a:t>
            </a:r>
            <a:r>
              <a:rPr lang="zh-CN" altLang="en-US" sz="2000" dirty="0" smtClean="0"/>
              <a:t>看电视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了</a:t>
            </a:r>
            <a:r>
              <a:rPr lang="zh-CN" altLang="en-US" sz="2000" dirty="0" smtClean="0"/>
              <a:t>，你</a:t>
            </a:r>
            <a:r>
              <a:rPr lang="zh-CN" altLang="en-US" sz="2000" b="1" i="1" dirty="0" smtClean="0">
                <a:solidFill>
                  <a:srgbClr val="7030A0"/>
                </a:solidFill>
              </a:rPr>
              <a:t>应该</a:t>
            </a:r>
            <a:r>
              <a:rPr lang="zh-CN" altLang="en-US" sz="2000" dirty="0" smtClean="0"/>
              <a:t>做作业。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6576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不要在房间里打篮球，</a:t>
            </a:r>
            <a:endParaRPr lang="en-US" altLang="zh-CN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不要让猫吃鸡肉，</a:t>
            </a:r>
            <a:endParaRPr lang="en-US" altLang="zh-CN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别下雨的时候剪草，</a:t>
            </a:r>
            <a:endParaRPr lang="en-US" altLang="zh-CN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别在中文课的时候说英文，</a:t>
            </a:r>
            <a:endParaRPr lang="en-US" altLang="zh-CN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不要去超市买水果，</a:t>
            </a:r>
            <a:endParaRPr lang="en-US" altLang="zh-CN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别晚上上网了，</a:t>
            </a:r>
            <a:endParaRPr lang="en-US" altLang="zh-CN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36576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</a:rPr>
              <a:t>应该去菜市场，那里便宜。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r>
              <a:rPr lang="zh-CN" altLang="en-US" sz="2800" dirty="0" smtClean="0">
                <a:solidFill>
                  <a:srgbClr val="00B0F0"/>
                </a:solidFill>
              </a:rPr>
              <a:t>你应该让它吃鱼。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r>
              <a:rPr lang="zh-CN" altLang="en-US" sz="2800" dirty="0" smtClean="0">
                <a:solidFill>
                  <a:srgbClr val="00B0F0"/>
                </a:solidFill>
              </a:rPr>
              <a:t>等到晴天时在剪。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r>
              <a:rPr lang="zh-CN" altLang="en-US" sz="2800" dirty="0" smtClean="0">
                <a:solidFill>
                  <a:srgbClr val="00B0F0"/>
                </a:solidFill>
              </a:rPr>
              <a:t>快点去做作业！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r>
              <a:rPr lang="zh-CN" altLang="en-US" sz="2800" dirty="0" smtClean="0">
                <a:solidFill>
                  <a:srgbClr val="00B0F0"/>
                </a:solidFill>
              </a:rPr>
              <a:t>你应该在学校里打。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r>
              <a:rPr lang="zh-CN" altLang="en-US" sz="2800" dirty="0" smtClean="0">
                <a:solidFill>
                  <a:srgbClr val="00B0F0"/>
                </a:solidFill>
              </a:rPr>
              <a:t>你们都应该说中文。</a:t>
            </a:r>
            <a:endParaRPr lang="en-US" altLang="zh-CN" sz="2800" dirty="0" smtClean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壳儿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尾巴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429000" y="22860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干净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扁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脏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622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尖</a:t>
            </a:r>
            <a:r>
              <a:rPr lang="en-US" altLang="zh-CN" sz="2400" b="1" dirty="0" smtClean="0">
                <a:solidFill>
                  <a:srgbClr val="EAEAEA"/>
                </a:solidFill>
                <a:latin typeface="Times New Roman" pitchFamily="18" charset="0"/>
              </a:rPr>
              <a:t>	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4040" name="AutoShape 8" descr="data:image/jpeg;base64,/9j/4AAQSkZJRgABAQAAAQABAAD/2wCEAAkGBxQSEhUTExQWFhUXGB0YFxgWGBgcGRcYGhwXFhcXHBsYHSggGBolHhcXITEiJSkrLi4uHR8zODMsNygtLisBCgoKDg0OGxAQGywlICQtLCwsLCwsLCwsLCwsLCwsLCwsLCwsLCwsLCwsLCwsLCwsLCwsLCwsLCwsLCwsLCwsLP/AABEIALQBGQMBIgACEQEDEQH/xAAcAAACAgMBAQAAAAAAAAAAAAAEBQMGAAIHAQj/xAA9EAABAgQEBAQDBwIFBQEAAAABAhEAAyExBBJBUQUiYYEGE3GRMqGxFCNCUsHR8BXhBzNTYvFygpKi0hb/xAAaAQACAwEBAAAAAAAAAAAAAAACBAABAwUG/8QAKREAAgICAgIBBAEFAQAAAAAAAAECEQMhEjEEQSITMlFhkRQjcYGxBf/aAAwDAQACEQMRAD8Atk6SXflYOLRiJJzEOKg6dI3nYYBOpq94l8keYC2n6Ry3E6KZBhZZpzBheg2btGuXmSCu7N/aCcNhhWlyHjFYYOilre8StE5KweZLGVio0Gh2MQcjJVmLGl+sMlyUsbVf6xF5QZIo+0U4lqRAZKWKGs5udC94hZGUKY7a7/OHCkgAn1gXQDUnaLlEpSIcOUhRAToTb0h9hpgIdtdR0hRmDqr0tDeSphfX9IiSI3sJS1R3rA8xFRYsb2Z9ol8wVEDzyObtEfRFoFxI5jSm/wDaEs4ZVB2APR/rDXGG4f8AeFGLABS+ho5rEa0REKU0IDkg3MGrAatTA2f4tKjaCVh0udDpAoJ2HYeb1YgG20NcFPdCSXYnUQjE8CwrWJcNxE5U+ulfnB2BRF4l4BRU2UHo5SPqIrWHmKSzpIcR0rC4kKTp1hVxjggU5TQtAyje0FCdaZWsDjGALGhi3onEpLCKgnCLlkBQLvUtQxY8MtQTVyzadozg3dGk0iWatXKXteNCgfmJf/mIAq4Ibd6/KJpJJF9dBvSCiAyLEykuCEkkQHPS2ZkgPdzDefh30PvSBV4Oo5R9YjTLTQLJxBa4FKdoYcO4jViSezCAkYdnqG6CNZDBYBcvWIm9FNJlhmzQa02jEquNOsCBVHAINP2iUO92cQXsCtEOJLEOWfb2iCUv4gkVB11gudJDb+saOHBFQaFotrZaeiWVMJYvpEspd0xFJBBajCJMoDGp9IsEnROpHn2gRC+UkWexj3zRuI0TYLSsr2IDVz0fptHmQZmKy5t7QRjUJYBqPAqpyQsnYd4zaDT0eyGvmVQhxu0b5cywWLNVzaNJMylNe0TyQS5b9In6IYrL8LE+giaQUkmwIFA1a0jaVhWUSQXDmh6WjZEssC+bWoaggb2XSo0xOViHZ6UjVQGdAzFk3ERqwZK6aB6Gh3BjVGGWAS9SW5hpFcrLomw84uokO5+WkELnuqo6n9DC7FYuXIyhahXQOTue0aHi8lAqogliARoYrkumwlBvaQzkgXZv5eBMTPypJzXMTysclSXSXEBTZgUGIuaUi6T6B37IpyiqhJfoL0gLFS6PlqCKmHcqSSLNEOOwSsp9INx0CpbFWWpf1qI3VOcdD0LmB1S1BQzA/wA9I3kpJCviFbk17bRns0RJLmPQDsD2rG2QgEFVi7NT+8eoSA4Hr1MRzl81K6FjErWyDPB4thRvh+kMsNxcZiKm1gdYq8mZlPMbG3Sx9YlVPVQpo1PY/tBc9AuKLgChb76xr9jBFPrCGRiAlZJVRWhtWkFYbiABKBUgGg6Raa9g0/QcMIQTQVsY2lylNoN4xWOcOQBZ32MSonoLFx23i9FWzFSXet/lEaZQYbiCUy9o1IYvFtETNE4dAJoK17x4rChwWt0jdJ0r0MSoXE0UaFFLQKoEg1DjaDAttI8mSybRGrImQplAtr1jzyqFJLbRr5Sk60j1aSb3gbCMJHxagMf+I9M1xy+0RrqHtvAysUEuU6XgkCEFBIc2j3KjeB5OJCwFPTc/y0beanpBIoa/ZU/lEYcKj8qfaJ2jww3xQtyZB9kR+Ue0Z9lR+URNHhicUVbBsQlCEqUaAAk+giiTfFqlHlACHYDVtzFg8YzcyBKBZ+ZX6AxzTH4FSvgU5emlY5fl5anxjo63g4VKPKZ0jgWJ8+UqcSlBrewG5hRxXxMoJyyrar1PoDYdYTYI+XKKFGwdQehV+sRTpaSkqLdANPWF5eS3FJGy8eKm2+gLEYt3OY5tz8zBOC+9XLKlbUTc6APAyUoKqsArc7fSMl4779Al0KA1dQC4/WAjvZtLS0W+TiAFhKgwJU5/3VP0ENvJCQGIrV20/SK5PImIKSsBSiGfRQG4sD9YRTuJTVoMtS2APNl/E1B21jdT+nsV+k8h0dGKlEkeYihs4/eNMVj5SQQZqHa2YfSObpxDLGU0d2H8pcw9wCBNAWpNGJI1vQ0iPyZekT+lS7ZZcQM2VmVQmlveAFSyFKYA1rW0QpwykzELQShJuaMRoPn8odSg5Or1drUtG8Z32Lzgo9CHFOCklTB2pGYsHKQABsf50h5i8JmFBY7RBPwZvVtm7GL4g8hHQZVk+utYkWokEDa5p6etI3HDyEqGUmrh41EtZDWpoKuPXpA0HYMr4RmPwn/iDBji4IASDVzroYFlYUhRDMTYquxq/vEgwdHU5Kd7dYFJlughU9w1VEAp2DjmBguRiipLvZiwpoxrAYLJf+cv9ojlzCFsByqueht84JgrZZMLi2DOdRWr6iJP6qkKDtUPFcw8086Cp1CrDpQiNphISGZOU3NTlNRF89FcNlpkY9JUUkMQdddaQSlbh0seoMUoz+aXMDm17UoTDbCYspWzkjMQwDAAilYuM2C4lhTMcVj1Cqt7QFgsUSGUGLHV6iCEzMyXHcRomA0TFJjVtDGgmKSa23iQzREIKsZhlUUKl6jSF2J5DnGtxoIsYxCVP00gNchC6pPqIBr8BJ/kUlwcz8h/D12jxk/6avaGY4ekE1DERp9gl/m+ZiKwm0PgY8UY0RMjVc0R0BE9UuNDN3jQqEBcWmNKUwzEhmgJSpWFFW6KjxnFGZMJLMVMG2FoFGHDknrbQdI0wgKi5DNQbRNLmg5uj/SPPyblJtneiuKSQrxksEsbAjvCviONDqAN4M4jjMoXRhSp3isYaaVzgwzAX26fODx47C5+iQ4sqmgu0uzaPDCXiUuxDKslW+wJhRxULegtWmh1hjhMOFSpS1AgksRUuGv/ADeN5JUmgoNVTHKZhKGoxY9f7REpDkMXBuR0gczXLBmqPreGnCMKViugJAF3D0+ULz7CiklYvThjmHRTfX+0Wfhq8ivs6g2dNKWJPKfTSFWCl/eJSSMpq5949TjVJxYcgvyh9h9NDET0ZS2y9ow+ZBlliQkVtTcdYC4ZiihZkzFMd2+J/wAVO0BcK4q0xyQ2Xl2Ae3Wxg/iuBTPU+Yy1p1HzHUWMbwnrQo402pB+KQrKQDVx3iZIU49IU/bPs0k/aSlSBRLE5lagAGoPeEOH8TrmZiwly0gmhJLFqPvWN3PirkZRxOf29FzQDnUDbSNJUvlrd4RS+IqUtC0gKDAA5ixrevoYZYUKExbsyiTRzp6xFkT6JLG12EYjDVSdrwN/T+ddCyrd4lnK+7JP5NUnQta8aTZwyILj4hd600OneLk6BVkGH4cUoIarvWv16RHiuGnkYGhY3tcGGSprLRW6bPsdod8NwzupVQ5YHaChj56QM58VZXZfBlmbmCeUhzQCtjWCEeHFsQcoBDVJVaxh3xPjUnDjnWAdtYrGL/xAQaS0g+p/aNHDFDTZMcPIy7jHRN/+WUU5VTAavQEdon/o0wWKTRrtUWMV1fjtarGXGyPGE3VCT6GBUsX7NpeJ5Huh3NkzkufLNCD0L0Ntohw2IKFBK11JIYMxe3WBsJ41lvlW6D7j5Q5EyRPZfKo6LSziC4qX2swkp4/vjRmDx4U6Q5IcV3HrBUialYdm3t3hVi8GqXOCw6kKbmegIoQ2lIlwyhLWoZkhJOlKH1jP5J0yUmrQwnYOoKTX6xCMKXzCh1B16wUmYlgCegPURvKnAihB30gqVg2wYt3jXsInmpd/qIG8g/mgrIbzVsIXTsdVoaTZbgiK9xCUQeohpi6GKMXG0zEOCNw0JZMzrHuOxBShxuATsDrASlSsOK2hVP8Auk5XoCavCnEYnl2vEnFJ3xEuQKNvvCCbxHNlYdDHIlC3aOxF0ti/jPESQKummbd4l8LYcqE3LV1N7B36M8KeIpqdotXhrDqkyBmSxXzDqFUD7WjV1HGSP3BKsEyUBQc5sz/zeMxuIcsGDBm9LmGnFkslg77jt+sJUS19HJaldHqe0Yx/ZvHasjwmHYE3JL9TDNWMMlKFMRzBKiBQO5b5x5hQnMNQAHf0iTjk4qlijpDt/wBR5Q3beM0uUrZJypJEsyUCFMKuFJ2Iis+KMeJbqupVE1qCwe3eLKicGS9Ci7aj0iv8U4aMQpwoMgFg2oFGPWggsFc7l0ZZ1L6b4dhHhriHnSxLstiZddHJynUmhh8jixGWtXuXctcH0iqSZJlcoSXDM1G6vaG82f5hTmSxo6qc2xprvBZIfLXTMcGTmql2gni/EVYhYzfCmwG+8DlCQnKqx+j19IGmzQ5TmHXb0giWnzAAm9gemsBJMaUUloe4CaZEoCrZqt2DdDQxZMNiUZfMBcOCXJIFGiq8JIOeUo3dIO7Bsw+VIm8H4haWRNqmtKbkF/YxrGTi0YTxqSbLmuVnSChYYpavq9D/AGhbPw05CTmZqEEDb5RtKmeUrL+AnlIsHq31+cNpcwjWHsajkX7ObNyxv9FbxWJXlSTloTodbXNO0WjgWPzyWBGcD594XY/g0mckpIyE6opXdrQi/oWLwyguQpMxIuA4U16pN+xjSMZQYLlGao574mnzfPmCa+YKLgwrkcQWgMksPQR1nGT8LjBlxcnKsUzMUrHe/Ywjxf8AhvKXXDYof9MwP2dP7Qr9FrrZ6HF/6eGUFGar/hRFY9JHNKQTuHH0MBmedCR3MXGf/hnjR8PlLH+1f/0BEA/w5x/+kn/zR+8T6cvwbf1WB9SX8lT8xTu594eeFuPTZE5LElKiAU7vSH2E/wALMYr4zKljqok+wH6xb/Dv+HmGwqhMmzDOmJqAzJB3yip7wcccu+hTyPL8fi43f6RasPKzyFBQoQWhXKwCQBYgUL1caXg7iXESzIACQags7QvxIJKTmbQioJOjQeXJFs4uOEkg1E4OR8hoRakYqZQtQkOHp6wBiTzg5nKgCEmjFN6vXWNcOCkqoWBd1FwQq7fOM+dh8Q5OJAGZ2ArUUY0NQKx55iN/mYDw8zKooLDbL+U612pGv2Ob/qK9kxFJsjjQ/KYB4hg84peF/hvxB5yQibSYKBVgv9jFgUmHoyUlaFJJxdMo8+WUKIIaPMSc0pY/2n5Vi0cSwSVjrvFanyTLPSBmtBwfsqGNxCSAHFR7naKpPVkW4s7UtFz494eWusjLuxLMenSEKPDWJ/Gge7wlHDJdnQ+tBrsh4VgUrImTap0Tv69ItSMT5q8otTsxJ7Qqw/Apx+KghphMCZDkm4y9z/DF5of22kTHkTmTYyZmDuzuPSBFrCQ9KB/XQfKPcQeSpCWFA1S0B4rEOcr6u3Sm8JVSHo9kUnGAVOpr7/OAeM8ZeiWKRU11FhA+KnnJowJisY/EnMW2jbBiszyzV2WfBzpigmYpVFCgHevT0gZXE0iaz1sNHNCP2h3OwAGGSAnQU0FB3hdgOGpBMzK5oA/zpETgm3QbdpDThsxS0nPQCoe+z7mCMapMtAA+K5vRxb1EepTlYOz3DPSrPtVvaB8colQzAEMXc/EKjSAir2VSTsWyhmvUmj9fVvSLDw3C6EgCteoFPnSEkhBAcb02EOcJiWUEm3wl6gg12pf6RTdvRr6Gs6SZKHX0KVPUE1r7fx4Cw2KKZo5qVIsaEsfn9YeKcJ8s1lKFczGgD0OnTtFbncJmiT50tSVeUonJdQSQMwNapPyaCjHk2Yc0lsvEuYjESixoGcCpFKKHUGvvBOAmTByzchIspLsrahF2ij+H+LplKygvKXVJJUGNCRahBoQ23rFmxc1Cx5anl3MuYkJ5CdHIIqKfwRriycXb7E/IxNqkWJKolSuKrwLGrl/c4hX3jnKokspIsQSSNRQewhhxjjiMMh1EFWiHYmznoA8PrLFx5HPjGUnxS2N8TIRNDTEhXU3He4hNi/DhvIX/ANq6HsofrCzhXijzFJJrmzUTZgWb11eLUia4cWMBCcMvRtkxZMPZTMTxCZh1ZZueWdM1j6Gyu0SSvEj0E0n0MXGaErTkWlK0m6VAEexhdN8PSSXR93ulhlPe494qWFroqORPsDwWPUtiSpty8M01q9LGoFDYgiKnjOIy8OVISQtQcBlEpa9a1/tEfAcWSSc7OKhgxABYDKxBf1hSWZJ0xqOJtWi3rkghjlqGYlwSLd49WlLAE39LpezxBhJyVFTPmJBPxAEitn9IkmyEoSWQQAXqVZTmd65oOk9ozenTN1ZSQDpzBlB/YmoqfnE6SkFsoLFnGg67QDNlIyhg4DpqTrUVf0jbFYZKspsaMrMQXTbSsRWQYGYGdhZnu3z6QF9q6IiSZgwopUHocwbV6GjVjX7Ifzf+if8A5g3YGim4hRC0pSksdQWtV3iycH8RcwlTQWsld7b/ALxVZEpBCiQnKnlBcgv3LneN8NhkAKWWZLBNWqdbwMcjTtBuCapnSZqHDiohbjsCFggiEXC+NmRR8yAwIJqCWsTa+pi04LFy56c0tQO41B2I0huGRT0LSg4lNxMpck1qn8377RtKxAMW7EYQKDERW+IeH1JJVJ/8N/Tb0gmilJM0AEAcbmZUJG5vs1YyViCDlUCCLgwL4iX90F6JNfQ0/URlk3Fm2HU0KsWkKyj8RG9Gt+sV7iWLUmYXpesMEnMM7szD0FAPqYTcRmZlEEUsOp/WEVFNnUcqWgOao8xuITSpJmLSgXKgkd6Qzxa8iWfV+8MvDXDmyzlBySMo2FQ/zhiHxi2jCcrZZOOEoloSDYe4ah6CkerSJckKZ0qb1ePPESgoJa5ag/N+zNSD52HHloSQNKddIQGb0gfCLMzMCWcUL1cOadYGx4qkgl2+WzbQfLw6kfC3NqaNdzbqBC/iE4hgTYV/neDWlonciFMqlGNde8SSJoRMIUXFwbuXF9iBC1U8pIq4vDvCpTMQFsCQMpfQguDTQ26H1gYrRr0WXDz0LyJJAJDkKLAKFL+/rFD8T46YnFLAWyQo1QWFGdNNf3hzMxICFs1WcKq1DzJPq43ij8YmJ85fMVJPNpRRAKhcOH2q0b4Fybs5vnrjFUEyfEAMxSVBISs0KaZFANnH0O8XLBeJSlAlKlqUoAWNKDKFBnLECo6COTnlU/qQ3Wna8NMBxY/5ZGpYpplerDo7QxPB7Rl42dP4T/0dP8RcdQrDI+65l1lqJ+FrkC7fvFMGebMqsubkuer10pG+ClHLnWa6PTtS0bYZyskgJoAzaU+doVlKjo4oJO0NOEcQVhj5awCCc1WzB6uGNjHTeH4hKkJylww/h6xzbiOElzghebKtIyvcEO/Zoc8Kxi5UsoTUkvmq1gLHWl4rx/IhCV/knmYHkxr8ouOO4miSl1GugFzFS4xx2ZNoAyfyg/U6wOVnMVLLqrcO/ewhSvG3AD11iZfJnk10hbF48YftnuImAO4H80jbhuKyqAehIc/WFk1TsD630vWJ8CkJIU/W7dTGfFVs1v0dK4fxwTgAEnMdAdtIJwXFSoqlzRYs1Khn7XimcG8QlKUpLEaUqGppA+L44UzkrSocxJIGwZnpu8HGZi8fpo6OmW7pychH8HSkQ51JWUEEpZ00Fd6jWI+G8Y8xAWKj8TJPfeusELxySFBQBUg1yO+9HaNo00YNNOjSXMWklJfK9DflsbaxvkV+ZP8A7RLnQsOk1FQCCOx1aIn9PZX7QSQLKEtBlyUoSmqhmLBLOXZ67ddRBWDkES0py/7lfB61o1vrAacUZpc5BzOnmdkj4bUHf+0Fy54UgqOXnUyWKlCgs4T6WiUg7dG+McSgAOYuo1SGcsNGLxsmbMkS05OVdzzAPVgKhiOkQLxWc7gq5eRQoLAOXu1hGmKmEkivxAfAA7BgwUcxFIouvRc+E+IAtKRPyoWRvynS5hwqXrHMcSVkkOdhRGgqWesO+HccmSSoF1oQwylnJuWY/KGMeb0zGeH2iycR4YiaOYV0IuP5tFU4nwxctKkqGaWoNmGx3GkXLA8QlzhymuqTQjoREk2S8b0pIxUnFnDcbMMoZFguLGjHUEHW1oVYtYUHJr8TdTeOu+IvCMueDl5Tfo/6RzfiHg2bLUxUegP6HWFH49PQ9HyU1srcmR5qw75B8X7CLAnGpQwDABm6NaIDwaaKCPBwKYbxqo6oylO3Y9nTfNMsUuO/X+bQ8VM5g7MK/W2usVnAYGZKKTcJOugiyTZ/wKarfJ45mTG4Oh6E1NKgCepJUUlyGBHqk1F+ohPxDE5iXB1ZvaLBiaJUXHRrvq/ZorWPVV39Ilm8SCRMS4CxRu+rfzpDXhmEvlUagHLorW/6QmlIIIzRPh1gKORTByzkuB6C9IIL/Ax4zM5W+EmjO4OpV3iicQklysVGYpHaLPxTGUTk5ixDk3209YCwOBARznOoBTJplc+t+8N4FSs5PnNuaX4KnNmOYM4TKBmACIpmGUVqSRzk+g9vaHPDOGGUqpGawGlGLv3+UM5GlFimBXkQ/wAJKK1ZNrwRjJeVbiiQA529I8wywkUHffeCZGHM0h/hdz1vHJk9ndj3Z5wlKlsSC2j6wymTgg5T39HrB+FwoSA2gpCjGSgpaszsDT3gOO7Knk5s8VicxKmv7AQqxCyCX9oYKQEihJJgOaMyqtF3sG9GqUAgjU6jpcRBi8X5aMrVt6wehIRVVjX0/vCXik0LnAizsP1go7ZIxG/hqWoTQWDnTQdI18UjIrNQVAZu8b8FxLKAAHrDTj+DEzOm9ApJ1oXi1L5bJLUiyeBZwMsAEEMXSa1Lmx9TFrElJLhkk0OxHa0c84OhWDnplqLuAQR8KkkUI9j7RfkTHAIsaw34lS5QkuhLy48WpL2LDPXIKhNC2B5SDmzAnS/Wj7RP/UZH+on/ANYPKnDKAUk3BDg9oG/p2H/0Ue0bvA10xf6t9lF8pQlnKlTlkgpEsDUKIoyRQ7xJOQpNQ/KnKD5gBKiP+mpc6flhhLkKCUMByJHxF2WRUWY6W/3QLjMVy5UrT5iaqygnmNqCo7xnSNL2C4eRYmyAxdanzO4Ds92a0S4PDJBJUEcgzEEKLkswdRc1bpWBsTjUololZ5r1VmCSHDndIBq5/WF+BxyfKUPNOZamANhqeVhQuPlAUHbD5eGOYJdI1U6UgGtWYuWaJ0YclASMgzqKiGLHaxd/lAPC1gCYszQ9E0SxSTcsTXWja9KnieJSlZ5odCAACAlzoXNy6npFJFtsHRMWiZmRyqJJCspAazO7j0i2cL8Vsry541YLALH1H4YpeFmhMzOqaKAn4criqmc9rQPLmBU1KvMDEkgZasSxrZ7xcZuPRUocuzsaSlYcEEdIExmASsMoAiOe4LjcyV94ibyqXVJS6d2eletIufCfFMmacpUErdmcMT0OsNQzKXYtLE49CfiXh1Say6j8pv2MKMrFlBiLg3jpYAVAfEOES5oZSa6EXHeDcb6ATKMiWDCzEcigkkM7DfKXIr6iLPjvD02XVHOnb8Q7axXOMyM6CQDnT0rTT9YWzY7Q1gycWC46ewLD6O4Z/lCrGywwLfKI0YvM7u9q/wApBcqc4qaN84QatnRUqQt84fAR2+hEQrfM7WpTo4Hr6xtikhyaPHnCJCpqwlqH4jskVP7d40jB+gnNJWR4iWoh94DzkRa+JYUCwppFcxMusOqHFUcyUubsikSQsuoB92rB05I5GuCX7/8AEBJW0MOFyPMVdmDwGVpQZeKHzTD+H4YzDlAoA59BeLFg8MEMmhfX692iDBICEMnapAqd4GwmLXnZWxO3aOdGntj7bekPps4hJpu0VvHTnVWC8bjSR6BoRTZh+I/x7Rblb0BGNHqCzEk7QUiUHfQVP7RrhMPnAb19P40HTcKopSlId9BuaCM2zWItxM1SnSlLvpuekTTOBAScynzhNBsXBPyi7cI8L+UkKXVbW/K9+8ZisA2kPYvHlxuXYvk8qKfGPRRFykImS8pukFQO7mGoxSTNSz8wYiFnHcAtKgsjlBKH6ioB7GB5eLIKS1Ul31Cde0LVaGZJPZ0qdw6XiJcvzHBRYpLEaEPtSGuGRkSEgkgWe7Qn4fNzS0qBuBXQ6e7wdKxOhpHTw8ZJS9nIy8k+N6D3j14gTMjbNDJgV6RhgmVmCfidasuo+IOV/wDdelYQYpUxQCedZUpyBMQFINqJTygVEWPFylFKnUsZtfyAVcJTXQCsKeG8PUCZhmqWGOjPtUsXHp3hNr0NJ1sRYuSrnU0/KlOQOqzXNGzVcwOpSgtA8xRCUZiDKYgnmLZu1enpDUYCaqckKWgh3ICUO1XBAUdAa/MViDH+ctZKMuVSqOVgt1CRWgAo8VRdkPDinNLllUtWZZURk5i1L21UbUIiWdiXStWcJK1gDMjMoAVvTZG8FT0TgpkJSyUZWVnHMRVIYVqXq5/TZQnZJbZcwcq+IJDkMczUolqteKcdFpgRWplsZjkZW8t2c5d2ALKoK1EbIKgoj72iTUEGyTvQXqLvE2WYJDEjOVU5SQaPlrcgk1+cD8NkqCZqlKSH5QUpDAqLPm1FDQPfpQeITkSokqaTRbkuWqq4DF6CzMYEWtRA/wAyp1IeoJDI9Xg/DJJUgGYkhMtRKUpAY8xu7g0d2FjAMiW8xP3qbuAAkq03V1iUWmPeHeJJ0lSgy5iQQMqgkEdARf0i68K8Qy5rCqVM+VQY1jmOLV94fgzZjcOQQdGv3MErlTCs89BLYHKNUsCGLip7Qcckomc8cWddSoG0BcQ4PLnDmTXRQood4o/D+OzpOQEmYDcqoezfr7xauE+JZc6gNdjQ/wB/UQxHIpC8oOPRz3xT4DxMpapuH++QS5Smix1y/i7e0VRXFMrIW4KfwqBBSdiDaPodM1JsYV8a8OYfFf50pKlaKsof9wrAT8eMto2h5UlpnE+HcOXilshwNVNQResBwdGHl5EOdVKN1HcxZcH4dRIGWWKRHicJFwxcSsmdz/wU3iUp4rWLwpi/4vBwoxeCEE0ApFNl4MvDngeEzGhDa7wWMHQltDE8qcUJSHAIAFv5WFfIqqYzif4DJiGao6jRnuICxM9Lk0/ZrV7xFjsUGcmrNC/7Tmof4YQaGV+wiapmJt9RAi0Zhl6hv53jdS1EAbCN8GCCCzl4qjRIPwGHZkiqjZr7R0Tw94eTJSlSw8y/RJ6desReE+B+SnzZiR5irf7U3b1iyR0fG8ZR+UhDyPIv4xIVy3gPEYQGGREaqTDwmc28a8OKUkj4VVI6p/t9IpcxBlpMwMygwI0e4I9I7H4k4b5slQF08w9Rp7PHJcakjMk1AGli7kEdY5eeHDL+mdbx8nPFX4GvhPiuVkLzKlKpQHlVpa1otpcdRtqPQ6xzvw5MWiaPLJyqUEqB2Nvn9Y6BMkrQEvQtUDbeDwyp0jLPEnlT2sXHzHrE/wBqG8KSvUXjPPV09hDikJuJtjnQeadRIAyoypIJ+J1CtCdhEGKWmShKlTZpfma+Z/hHwkjeJsSlBmZl0OYkZjyh30WKn0BP6TcSX1SEihz0dmBy5ixdzpSF97Zr+AaSkmUqcFTEu1Mgcb/hzHa0C4WSZhCg4KakrQQ46MU32rDFeKljy5YbOpJXlQRmc1JzegjxGPWUBpa3Kwh1EC1LqYlydIu10VToVYqSQgtlzqLh0KDtWpNdoXYpSg4Pl0GRjnLkl+jVJ9ItGMxiQo/BllhhmURWwFibwFiUy5ihmQkqNEjKS5/8as8W2iKyv4jOBLSUJSACS6yWrQkJvTRy8bylzRKYJQ2ZLcymNDo9nY3hjxLAomOSmo5QxI5RRqENrfeMlYSWcspKGFzY+7Fy7QJYLiDOzrKchCQwqsVCQlmD61tpEEoTDMlsqXmDP8QDuS7/AIiWt9IKlJloC2S2ZQBYCrklg59P7RpKlIlqzCWKOQoNQAVuYpoJMCUpRZ5qfiegGUAaORTtBanSZmaYkPLDAJqCyeav8MDT8chDKCQaV+EbElzr3iSdxB/NZ2CAQaX5aUJf0/aKRZrLUEmUfMoXFAEghzroNKQDNmFSCoTAGWCDlSSCxFC979njP6iFqlAFLn1NHpfX27wOSClQSwGYBgwBNWiyD/gfiqejNmPmIFQCwWBrUUO8XThHiyVNYBTK/KqhHYxy/AsDMIZyk0TWlNWoIjlyUhaVZa0L1JDn3EHGbQEsaZ3OXiEq1jJ0gG4jkPDvEWIkkB/MS7c1CL230i48K8YoUcpOVWyn1jdZUzCWJocYzhb/AA+xitcSwykfEkjrp7xcsPxBCxf2iWZIChoRB6Zmm12c5SIrsnEZixNRStrx07G+HUKqnlPS3tFI8QeFsRLUZktGdJqQi4OpbWE/IxSa0O+PkjexKua9DsXieRLDil6QBKUczKBBGhDEeoMM8EHKQkOX0vCEtD3H2Gy8CC8Wnw14dfLOm3d0jppE/h7gGU+ZNDHRBsOp69IshVDWDxr+U/4Fc2evjEnzRsFQLnj3zI6CEWF5o9gVM2N0zYsEmIjl3jvghRMUpKWlrDj11HQg1jp4XAnGOHifKVLNyOU7K0MZZ8fOOu0bePl+nP8ARxXhU/yzlUGr9I6Lh1+dKSrX59YoPH+HeWog0ILKTqk3cdIZeFOL+UyZi3S9OhO8c2MnGSl/J0ssOcdFknyvf6xAxh1MlJWnMmoMCfZI6aSe0c260xJ9rUqYEg5RmWDlucrcxUXU51L6xtwmV5yZsyYpRUpZGgZiTRhSMjIU7k7N+omYuefPmIHKEoNU0UcqEtmUKqubmCuFSPMSiYpSjkzLCXdOZKiAS7k23jIyJH72W/tQHO4qryZqglIUShyAauM2pOsT4HMqYhHmLDoJJCi75CdesZGRUn8kRfaEfYg4RnWWSDmKjmcvXb5QWMKErVVR5fxF9APX3jIyNIgS6IsVw1AQFOokF/iN+zbQp4fKEyUpZcFlBgpTV71jIyDa+QPoQ+IsIESioKW6QBUuCC1wYTomZlrLAFSQCQGIdhTQGgrGRkCgiVCiFyQ78pLkAkcyhdoGVlSl8gLqS75uuxp2jIyKYUT3DzsxmcoHKqzjZhQ2rGpIzpSwASaM7/EBd3jIyBCNMWySsAA85u/Q79YMlpAWijvKNyTYEUcxkZFxBkTYHi86SlBQs1mZWVUAZQr1+cdE4JxOYoOTGRkaxMZItGDnlV2idaBGRkMC4u4hweRO/wAyWlXUio7isQ8M4VKkqPloA66+8ZGQGSMeS0aQnKqsakRoRGRkEUaRqYyMiyM8JjzNGRkQokRMMEoVHsZEKFHi3hcudh1qWOZCSUqF7GnUdIovhjApn50LoEpzDKwLvqWdo9jIQ8mK+qdDx2/ossXhk5gp/wANKajR92aHOQRkZGniP+2YeT9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AutoShape 10" descr="data:image/jpeg;base64,/9j/4AAQSkZJRgABAQAAAQABAAD/2wCEAAkGBxQSEhQUEhQVFBUVFRQWGBUYGBYXFBgXFhQWFxUUFRYYHCggGBwlHBQUITEhJSkrLi4uFx8zODMsNygtLisBCgoKDg0OGxAQGywmICQsLCwsLCwsLCwsLCwsLCwsLCwsLCwsLCwsLCwsLCwsLCwsLCwsLCwsLCwsLCwsLCwsLP/AABEIALgBEwMBEQACEQEDEQH/xAAcAAABBQEBAQAAAAAAAAAAAAAFAQIDBAYABwj/xAA+EAABAwIEBAQEBAMIAgMBAAABAAIRAwQFEiExBkFRYRMicYEHMpGhFEKxwSNS0RUzQ2JyguHwU6Kyw/Ek/8QAGgEAAQUBAAAAAAAAAAAAAAAABAABAgMFBv/EADMRAAICAgIBBAEDBAIBAwUAAAABAgMEERIhMQUTIkFRMmFxFCOBkUKhFbHR8TNScsHw/9oADAMBAAIRAxEAPwARCwyI5R0IUFLQhcyWhCgkpxHQQmEPpOPNIRPKQwqQ4qQ4hCZiEUB9iFRY6GwnRI5IQ5jVbBDBTCRqUfjopsDtPkjolIatdkRErY+oFZsizqQUkQYSt0zGXksZlAmiJ921pgnVC3ZVVX6mFV485dltlQaJv6iD7Y7oaOqPA3V8e/BRNcfJnOJ3NdTcJ5FGVRegZv5dHmRoFDumQZzQng903sSFzQ5jE/sSFzRYpMCf2JEfcRapNCdVSI80TgDqE/BkeaI3hR4slyTIYTaZJaAjVzIULCbYiSnCSYiQEJbGHJhHJCFATiFCYQ4J9S/AtnEqSrk/oW0hpeOql/Tzf0LkhprDqpLEsYuaGfiG9VOODNje4jnXLVYvT5C90iN41TXprF7pK26Cvj6cN7pcs8QDSia8PiVynsKMxbaBKvVBEIUsaeNAx5/2lWqsjodVxSsdqVQ/7SpKCFxK7r275UKn0/5U0or7FwRLRxG8HzUnMHU7fqq77q6oOcvosrx1ZJRQVp4m6IJ1K4zM9ess3GqJrVemxh35CtlQJglC4lVlk1KbFZJLpFpr3EnMCI+i06+dk2pLWvBDiutENjiId5akEbBA43qk6bPbtfX0yd+MmtpAviThova6pQedASaZOh/0nkutxc7lpN7TMmyhR7R526pqthaKGhr3FIYidmidYS2t6E0NbWKdaINDm3JUtIjoX8WQlxQzHtvTzTcER2xfxxUvYiS2wf8AiGjmuIVEvwaexpvmDmn/AKWbFsQ4iwDdTjhS+xtkJx6n1VscHvsXY3+329Vb/R1i7IanEIG2qmsSrXgWmPpcQgjXRSWJWRezjjndWRxq0N8jjixVyx4Edsa7EiVYqoEeyJ167qpqEfwIntbevVMU6dR/+lpP32UuESO0aHD+B76pqaWT/W4D7BOnCI3bDtt8MKzv7ys1vZrZP1JUXdEkoyC9p8LrcfPUqv8AcNH2Ch734JcJMMW3Atmz/CDv9RJ/VR95j+3+4SocPWzPlo0x/tCj7siXtxLbbJg2a0egCbmyXBEopDom5MXFHZR2Tch+P7HQOyXIfiDL+4a6WCFk52dDTrTC6anH5MrU7a2p+Z4BKzKLcOEdzCZWXS6iPo12F8AQNNilJU89Rj0/tMg4yUewgC4fIc3+U7ouKtreoS3+z8lHT89As1aNZzmkZXNPprzV0Y42ZuNkdNB/t2VxUl2mXcPtco+bMOXp0VuD6bHHe09/gAyZ8nrRDW4ft3fNSZ9AthWyQA60UK/Bts7ZmX/SSFNZMxvaB9fgRkEMqPHrBTq5b2xnCWtAW54BrD5Htd2IIP1V8ciJU65Ai74Zuqe9IkdWkFWq6L+yDi/wB67XMMPa5p7gj9VapogyM1ElJDaG+Mp8h9GSNw7qsHSNITxD1S0I6o8wna6ERJhzkwjgkIXKeicQ5tJxMBpLugBJ+iWhN68mxwTgW+uACKXhtP5qhDf/AF+ZXrpdlDmm+ja4V8Im6G4rud/lYMo+pkpvcS8DakzYYZwPZUIy0GEj8zvMfqVF2v6H9tfYfpW7WiGtAHYQoOTZJRSJAExIVMI5IcH4pjFK3jxHATsOf2Vdt0Klub0FY2HbkfoRVtuJ7Z5gVBPeQqI5+O/+RfZ6XkwW3EtVMVpDd36p3nY6enIojiWP6K9fG2AeQFx9FVb6nRBbT2yccOTfy6BLr97SXu58p2WFPPvc3Nf6DlVBpRRBRxY1DBJiVQvUrG9SZOeKoLeindVTTLnAkt/7osy1+5Pcd6L4RjNJfYKdiTqhA77K+qjcl9hccSMFsP4bUMNbA+bTTUe/Ra85NQVaj3voz8iC7ZpKU0/MYJcY6R/wtDk6IKU+5N6MxtT6QP40tf8A+d1VghzCHEjctkTPtqrM2pyp5R6Yb6Vb/fVcvD6M1h1w4tFRlZ+2wOnuFixy7qUm5v8Ag2MiuClwnBF3DccuQSH5Xgex9lJevWw/VpguR6fiuO49M0eF4q2r5SC0nkVfhesc8jU1+rwZGThutflBBwgrp00zPa0NhOMNLUhFe4s2PEPY1w7gFSU5LwRcIsz+IcD2tTUM8M9WHL9tlbHIkvJW6V9AGp8NNTluDHKWiVb/AFS/A3tM8TBQQQPDk+xCg9UkIVsJxDsoKfjsbYWwPh24uzFvRc8fz7MHq46fRSUUQc0ekYB8IRo67qyf/HT0HoXHU+yZyiiPyZvsI4TtLb+6oU2n+bKC73cdVBzY6gvsNhqiTOTDnJCGvqAblNKSitsdRbfRTfirBzQE/VMaL1yCViTf0QPxpvLVUS9Yp/4pssWFL7A2OcSupt8sNLjAJUI+qTnLSWv5NDE9MVj78GAxrEXVKs1XZiNjygqr1OVkpKMvB1GHjQrr+C0VqVUlzcuhka/usyFf5CJJKL2ek4czM0B5ExoVpTS/RL/ejkcmWpfAe6hqQwZo5jb0Wb/T8pPh3ooUl/y6Blzh9ZxPLtzQjrt5NRXYXC+qKGmgKNP+I0h2sFQnXxh84tMXuO2fxfRnL29IIbu12sFTogktteDWqoi1v8EOG4ZWqVRlOQdSJAPJHY9lfuLvRfdk011d9mzt6FzbUg6G1iC4OgQ6CZBOuq0sr3UlZU02vPRz1llGRY13EIWd890PqaHSANlmRzLLn7lvhePwwSymMXxgGaldr6ZD4yuBEHYiNlv15MLKeUukwSMZQn8fJkLn8NTMMblB3DNG/Rc3K+ic9NM24PIsW2/9k1nRtqhOWoWOnYlWLHw7dx24srtnkQ/VHaCtra5XNylr4mevsrKsONdsFXJS4+QSy1yXa0GXOBbmHLfsumpuhKO0Z84vwMBlEJp9orcWjk5ESE4hCEhhITDnyYCnJiymGFBSXYg1w7w1c3rstCmSOdQ6U2/7jv6BT0VymkeucL/CihRh90fxFTfLEUgezefum5JEdN+T0O3tmsaGsaGgbAAAD0AUG2x0kiVMSOSEI54GpOiWx0mDcQxulSygu1cYEa6n9FTbkQrjthVOFZZtpeCRlxn/ADKuGQrPHQ7rUfoG4tb1GicxeDyA29gsrOw8iS2pOS/AXjzrfTWgQC7oVkxwp77QfuOvJJkMGZaeWi1MfCi+mtFfJb6PO+KalYVh4ny/lI2UbMZ1eTp/T/a9v4+fspuuGjzvGYxAChG2UpfLsI4t/FdD7Fsljs4EmT27KqxqK3HyNY3xa0b+3vw784gDUc1Q8qbg9nN20Sj/AMS/gmNs1pggnqP3TYeXKpOE10/sDysSeubCVfEKdIl2569UZZfRjz9yK22BxpnPoyuMcUMqEt0nkEBk23ZL5NaRrY3p8q/kUGxnZIBJ7ILvi9fQY98XpmyoYcSGkDIdDI1BAW5R6cra1Pw2Yc79Np9hKhSzEy1xB57K+upu1ri9P7BJvXaBvFFGtTY11JrS1k5m8zOyuzMT+yuHSQXgSqlNxsfbKrsTc7D6hc0seGyGkEHQjZD0bliyrktfgsdEY5kUntbMW176rGhuhJMk6e8IBYiS5HQ8IVy39F60t6NLIXudm1JIOkdgr3XTGK9zff2VWOyzaglo1OHmg1ualVOciQHGd0Xi4+In7kG1L9zGtV0pcbI9L8FrDLirTeW1Ro+YO4jqVdi488a1qXamyvIqpshyr+hba8bnc05vKY3+hCvhBRscdshPGfBSLVUOjMxxI6cwoZVWRD51y6/AOoR3qSGUr08yha/ULY/qY0sdfRaZdtO60KvUq5L5dA0qJLwTCoEWr4PtMqcGj5LV4iShSc9waxpc5xgNaCST0ACQm9HrXBXwmnLVv/UUB/8AY4b+gSXRU5N+D1yztGUmhlNjWNAgNaAAPYKO9iSSJkhxQkI6Uw5UvsRZSBLjsJhD5GVVQtzZfTjztekeW8V8YPqtbTpEtbLnOg6nXQFZV+ZK6Ol0jsPTvSoVz5T7GYFdZ2jxHGCRmcdYjoeSswFuLg/0/YTmVKD+C7+kafA8Sa4PLnFrWzGh2H+bYnsiaYw+UktJGPlY0k0orsOYdiBcZztLCYbpqURVdGXafX0Z92Oorx39ktyyHE6AnkNkrIRb2yFb60Z/FXPDtCYlB2TcfBq40INDMUwinc20vOUtOhAgz1RyhC6nUhqcidGRqP2eXY5h7qVQtacwEarGsrVUuOzqKL1OHJjrTDKzm5spGk6oOy6uL0yTyqk9bLdv4jCM0tG+vPsq5KL7Q8vamuuyW5z2b6VehL212FxaJdlcDBGi0cjFi6oS3oy5uNrlVNa4suPvbi4A8pZP82n2WQ6oQn8nsojTXDwBDhD2VW1Kjg6HSWiZPRFf1EXBwitBUfktI2GDW9WtUacha2fmIJgduqrx/TJ3Pj4X5BMidVMH3t/g01rc1xUbS1b25xO/ZFWLIxXCmM/JmTrpcHYaV2ZhHNvM9OsrStsuqmtLcfv8oylxmv3K9e98UDI5uTnKCyvUqppRjJfuPGv238kMbRkgOeHECcoby690oQnfKKU/H0Sc9LaQGxqwLaocxpJcCG+TSYmJ5e6nkYdzmnE0MW9ShqT8fuZe5v6dU+HUYGkOMuiHA7cuhVMb1/8ARuj/AJNiuiytc4S3teCzWxEW/gl7Gup5iWVWbvyeUsjpJRsnGlR5JNfTRTHHeQ5qMmpa7T+t/YWsrt9WqKpqBoIgM3YBGolN7scm1Wcta+voEtojVX7fHf7l6+eKbgRBa4dPlPSVoyhF9oHo3ZHT60Nw3HaWbK9wbvvzVPuqHwsZPIwbePKKDNejSLcxH9fsmsxaZLckZSlYpaBLXLEsxloMcUSi4I5qjc49JlTq2z51wDBa15VFG3bmcdz+Vo/meeQXZJdGVKWj6C4H4EoYeyY8SuR5qpGvowflCTf4Kn35NcojipDiJCGVKobqTChOcYLcnonGDl4AuJY2AIpnXqsHO9brguNPb/JoY+E33Mx/EV+4Uaj3E/KdVhVWWZN3yezew6YRmkkeaMqEkn/sLZcUlo6eEUi/a4jVDCxriGTmPr3KflJRcV4Hsoqc1N+TdYAWPtALk1NXuLQDlEQADpr1VFvqfCp09s5vNc45TdGvBpMOxG2pNDWMEdQC76lU4/qdsI/GrpGVdTkWScpy7DF6WPHlBLiP+ytq7Og4/Dtv6A6uUH8vBnLi3uQ7VgIMwP0Pqsa3MylL5Q8/WjWrtx3Hp9jM1d38PI4uHzDYQdk7vyrkox3yXkn/AGF899fQlPE2AllSk0n5XMyy53IeWNUfjZzs6uXa6f8A8EZ4za5Rl/kvYdcU65LX0gMpyhrm5SANtNwpVSovsddkfHgGuqlVFOMt776B2N8F07iXsrPpuMhrXQ5gI5dQE9tFVSTl19IJxPV7KPjKKa+/yALe3rWDfCuGkBxLmvb5mex5eirv2qlBvr6Zpztpzpe5U+15T6ZWvLtz3CHscDpGxCzLKkly5bLq6VCO2mXrDh5j4mo9x1JDYj6oV5P0o9gd2fOHiOj0LCNGhh0DYAjlC0PRM27k4z8HN5L3Ll9kGIZ6VfxMhLMoJeNhB1B+yP8AVVd7kLYLpE6XGdXDfZFVxptclrMzQQWyBqZHRRj6krbUkmkS/pJVLlICV7d1uQBVztJ2ywf1WP6hhQqny3tsPrlHI8x0aewrxTDjEnbqBzXU4Capi5aMu+HzcV9FS6xlrRNQaNcMp66xDepR8pqEXJlteI3+n8AfHMHpOd4zRIqEaDrzzLl8/wBtv312mH4ebZGPtt+DM41gNQNLmGadMlwaT8uY6wFTCxzg0n8V/wBGti59fLjL9T62DMNvnZgHOIAI0UYpRkn9B99K47S7Nrw/ch5qNLw5pBAJ5E9Z5ytrCcYXv5bT/wCjns2uUFGSWmA8TwdzbmlSfkLqh8pYdxOunvsp5NUpXRUtds0aMyMsadkd9LvZ6DVrmm0CiwVGmZJdtA5z3ELWa+jl4xVkt2PTAdC4dVp+IaJpNkgHMSCAd4OyxrG7VvhoOsrhVPgp8hpqIF1PYuKC3CHC9HD6Ap0hLt31D8z3cyT+y6Y5sPJhCpCOSHEeUh0tmQxO6L3u1kTAXB+rZcrbpLfS8G7jVRjBfkpFZtdTmwrZkuO7sSyiDvLnCY5aArbwaVCTkaPpkHLc2YijUc0+umuy05RjJG1yPQsAqeE0s8NoY4S5zmzJ9VnvOlCLitd/7MnN/ufPl2vBtbGwpZWuqQ4nZmzR/qHNUVPHhq2x7b8I56y+3k1Hr9w3h9VskNaAOgGgWh6fnO22UVHr+AO1S1tssfgmh0gQT3R69OojZzitP+Sv3JNaHZQYlXcU9KRHbRDWYG6xPOeaHtiqU5pb+2/ssjJvoD/2hNUZWtBHONSOclYE/VpzmnFJa/2w5U/2+2yy19NzpMCd9NVdX6ljztTl1vz/ACVasUdII3FsMh0JgSI3MDYDmujshCyHGS2gaFj5GfoYxSe0sqtkc2vEOHqDsuWqzZ4snVZHcd9fk0pYlkXzrf8AlADiDhRjnfiLd3lkZqemg2MFHW2U21Oyp/4NDD9TsivZtX+S9gzhTgt9FzbtnCzkn2DZSc/JrKtwGMzGNpBHM9Cut/qFVQrZ63rp68/yYyg5S0ilSxYuMRI6brEj6xlWWpRXX4CJY/FAm5sw2vLKnh0yMxH5g7mGrT9uLtTi+P20GV2uVWpR3IG4rXpyHMc58ug5iJHpCqy41WJTg2+/sNxa7O1JaCtu6aUfut3A+VaQJatWGM+JV68NoBkhtMtzEHQPglv1En2RGbF+2tePs0/SYwTly8vx/BnsP4qrh2jpAGx/Zc9ZixS8h9mBTL6LlXieq4OEEZtD0VMMTW2n58ka/Tq4yT/ALt2l3mJgZo+qJUO0jTnJRWjW4FWe+qKTR5pgx8pAAiD1gI2qLdnD7/8A0YuZGMa3YyDCLgVsUc8gNAc+ASd2gN8p5ElsoyFinlrf0WZFfs+mpLvev/5mo4XsCajj4jneZ7XkHyEchrrO3vKLkkpOW+9mPm3JQS4peNfk3baYyxl0iIOygvGtHPuT3vYLfhLZ0YIVDjLfSRcr5fkJyjzPOSHOlMIRzoSbSW2OlsC4rin5WH1K5r1X1mMY+3S+/tmhjY3fKQAq1Q0LlIrb2/JpxTZTo3gzST2CI+SXRZZB8dIyGKU2urvrVtdfK3sNpWrXOXBQj/k1cZyVShD/ACEOE2U69bzsDmgGG6bgiCU004eSnPc6q+n2bS+otjygbbLLviuS4mNVZLfbEqVnBmZrZDRuq6oSkt8dpEowi56b8lK24kewaaEECOZJV9HvUT3W9Bk/ToyCFxi9Y1mCPm2LZytjfMTsVo5/9TKUbnL6XgFjjUquX7BKpjJkNGv7lJ+r2ScYRQJHF2nJktxiTXiC6ADBI5joiMz1Oqz4SbX50MsaUWD61ywEZGj1MkrEtvqT/sx/2XKuTXyLbLhjy2YkHVWTzap8ecfvshwnFMONOoI1bC6aFkvcjZX3DWv4AWutfZk+MMPbVqmDFTwxGsA6mAULn8J38X+Da9Mvddff6dnnX42uLjwX5muDsmXUme3WQhp4XCLWuzpHCiVPux1rzs9IwvC6hY0xA2h0h3qRCz4elXWPk+jlsjIhzZcucLrEE+UgCQ0EyY6aI+30nIlHimtL62DQvr2YOnxNTbLmuOuoHP8A4WesKxNaOkXps5JJlvC7W4vHTqykSJedAROw7rUwvTp2y2/H2yGRZj4kdeZfgKXnC7Wu/gsqlumhBMHcmSf+FsXemV/8AKn1Ryj/AHGtljDnwYcCC0wQQrsOt1+foqyFyW4vyA+MKQbbVmVKQJqPLw/NlIDdKUDnAR9ziqpb/BZhtzvjKL8dHnNhSifuVzVstnVa2g/Ru2mlVosYBnYPOXRqCDJlFY90eEoKPbXkDspkrI2N+H4Axqlmm3Y/qhnBxl2G7UuzZ/DasDWkECBBzdDuq6bZU5MW/DMT1pf2g1jnDj7N5uLPLDs2dp1yhx3YN3QdYWu8aUZ+/WwHF9SjkxVF/wBeNft+Q5w69jbYaOaWnzOyu8znbmN4k7oiMoWQa3/IDmKUr/K19d/RfoY2HZgxzXOacsTBlU8rO4xkm0Dzw2tNrpnXFwcxio9u2kbabKEubflop4fsFZWoZ50pCELkhAbHr0tGUaTuVzvr2ZOuCqj/AMvsOw6lJ8mZmtdwuPjXs2Iw2AsSvzsCjqaUG01oHUsSyBxiTBj1RTo5aQRKnnpA2tdGqA52Vpgnvpy9SilWoPS7CIQ9naRruEMGFBnjPa4Pe3UHoTI09gg8zIltx+jIzsp3S4LwgrSrkvLXGAdAVn1wjL7BpQio7iE+H7oCrUZ8zW6HvInULQwf7GQpLuP2VZVX9uM/DYUvcAo1XeJAB3PSeRXQ34VeQuSegenOthHhsEXFdzWlroGuw6+q5XKts4+zvpBMYxctoFmu0VQ57THNs+U6R6pV2RjNSUf8Bag3W4xfYQsrUVnFtGGN1IEkjsFKrG/q73FdbKbLXUt2dst4FaFlWasFw0jkOpVmJFY+Yq7EUZdylXqsW6sPDqOLNiZHaeSo9Vxvbvaiun3/ALGhkc60pBnC3mCDM9CtP0f3FXKt73+GB3a3tFDG7d5JqkNLWRtvlGpJ66yi8iM+XuNJqIZiWQS9vb2yvYWlKpWbdlgD8uVp5xO/r36Ib/yU7rlJ6SRK+c4VuhPr7NQNT7LpEoylt/gyR8K1JJjHi9nws43lclhLWVXw0DkTI7bELnMyTU3XFfZ3H/koxxYLl20ek4dWIyU3UzTGobPIgEwPZa+LbZBRhKOkcxkQUm5qW2Ur83MuABeMp8rXiR0dGh5fdHys1LSLKVj6W+v8AD8c5zfMTJcGtk6kcz16oW29+29mn7MU/j40aHEqHj2zoDS9rfKSNupB9FZ+unX7GTRZ7WQt+GzD4nYA0GV676bhEEMgVYdORwA5gxus6MoTgnNp6/2dBTfL3XXUmv58GRZUHIQfLtzAmSe6Dlrr9jZabIbiyq1HwxpcT0BMjqFf25FfuwhHbeiazwe6pkPa17SDuNwQqLbK2tSGWTjWLjNpo2mH8e1abWtuqOdrTGcSD/SUTTl8YKHlf9mdd6FTa3Kiem/o32C8VWtzAp1AHH8joDlo1ZNc/HRzeX6VlY/649flFrE8MpPLXFjS8OkOjVVZNMXqUf1bKKcmyCcd9FkW46D7rQU5FLtf5OJUwQaXJDkT6iZsdIz3E1z5QO65v16acYxNLAj8jKVakrnYo2F0BrmCYMo2G0uguDf0Dbglo0B3RMNMOqS+yrZXGWq1xbmyuBLd5HNXyjuOtk7lyg1s9IpYgyqxpY6QR7jse6wsmqUHo5l1yrk1JDLnUbxHNUQ6eyyvpkWEMrOrOqNcKbMuUk6h5B02MgjqtCHHhxctMuvnWqlBrb3/AKLV3jdUQ0hzh0aQf01VattlD2/c6Gqw6muW9Dad04/3gDfU6gd0N7a3pdkLK4x/SyXKw6THUzMIt0wlrXX5KFOcXslw+7aycjtJOo31UPlS+cH/AJFZGU/1I1Vw0RTcBt9dRzWzm1e7VVbrx5MtS7aJ7Ks14IMTt7DZS9Pyab4Srs8+P8DTTiTMys5/UoqPsY71vv8AdkW2zPYxiba7xb0nSA4GsRsGj8hPUmPaUF6llw4cYGjj0yqj7s1/+P8A7ihwadNP2jaFzU5cGvyQbcvJobevIGsrusXJVlSaewGUWmCsbxrwjlaC5wAgDUlx2CAzM6cLvah5DsTE91cn4K2BMr1A5z9Oeo57nb/uiWHhXWt2Wv8AgtzHRDUYl9lB7jMz5tZAgRzHMFb/ALXFJbBZTgiK+8lbM0jVonqCNNUHfGUbPcROlc69NGRxK2IuSMpa0uLmujQyAYB9SVXlfGC68mvTYnR0+10abD2OLTkgiI1mBy1VlM3r4NGRdpT3I814lwU0KwYSN5B1iCdCsS6EqbGpfydXg5cbauSX7Gpw2vR8KmytQpuDfllvOdSD6oT/AMrfD46TSMm+uz3JTrk1sOUMOoBgq0gWloAAHLWefLQLYoy4ZFHuR6kvozp3XOXtzYzl4r2ka6tPMddEHzbi7px+/H5Q2tPgv9gjGMRaZDaYcOjhLVFZvN/GHRo4mPNdyk1/BjXYbnfmY3wzJPl2Gu0KMXKUu11/6HSRyuMOMnv+TR8O4liFHL/DNenqBJE9oJMgaLQxrLfK7RkZ2PgW70+MjUM4xZAz06rXQJblJg9JWsrlrtGJL0qW/jJNfyHyijDGEJDkNRqi0SQJxiyD2HqBIWV6liK2pv7QXjWuEjG1qK49SezbVmzNYm+HaGFpULa7NCnxshunAHJnABZJcdfor6vDegiG5d6BXj5SS2ekojjtaYVxTXYZ4PvfDr5C4RVB35O5fVUZVanW214AfUKlOvkvo0GNV/CzB50cOX6LKx4c2uP0AY8HPTiMwjFGmg0lvhtYcgAOrg0ST23V2Tj/AD3vbZO2mUbGvLYlzxQ0H+GwkjTbVNHCf30PHElr5MjtsUfULi6k8ACcx+WO5Tyx1BdPY06VFfFlqjjFHL8zYOkTrPRSdU/wCyosUhWXlCkDUzRJEj9NOarVVk/iTcbZ/HQeteKhUbLXMcDDR2A6g6yiJX5EPg11rQJLC0/APveK2UdnAn1/VBRw7JT3EJrwXPz4Mri/G9WtLKZgHQuEz7LQp9OjF87O2aNODVX2zX8C2hp0tTq/zH13WXmTdt/GJnepWqc/4NGZzAxKtpx5OSlx2Zy1ot3OL06DTnMQM0aanotyGRGn4JafkhXjTulqJ56zHHOqVapPmqO07N5LNvc5T5ff2dasCKrjXrpI0WDcQ6RLzOsSI21j6LZ9Py4x+HZl5Xp73voMf2zplDXNnUHrqNQR6rcVib7RnPE75Npjn4cxjjXqEzpLf5pO/wB/sqrqK3Z7n4/0RWRKUfaigfjTmV3A5yzJoN4y9Y6oLNnCytqT1oIxYzpT63sK2VASzw3+RrYgDQmNSSeaBrqVkouuXSQLbJrfNdskxfBWVwC4DQQNvYorJxVbFEKMmVT+LA78BFPUyf0WHbgut7a6Do5jmEXNaxkAakawftCM410w1Bdv8Ay3Oe2R06gbAfMOMdBr1Ua5qppWPplkouXcSK94coO1bnYSfmaf2OhRdlUEt1re/tCqzrY9PRSfg1a3mAKtJ25AGaDvIT1UW0S5fqi/9hH9ZXcu+pL/AEUyMjgWFwA2IEGBzI2TTxoc+UXonvnHUi8zH4ABgnqQJV8cyEVpsGeJ30a0raOfGlMORuCZjlK/Hkd6IbJX9qX8Ftf6kY3EIIgDZcNbJb0vo2quuzEYvRIcddJK0ceSaN/GnFpAqjDyQSQOvPTki5fFdF05ce0RuolziKTXva2JgE/UgKaeluXQ6tSj83o0Nhwi8ZatWoGEFrhT+YiHAgOOyBt9RgtwgtgNuapbhFbO4pfmqv8ANI022GmohNifpT0EYK1WugbRxg025S0EbjrPVXyx+b2mW3Yym+SfYIuMQJeXAZeyMjSlHTI8dLiwm/HajqPhNkNO5/UBDLFhGfNkK8Vc+TKdhZOe4ZBrvrsrbbVFfIuv4xjuRZxKwuBu0OETIGyrqtpf2Z6sg/AEJcJ5fZGriwhQbGgE7yl0WcWHeGabZMiTI+nNA5reuim5tLo9Xwp4pU2CQZA83ISViRg1bv7MS2Dm2XsU4hpUKb2sqU31Q1xyhw00kmfTkunpq9ulxi1yKKcKy2a5JqJ5jjPErqxBDqgkHO2Rl9oG3qqFHS2vP2ddh4MKV8tfsUbe6JP9ENOtI0pRSRsOHsQtmvAIrHbQ5cskROgmJReLKit8tMws2jJlHaaN2MQhtMhoaX6aaljBvA5St+M4tLZzHstuW34/7ZRu7wuc9pp6NjKXZtx1Pv6IWcp+44/RfXUoJSUjN4xeOjLladhMfvPZZ+TOXFxaNfFqjvlsNcF3jmU3MeDLiI2JjYjug8GTpco68gXqtUZzU4mlp3bRULDJI20+6MWQq7nXLv8ABkuuXDkSYlbCoMuaO6WbVG5KDeiFNrg96AzrB9J8tJeOU/uFjXUW4tvKvtfQcsiNsdNaLrKZc2KgIGhkbH+hWpyldVwyFpP7KJTUXuBNZ27mzDswE8lTh4s6pN1T2l9Fdlqfei7SuJMGJWpVlKctS6BpRaWzJ8R4JVzuqU/Mw65AYc3rA2IQOZRa58631+DWw82tR4T8/kyFRjwTOnus5wl9o11Oto9bK7Q4kaUwiNxTMkitXKrktrRKPkyeL2paZGxXGeo4rqs5LwzYx7VJaZmcRt826opnxNWqfEzVbDXZwGtJBMaLTjcuO2w2N6+2ei2DKdOmBRaGAwTlESY1JWRdZKb/AFGJa5SluQCxnGywuaYgcjzBVmPi8tM1MXEjNKRj/wAWHVM0AAk9xPRbHtuMdGpx4rSGVmZthpPvrsFKPRYuiuKAzajbf1U3JpDOKYpdlBH76R6JvLHNFwfXBkMIDuc9kHmSnX39GRn7maG9LQ2XFrdCSZAHusyvlKWkAQg99GDxE5hnazTn+y3KlxemzXq3FaYLnkitFzZreEeHq9TVrHweYGUAdS52iEv3N6ivANfdVWtzkv4No/heo6m2lmqNaCZLSwuI6GTChTj0cuTewFZ0ISc0k/5CbOEKYtgyrQpvdSkeIA3M9ozQ48525rex1DhqST0Av1Gx38oSa39fgGfD3Bww1QGtcHCHSJIbroDv7LIwsmU8hxS6DfV8huMe2mihxbw/RtyK1BwaHOOalIzDfzUx0EahEZWPXYuVb7/BbgZtt/8Abs+vv/3MjUxeaniQO0DKO0wgow4nQxx9V8DTYFxy5rh4rWuEzP5vqo87q5cosycv0aMo7rZpavHdEuEU58pBEjUuMD/4rUr9Q5abX8mTH0W1LuRm24vnrNdlLWZvM2AQJPlbrpsQgMrI5S66NVYvCpxT2w9b189WWw3zabAZQdzH3Ua37ty0+0wCdfCrTNTctyua8zMGf1gHp/VX+qx4yjavKMSMm04kla/AbmyyIQlufuKmo7WiuNTcuOzMV+IHU3+bza7co6LIqvtc+be/2NqGApw6NZht8ytSkQBGv/C6rEy68il7615MfIolVPTKTrw0nEtMjpyWNznjXOVT2n9FkavcjpgTEcRd4gqUxlIEETuqbVKyfux6YdRjx48JBbDeIG1Gw8FrvTyrQxs/48bPIHfgyg9x8Fe5rguJhu/RDzyG5PRKNUtGkIXYGMIUw4xwTMRBUaoskmDry1zAygcnHVsWmX12cXsy+IYcWnbRclkY1mPLvwa1V6kihUuntltNrGN13MD1JO6qUYT7kEQjF9ybBlbGalI+fK9s7tOmkbDf7IlYsJfpDI48JroG4xiNOsJO/TmiMemytl9MJ1eDN3BaAMoMgkkk6EHaBGkarTj35Cfclse0uBBnZQ6DFJNEVav0+ylGJF6QxlIu1OggmT2UtpFcpMIWtIAgnymI8oOp7mVRZLa0R4LWy7dUiczSXeWAQc0Ek6enuqYNL5CUYpb0S0MHggZnODjqGyASNIBKhLJ2t6KuSe2ayx4VoWo8aswl5EtAlwaeXKCVTO66Ue98X+DMnlSvlwq8fZBdcU1CQGyANOmg0mFT/Tykvkw+r0yvzLthLCMSMgmZIHPRAXVuK+LB8qiPHSNvZvD2Fr9WuaQR2I1RfpebKuXGbbT6OdtjqW4/RiMRoPsn1mio8MIMOEyQ6IzfUjTotlYiot5/8WutG3TZDLjHaW0VaVKm63cwhtXL/EBzSQCACwHvM/VFVxjFOMe/ssk7FcpeN9Gd4gwLLS8akyGNc1jm5pc2dnOHR3KOinOhe3zitfk0sTN3Z7U32+1+GBLSmS8Ahvo4wNdN+yC2jQsn8QvaU/CrNZcU81JzS18ObsZ/iAzALdD7IiEI1S+WnsAum7K26pakvBewyoyo5jQ7OKYy5iA1zmycoMHzeqAzLmtPXSKpcoRcn5fZucPsabsogTrIOg+sJsa2iyabXbMS6+yO+y7dXmUim75W7RqNhzKIzreWoPwvwCwp5LmvItSuC2AeW0LOn+jiiCqalsF1rdn8vqg/ZfWkHV2TX2OFzlbDYA6BEVwlFdCdfN7Z34md/wDvqiI17Q3t68D6fhn5go9p9kZc14LJp0o0meoJTOUdeOynlZvsr+EVHTLlJGnwvEKdxTbUpODmuEgjVdupJnNtaLRCciNLUw4xzUzHIqlNRaJJlG4sweUoS7HjPyi2FjXgB3+D82j2XO5vpsobnWjQpyfpgK6sAfmaFkxtlFmhCx/TA93grDMCPRF15cl5CoXy+2A7zBy3bXvvCOryVLyXKzZQdRh2rZE6gfdEqSa6CY3NLRYvLNzSYEU36gEtLth02UY2LS2+yVdqku/JG6k3KDADm5RAB83f17dlJPZZF9/sSWFYNOYiRr6gqq2La0h7E5LSL9C1NeoOWYgAc91Q7FVHRBzVUDV3jPBa1lNpOUAAnXYyde6zYzdktyZm0y9xuUn5NVa4jSu6DWeIKbxo5piR/T1WrHI5Uey3r99dMy5U241rlx2inc8C52+V7DI0dHm+oKVXp9/6oyTQTD1rg+0/4My3D6lnXNOocwblM8spG/b0Q+bRwfF+TTnk15VPKC1s1drjbGEZnADSegWXGtxsTijGlhzn4Q/iy5o16TCHaOJbIdG3VdrbdCWOt+BsCm2m19eDPfhKTPlEktMeZzdzqPLzTRrpS6X0aTtsk+/yUm2Rc0h5D2SJbJZJA0JjWRKotlLxyWvwX81F7S0ymOGCflBOm+pQ3tt+GXvPSXZbfwk6owDQHmdN+7SVe600u+wT/wAjGMig7hCtSIIOoOm39VRZW30y5eoVzRpMPv6zAJa0gCNRJlUrF49xM+6uub6YVF6H/lAKdrXkHVXH7I3VFU2ixRIoHNRRPtLo5tITHL6JJd9i5PQ9lOdFbv8ABFy12WqFIDcKD0/JROb+iZtDsoqt/gqdhN+HPVXe0yp2o8C4J42rYc/ykvok+akT/wCzOh7LptfaMz+T6F4Z4ot76mH0Xg9Wz5gehHJSjPfTIOOg1CmQGkJD7GlqYfZG5iZokmQVKKrlDZJS0D7rDQ7l7hZWT6VXb2lp/kJryHEFXGAu5arHs9Gvh3B7DYZq+wbXwN3QoKVORX+qLCo5cGDq/DrXaOaorLnBlyv34Kh4bDfk09Qp/wBe5fqLFkMpXOE1tIJ8u2XSNZ0hEwyofZdHIX2Uf7Nj5jGskwZ9yrv6jfgIV2/Bfta2R7Yp7BsETuN3H1VNi5x8lc03F7YWo3LnPJewuH5Yk6/TdCSrikkn2DcUlqPRRfSOfMaRaJIlwIkq5dQ1sKU/hx2arCaV3TYPDuGhu+RzcwHYTqFfjZUor4v/ALMq6WPOXyh3+SLGMEqXL3VH1gC4N0aCG+VoGknsrLZytlzeizGyIUrio9GdxDhuqxpLnEjlB0MclFbXejXpza5PSRUwq1cXjOH5RvHL6qfGT8BF9kVHcdbNK66DRkAPaYJ9oRUZzri9sy1U5Pk2dZYXcPEhrspOpgCENCu2x/HwK3Joj5fYQFrVpuIDgdtYj2hESqlvWwR2Vzj2i1TLuYn2UktLRRLj9CuoEnbT0Tr9yKmkNGHxz06JSsUUP7w38NGyAsuJqzZ3g9UP7q+yXP8AAv4U6GJhX+7JpLQvd+ielb9vqrYR2imVjLNO0G+yujQUyufgsstOgRMcWUu0ih3fktUbL+ZG1YT18wed/wCCx+Gb0Raxq19FXus+PSVYMW8KxWrbVBUoPLHDpsezhzUXFMdHs/Bnxep1MtO8ApP2z/kJ9eXoUyk4+SLimepWt0yo0OY4OB5gyrVJPwVtNEpanGEypDiFiQhPDTaH2J4SWiWxDRTOKfkfZFUsGncIS30+i3zEnG6SKtXB2nksu70Gp/pL45UkD6+CdFl2+iWw/SEwy/yA77Aj/LKClRkVPtB1WYgacKg7FQ92X2E/1Cf2ONq7lKhzX2N7kSCph9Q8z7hWK6K+iatgglY+K0Q4kx66qixxf6SmTrb2i3WuS0aj0HQeii3Ob7Y0Icn0Q27m1XDODAP69FqYSqT7/wDUImnXH4hKnhgkbEcv/wAWm5La7Ap5La7HnDGzOUEj7KFrclor/qJa1suUn1R8o/VDVV2wluBRLg/IjbZxMvREVZvcxvcSWkTeCApTlxI8tnARyQ7ukIY5iocnIknoQW56JvZnL9KE5ocLM81bDAnvbQzuRYZarVhhvRTK0lFlKJrwWVu/RPStAEVXixj5KpXNlgBFpJeCiTbEKcYRIc+NyqywRIRyQg/w5xdc2RmlUdGkMJlm+u+o9lBx/Aj1Xhj4y0qhay6pmm4wMwgtn15J+TXkZxR6VheN0LhualUa4diNOympJkHFl9OMOASELlS2OdCbYtiZU+xHZUh9nZEhbGOtweSrlXGXlDqbRGbBnRDvDpf0TV0hBYN6BR/oaP8A7US95/kX8G3+UJv6Glf8UP7svyNdZMP5fsoPAob/AEjq6S+ynd4Mx+saoa70imfaL68ucPDKjcGa0/LH7oGXpen4L3myku2WGWxbGieONbFraK3apEjqCvnQ0VqY5tIpRqsFyQvhSp+xOY3IXwE/9G5eRuYvgKxYMfsbmObRCthhwX0Rc2PFBExxkvBF2EjKSujVorcx4Ct0iDZycYROMIUhDXHqnFtFJ+LUAYNVgI5Zgn4S/BHmj5FVJecXE6ToNkhCJCOSEckIu4filWhBoPdTcJktO/qNkzSEbnh34vXdAZa48caQdAQE3a8DaR6TgXxasa4AqP8ABd0dpqnUvyRcTb2eIU6oBpva8HXQgqRFotpCOSEckIVIRyYRyQ5yQhUhCJCOSHOhIWxC1LQtsTIE3FC5MTIEuKH5MTwwlxQuTO8MJcULkzsoUuKH2zk6RFs5IYROIaXJIYp3WK0aer6jW+pClxY2zNYr8SbGjP8AEzH/ACwn4i7+jGYt8Z9xb0vQlSXFC4NmIxbj69uJzVS0Hk3RTUl9C4GcfdPJkvcSe5Tuxj6KaDLREhHJCOSEckIUntCQhEhHJCLVnidaiZpVXsPZx/RNoRqMN+J+I0dPGzj/ADAH9lLZDgjVYd8cazYFag1/UtMFLobgzRWXxutHD+JSqMPpI/VIXFhzD/inh9XQVcp6OEJtj8GHaXFdo7as3XulyQuDLlPF6LtqjT7hLYuLLLbph2c0+4TjaY8VR1CWhDs4SEdmS0I7MloRxcloQ0vCWhDXVh1H1T6EROvWDd7R7hLQirVxyg35qrB7hPoQOuuNbNm9Zvsl0LsCXvxUsmbOLvSP6pdD6YBvvjTSH93SLk+0NxZnb/4y3Dv7tgalyQ/AzOIcf3tbeqW9glzH4oA3GIVamr6jne6bk2PpFZMOKFIYVSQxyfYiCEOSOTiOSEckISUhHSkIVv0SEckIRMI5IQqQ5yQwhCcQrHEbEj0JCQ5YpYjVb8tV4/3FNoRbp8R3Tdqz/rKWkIt0+M71u1dyWhFhnxAvh/jJCJW/Ea//APKnG0hT8SL/AP8AL+qQ+kMd8RL8/wCL+qWxtIidx5fO/wAYpbForVOLbx29ZyQtFWpjlw7es/6pCKtS8qO3e4+5T7EQucTuSfdMI4JxDkhHJCFSEckIVOI5OhDgU4wq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C:\Users\Wang Desktop\AppData\Local\Microsoft\Windows\Temporary Internet Files\Content.IE5\IUKDBZ2H\clean_girls_roo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"/>
            <a:ext cx="1752600" cy="1314450"/>
          </a:xfrm>
          <a:prstGeom prst="rect">
            <a:avLst/>
          </a:prstGeom>
          <a:noFill/>
        </p:spPr>
      </p:pic>
      <p:pic>
        <p:nvPicPr>
          <p:cNvPr id="7171" name="Picture 3" descr="C:\Users\Wang Desktop\AppData\Local\Microsoft\Windows\Temporary Internet Files\Content.IE5\4L6KV2L0\dsc0109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"/>
            <a:ext cx="1872978" cy="1489649"/>
          </a:xfrm>
          <a:prstGeom prst="rect">
            <a:avLst/>
          </a:prstGeom>
          <a:noFill/>
        </p:spPr>
      </p:pic>
      <p:pic>
        <p:nvPicPr>
          <p:cNvPr id="7172" name="Picture 4" descr="C:\Users\Wang Desktop\AppData\Local\Microsoft\Windows\Temporary Internet Files\Content.IE5\IUKDBZ2H\duckling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926566" cy="1276350"/>
          </a:xfrm>
          <a:prstGeom prst="rect">
            <a:avLst/>
          </a:prstGeom>
          <a:noFill/>
        </p:spPr>
      </p:pic>
      <p:pic>
        <p:nvPicPr>
          <p:cNvPr id="7174" name="Picture 6" descr="C:\Users\Wang Desktop\AppData\Local\Microsoft\Windows\Temporary Internet Files\Content.IE5\IUKDBZ2H\giant-tortoise-1371095741F6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9062" y="762000"/>
            <a:ext cx="1404938" cy="1053132"/>
          </a:xfrm>
          <a:prstGeom prst="rect">
            <a:avLst/>
          </a:prstGeom>
          <a:noFill/>
        </p:spPr>
      </p:pic>
      <p:pic>
        <p:nvPicPr>
          <p:cNvPr id="7175" name="Picture 7" descr="C:\Users\Wang Desktop\AppData\Local\Microsoft\Windows\Temporary Internet Files\Content.IE5\GPEMKDB3\dog-tail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905000"/>
            <a:ext cx="1638300" cy="2056067"/>
          </a:xfrm>
          <a:prstGeom prst="rect">
            <a:avLst/>
          </a:prstGeom>
          <a:noFill/>
        </p:spPr>
      </p:pic>
      <p:pic>
        <p:nvPicPr>
          <p:cNvPr id="7176" name="Picture 8" descr="C:\Users\Wang Desktop\AppData\Local\Microsoft\Windows\Temporary Internet Files\Content.IE5\OT8TI7ZX\dirty_dishes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86200"/>
            <a:ext cx="937707" cy="9429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434</Words>
  <Application>Microsoft Office PowerPoint</Application>
  <PresentationFormat>On-screen Show (4:3)</PresentationFormat>
  <Paragraphs>118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 P10</dc:title>
  <dc:creator>Wang Desktop</dc:creator>
  <cp:lastModifiedBy>Feng, Jia</cp:lastModifiedBy>
  <cp:revision>193</cp:revision>
  <cp:lastPrinted>2015-02-05T20:03:16Z</cp:lastPrinted>
  <dcterms:created xsi:type="dcterms:W3CDTF">2014-08-13T23:35:59Z</dcterms:created>
  <dcterms:modified xsi:type="dcterms:W3CDTF">2016-02-29T19:29:29Z</dcterms:modified>
</cp:coreProperties>
</file>