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80" r:id="rId3"/>
    <p:sldId id="375" r:id="rId4"/>
    <p:sldId id="376" r:id="rId5"/>
    <p:sldId id="336" r:id="rId6"/>
    <p:sldId id="348" r:id="rId7"/>
    <p:sldId id="349" r:id="rId8"/>
    <p:sldId id="350" r:id="rId9"/>
    <p:sldId id="351" r:id="rId10"/>
    <p:sldId id="354" r:id="rId11"/>
    <p:sldId id="355" r:id="rId12"/>
    <p:sldId id="356" r:id="rId13"/>
    <p:sldId id="357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4E09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8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A69E-5E54-4491-BE34-3C927320015C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06B4-2E90-4DAF-85EB-52F25304E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26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F0D2-539B-4660-ACEC-00C1F58F9651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744">
            <a:off x="127548" y="800984"/>
            <a:ext cx="8889629" cy="50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04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新疆，青海，甘肃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Choose 2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西北方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北京最有名的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是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做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要用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category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Ingredient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Ingredient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AutoShape 2" descr="data:image/jpeg;base64,/9j/4AAQSkZJRgABAQAAAQABAAD/2wBDAAkGBwgHBgkIBwgKCgkLDRYPDQwMDRsUFRAWIB0iIiAdHx8kKDQsJCYxJx8fLT0tMTU3Ojo6Iys/RD84QzQ5Ojf/2wBDAQoKCg0MDRoPDxo3JR8lNzc3Nzc3Nzc3Nzc3Nzc3Nzc3Nzc3Nzc3Nzc3Nzc3Nzc3Nzc3Nzc3Nzc3Nzc3Nzc3Nzf/wAARCACeAT4DASIAAhEBAxEB/8QAHAAAAgMBAQEBAAAAAAAAAAAABAUCAwYHAQAI/8QAPxAAAgEDAwIEAwUGBQQBBQAAAQIDAAQRBRIhMUETIlFhBnGBFDJCkaEjUnKxwdEHFTNi4TRDU4IWJJKi0vD/xAAaAQADAQEBAQAAAAAAAAAAAAABAgMABAUG/8QAJBEAAgICAwACAgMBAAAAAAAAAAECEQMhEjFBEzIiUQQjYUL/2gAMAwEAAhEDEQA/ADmhMs2+c7mz+VHJsVBVz2mWypryS0Ph9ea8TkmfQi67kUAmlU8wNNZrYsCG60BNaYzWTSDsRajK3hnFVaZEWiBx15pjcWYlOz1NG29isS4UcAYxXRjkq0QnB3sKhVV03GfNjpQEaGJw3pRzRPs2qMCqGt538qIdoP3jwPzNMhHQyjkdwoFEMgA81D2sTqoJO7A/D0/PpU3bbzuUH28x/tU2huaJLHuJ9KkiYcKrD86CMoZiTub+I/0HFXQu+4AcD0HFLZmw94JHjOAMepOK9t9Pw3+qB7LUwCE5OfXmjLUgLnGM1VJtknJ0fRwogwST9KKi8MdvzNCyZ6k1dp9vPeSfs1OwdWPSqxi7JSkqthHhGU4RA2e2KLh0liNz7UPpTK2t1t49qgZ7t3NTPHU1dYo9s5pZn0hedM2kYZSO9GRQxRDCKPc9zXpOaraRR3NOoxRNylLtgWu2Jurc+AMSdiOKXw2cdpGIwrXE7DLM/IHy9Kd+P5GP3lUc47UsvphHskP3H6MDSSjG7KQlKqEerW15LGTbyRQyjkYYAfKkcn/ySAZ3xSgfusprUXdt4q74gHHpnBpNMEBK7njf0bmoTxxb2i8cjSEg+K9Qt5DFcRpvXqrLg0XD8XlxiW2/+00LrWm/a4txwXA8sidR86x5laF2RmAZTgg1J4IfoqsjOgJ8QWsx5dkz1DLV0l/FIgjtGRw/Vs9K5/HeEkAlasS9VW83X1FTf8eKdoqs8umbWaUafbtJuyoHIoDQ4PGmkvdu1ZDwvtS221QEbPFyp/C/I/Wm1nfYXagUDsF6VuDSaC8ik0yGsaJDdgvDhJfbvWL1DT3iZo50Kn17Gt+Lvc2GABoa9iiuUKSqCD6ihjySg6ZpQjLaOYzWrRjI/Oq4zjIY81qtQ0doizQHen7prP3VmCSACj+9dscikc0ouIC0rKcBuK9IBGQeai9tKjeYEj1FRfKCq68JW/T0Hac9am8zkbQeDQ+49R0qQbIo0CyQPh5zVTlmOamXDDtXynIogez9JNpcinKvmoyWcoTHBpokgYDNRkYEV4cYxrR2fNNvZm5bObJ8ooKWwmbrgCtFcOBmgWYyNtUZNSbd0dUJurE8Gk/tNzt0phBp6gDIwKO2xwJmQjNAy3hlbbFwK78WNpbOfJlt6PZkt4QTtDt0+VBTKN5bG8/vPzj6dBRTKNpGcmpBFIII5q7hojyFzszjLsePWqJHBGB+dE3IVM5P0pVc3JGQlTcR+RYZBuwSBRMD5OfekQa4M2XYBT0plFu8IsWOcZxQ4G5D9WBOCeDVyPswM0rtpj4Kk8sOKcaDafb70NJzHGMt7+gq6jfRKTpWx1pOnLOgnuRlPwqe9OwAigKAqjoAK+8sagY47CqdzSNgdPWupJRVI45ScnsmzknC8mq5HCDzHJr2WRYlIWgo83EwXPHc0kpVr00Y3svDFwXY4QfrS66vCZBGh4JxgUTqU4jTYvAHApRajxLoE84NJNv6orBesf2ygQnjqMUuuIBNay2+cEHK+1MlOEFKbqbwbtW7Hg1SVJbEjbYotrtoZDFJkFTg1fdRQ3aeYDPrVeuWxLCeLr1OO9A210RwxqN1ov3tAV5BLaMSCSnrWZ1zS47sNcwDbOByB0b/AJrdz7Z4yDSC8s3iclfu0KroKOfIccFsEdc1cF3HO4UVrdkYr0yKh2yDPHrQ8IGMcimqzWTWJ16YI+dG2zyxkEBhj0ocKhPWjbaFvwsTn3pXEKkxgbmQKHTzD0NGWl6ko2SDHsaBichfDdQa+2hTypx6rUZ47LRmNZ9MjuV3QyGNvbkUm1DR5AD48O4D/uIKOt5mi5ilP8LCnFvdhwBKv16ioXKJWkznc1gVz4bBh6Gl1xZq3DqVPrXSdR0GC9Uy2rbJDz5en5Vk9QsbmxYpcx5HZuxq8Mt9EZQMq9kyA7CGFCSI6ZyhFaKSNGyR5TVDR9jg10rKRljEcMZd/SiGCrhe9HmJB+HHyqprZGOc03OwKFHd5NSKTLHH5ueaYLKzICaWLZeDJnGeetHK22M7jgCvAivEejNRqyubc5x+tCS3MdspCeZ+9Qvb1s+HGCrHrnsP70sZwSVJ49O5NduHDxdvsjKdqi2e4aZ/MeD+tTjAB461XbWc9zMsVvGzyfuj8IpwPh/UUTHhLz/vGRXbGLOeU0hXcy7Iy2aHa/KLn2raWOg2saA3iiZv3D90f3oqfR9MnQo9pBj2QL/KqfG2R+aKZy24uWcnc1BySKG5IGa3N98FwtdoYJmjgY+YEbiPkf71o7fT7Sxt0gtbeNQoxkqMn3J7mlWJvsd5kujkkWJCAPNzijAx80fauhXen6dJJ4ssCNIO6jH8qXTafpjk7bNQTxuUnNBwr0KyX4ZK0lUIwXJxXRvhyz+yaegb77Dc/wA6zMGgpDcxvES8BbzBhyv962kBCxAVXGiOWVot2GQ5bgVGeQRR4HFSMnl4pdqMvlIp5OkSirdA085JPPWjbAeHbtJ3PFKIgZJfYU2JKW+2oY03JyZaelxQs1OTJqjS/wDU59ajfPwTUNPfDA0P+7Hr8TQM4CUl1QktkUxaTy0vuyGBquR2icFTPldbi1APUDBpLd2xicsvSjraXw5Sh71dcIJEPFSu0V6FUUuOK8uMOtRlj2Pg18WG3GaARBqtuCMnoOlLRawuv4Tn0rR3cfiKQRkUjttJv7udo7C1mmIOMopK/n0FNFglooFio5UZFWrAwwMflT62+EPiHIZraNB6PKuf0JrU6D8MRwxCTVkWSX/x/hX69zT8WJzikc48CRDkZGe9XRs4GHH5ium6p8O2N1bt9niSCQDysox+dZX/ACG6hmCXYiSPPLq2cD5UsotDwmmIUVM9CDjtV8IBI2MM/lTe+0qDaRaCQnrzzn9KXf5fdY/6dz81NQlCy0Z0Ww3LQsQ6nP5ZosS219F4V0gOeMNQALxnw5kP8LjH5V6vhk45A7bj/WoSx10WU0+xB8RfDctqGnsQZIu6dxWSaXk5yCOxrq0F2Yz4U4yp4yaznxX8MrKhvbADd+JR3quLJ5InONbRifFYnrXhn9hVLgoxBBBBwQe1VMea6uKJWfpGVRnkg5pdqM4jXytwOigfePr8hVGjpcXBkuJS7InlVR69z+VLb+/+0TSAA7Qdox0ArzMOJJ8jonr8b6JvJI4O3Az1bHWjNH0ua+uQiDj8TkfdHrQmmQS3kqpECzMcACuh6bZJp9qsS8t1dvU16OLHe2cuXJxWidhYwafAIrdcfvMerH1NXMM17mos2K6TibsgyZ/F+lUvE/Zhj5Vbkk188gQHnmkaTCmwSSYxrtU8j1oV7mRnwoz9KKnASAu/VunyoAFpIWaP7yencVKTd1ZaCRN3C8HCk+q9ag8smPJKg9ulW2sqXEe2QA+xoS+sXiy8BJH7pottq0FVdMg81yvXJHqDmox6nNGfvZHoaXpdMr4YkHpV7TLIPOoPv3qalfTKOK9Q6tNRjuOD5H9PWqb/AC1JBmNt8ZJH6imcdx48IbPm70ynapicEnaJ2WFYZHNFzygjFLllCMMdq+uJ885p1KlRnG3YNe8kgVTatsNfSvv9aoB2nrU/bGG3j5HWqZHzQiS44qYfJrNmoFnJSZXB6UdFIJEFDzIGqEbeGKVaD2SuYgx4oGQBGCKC7E4CqMkmjollu5RDApLscVqNN0y301NwAe4I80pHPyHoKeMbFlPiKNJ+HAQtxqq5J5W3zwP4vX5Vo02xoEiVUQdFUYAr4sW5ql51Xpyaqko9EW3JlpJPeo5x1ahnmLYAz9KqnuUtxzgv6elDmjKLDLiQKm3OTisxrVwwjbBplFMZkmkbJwpxS29g+0aNLL+NeRSylyWikY8TNxajLHlGdtoPGD2q1b0SZxNj51XFarewEKwSZeVPr86DaLZIYrlCjjuOKnWilhkrO44ZX9gaqCMykqCD3U0LPbTKu63kEg/dPBoNb+WJsEkEHoaDiMpUNPEI8rDKj8LdvkaKtJ1jGxjuhbjB6r7Gq9IvLO8nRbtVEo+5n7rfP3oe4Zorhztxhz8iKjPHqy8J3ozvxvoIgT/MbUZHWZe2P3h/WsSzc12GFkvbN7eYBhtIIPdTXNNW0FrS8eGB8gHjee3bmr4clqmSyRaejuC77DQXZziRl5HoT/bP6VjGMkk+wdM4Faf4pufDsoI2ON2Xakfw48d5qKIANoOWPqKSEdhlLV/s6B8LaatlYrM6gSSLx7D/AJp1yx4qm2cSKMdB2ogkKK7UqRwSbbtkWO0YFVE881475NTjXC7j17Urd9AIsdg5+8f0oViZJQi9zUp5MZOa9sFyxc1OT5S4odKlZVqpCx7R0AoTSMEMD3q/VDw1BaTJiXFI3/aUS/rIXWbG8wp8rcimMMy3EWeM9xUdZtfHtwy/fXkGktjdNFJgnpW5fHOvDJc436W6rp4b9pH5W9RSpJCh2SDBFafekyZGOe1KNQswSTjj+VacV2hoS8YIG5BBqQmMWT0z1FAszwuVbp6+tEJIHTB69jSFGiwXiE9ag9znvVUa2ttFLPMu8qC2CeB9KTpe7zluM98YxTbSAOVmweuRX28Mcj8qXwiaYZgjeQf7VJr3xJI22yKysOxGKFmoPDYq2NjQSzZHNWGYAdawKCmeqXcd6Fe5C96I0EfbtYgixlEO9/kP+cVkrdGelZrdEsRY2viyD9vKMn/aPSjSMDdIePSrCPMWY+UUp1C9yxVTwK6JVCJzq5suubvPlXgUKjPK4SMZY0LEHnfA79KZsEsYduR4hHmPp7VBcsjt9FXUNLsouZ0s02q26U9W9PlSWSZ7ibYnJJqq/u/EkOD16UfolqOZX7cml+74rodLirYTLts7Aox5Yc15LGq6Qqp91lzSnXb7xLhY16A01jbfpaD/AG4qsWnJpeCNNJMxEUjWl20Z42n9Ka3EUWoW/OA4HDDqKTa2Clz4nvg1Zpl7jCk0sdaHe9gM7y2kxjk4I6H1queSK5X9oBu7N3p1q9vHdwbgPMOhHWsnIzwyFH4IotUBEnDwt1yp6GmtneLcRbZ25A5J649aVLKGGG5FUTDwuQSFPQ+lJJDxdMfJK1pdLk8eo6EGlHxtC5aG5gUsc7GA/MfyqLXjkCJzuO3KGjvGFzZRM2Cehz6ikhGpFJSuJof8QpCsFsV6MmBx70n+DZxFKzZy3Snf+I8Z/wAjguFH+m+xj6Z/5FYjQbgwNjdjviqRWmTb2juujShrcOTRVxOBwDWT03VhHaxqD2o6G+8aTlqtz1RB492PIfMee9XzNtXHahbJwxz1xXt5KBkZp+kSq3QJO+5wopjarti+lJ4G8S4J7CnUR8mPapYV22Pk0qF2p/dNK9PbFxTPUO+aTW7bLj5GpT1ksrD6GoZQ8H0rK6nbmKYuowM81qYWBi9QRSzUoQ4PFWyx5RsnilUqFdncnoTTA7ZU5pKVMUmPSjrebK1GMvGWkvQa8tQ2RigoLK6lcpbwvJ67Rx+daezsftTb5MiMf/lTqNUiQJGoVR2AxVI472xJZOOkc51n4a16ezItIQJMg4MijIz0PNOPhz4Rgso1l1Qx3d3jJQcxofYHr8z+Va0yAVWzxseeD61RQiiTyNnyMqgIFCr2AGKRfE9jHcW5OB4g+42KdOQOScj1FAatue3AVSze1Gf1BD7GADLCTG7Zl6Eeh9KaJo901okszQxuwyI2yD9cdKa2cccU7XbQxrJ0ZmQbvoaHubl55SBkj2qFpI6NtmO1fUBpFz9nv4AjkblJbIYeo9a1f+GsyXljc6mucSSGKM+y9cfU/pSX4x0WXW9NgiheJLiCbcrStgBSCGHGfY/SnvweLbRNAs9Mlnj8WIMZGXO0szEkj6mng12LNNo01/ceFBweTSKNHuZPbP50ZeyrOF2MGU9waK06JFyTgBRWa5yAnwiWWkK2kJlbqBgZrPaxflnIDU01q9CRFFPArEXlyZJWwaXI6VIOONu2G2uZ5gT61qJGFppvHBYVm9GXc4PvTXXrjEIQHgCtjXGI03bozN1OXvOvetVYSbrPb7VhpJf/AKrPyrWaTN5FB6Ghj7DPoSa9DuZves7FKY357GtZrS5ZgPWsleIVfIovTAuh5bXQkTBNLNVthJll6joaotJyp5NGyuJErBoz4JViDwalI26Iqauu0Gc96DkbApBkgR7gxv4ZPK+ZD7dxTeydn09AndyR8qyuqTiOVWzypz9KYazdzaZp9nbW77ZsZbn8/wBTT8boHKrO06rYrq2mXemyEAXEeUY/hbqD9CAa4+u+1vJIJ1KSxMUdfQjg12WJyu6IjMkZ4rGf4j6B4g/z+wTlRi8QdcDAD/TofbB7VLHLxjzj6A6dqLbAMnin9hqDbhk1gbK6BXIbn2pvaXpB681SqYvaOp6bfAQg7ua9ur0MeDWKs9WKxhSelFpqBkPWmcm1QnBXZqdOkBbPcmnEUwA61kLG82YprFe5HWng0kTnG2ML5gc0mcYmJHeipbkOOtCucnIqc1bseCpUOLK5/Z7CeR0qcrBhSiOUriiRcAin5aoXhuwe7iBbIqWmWb3U4QAiNeXb+lEW8DXc2xeB+JvQU/ghjt4liiXAH60sMdu/DTnxVEkRY0CqMADoK+OK+JxVbNzXR0c58xWqyAfwipV9uVOT19KUJ5GgDke3Sl2qFowSOlMQ+4l84xS+7lF2HjUDcKWW0NDsxl7qEkcpwx61Wt8864Fwq+x4q3UrUSXRhA2vSGaMwzmGfdG46N61z7OoaSJO3Iljb/3xQzpdKc7GP8PP8qAlkmhGd25fUVAag69zmtSCP9H1RobgQzE7WOMHsa1kdxsiJzXPItWPAlVXH+4c/nT221mOeLaDtbHQminxA1ZdrN1u3c1lzJulNMNRuNxNJi+JM0OwrRqtGkVEyeuajrVzvXg9qW2NztXANQv7jeMZp70LWxezZmzWh024/YDHVazG/wA9MbG58NhzwetaOgvY41B9+WPes3eryR602nuA/ApZdebJoSZooWKSpotJCVoV+DXyy44pbDRK5AINKrny55pjK4xSq68SeZYYVLSNwFHc0EYXWFut9qrSSf8AT22HckcHHQfU/wAjQOq3hvb6SXqg8qfIUx1i5jsbc6bZtkk7p5B+Ju9JYU3sQOwroj+yM3vifo7WCLa5S7U4R/K/t/8A396nbTCXLKAdww6EZDCjNQhyjREZRunsazSSy2srQu53Jzz39685yf2R2wSapmS+MfhN9IlbUtLUtprnLovW3P8A+v8AKktrMcdc+9dltZVuYdw2lmGHQ8qw96xPxN8Ft+0u9ATDdZLM8Y/h/tXRjyKSIyi4szqXBznNMrK4IXJNZOO82TmGYGORW2sjDBB9xTW3vVLeUjAqnEWzWW91tGTk/wBKKGobcHdWaS9wv3sD19at+3Ajy8D1o9G0aiPUc9TRCXgPesnDcSSnbGrOfQCikkuVIDRsp9DxQ2DRpxcDGc17BLJPOkUXLMcAVmlvXGQePma2vwbZkW32+YeeUfswey+v1oxi26BJqKs0djbLbQqi8t1Y+pokkLmooNoyepqiaXHFdDaijl7ZNnqIDN8q+hQtya8uJAq4Xik/1hPHkCcA/WhlZppNq/U1S7mRtq0whjFvAWP3qmm5vXQ9cV/oHqMwhi8NT8zSzSZTLeMAeO9Q1S4zvbPWvfhlCZHc1Pk5ZUkVUeONij4oUwaosg4DChtUtE1OxWVMCZRwfemHxvhdrY53Dml+hzhm8Jjw1HqbQy+qZlkuHhcpJkEHBBqM0KT5eIhW9Oxpz8U6UyubmBefxAd6zKTle9ZqtM1+kZC8bFXBBqUdyyEFTirzIk67ZOfQ9xQM0TRNg8jsR3paoYZSXe9AxNDGYE0G8hWBjnpQwufeigMfpfbECgce1VyXW+k4uD61JZvemNQyD1ZHIQaXJN71aJxQswz8fjrVckuc0D4/vXxm460AkpCKoLYNRklHrXkMLSqZZHEUC/elfp9PU0OgrZ9l5WCRgsx7Uv1TUItLRobVxJdyDDyDoo9B7fzqrVdfjjQ22lAqv4pj1es4zFiWYkk8kmqwxt7ZKeRLSPmYsSzHJJ5NEwDYvueaohTc2T90UWg7kdas2Tgr2fqGZVbcD0P6Ui1vSxcqGXyzJyjCn03EpXsapfDDY3Q9DXjzk4yOuDMRY30kM7IwMU0Zw8TfzHqK0drqEV6nn4cdGHUULruji5CyIxjnTmOZeoNZt7y4tJSs5MFwDw4GEl/sa0d7iX1JbH3xD8L6frSeLdwjxgPLdwjDj+Id655rHwpqGjsZEX7RbdpockD+Idq3mlfErBvDmUDmnaz2lz5kJjY/iT+orqhkaISxnEVknDgRtuH7p5zTjTY5XmRbtFROpUHk/wBq6FqPwzaXUguBCBIOPFt8Dj3WkDfDtxDdCSGRZ1GcgcMPoausifZFwfgBHMyXARCFXOQAOBxVklyZFSUeuDVPhPDehZUZTyCCMVVGdqzRkdCMf3p9C7Jwxm81S3tlOBPIA3sO/wDWuxWapGiIoARFAArkvwqhf4jti3RSzc/I11SOYIo9+aeNCTVhk04VevNUwgytuI47UGZDLNjPApnDhVFauTEa4otdhHHj86U3U+WwOpq6/uQgIzQNqDI+5u9SyPk+KHxxpcmMbCD8Tdas1KTbEQKugAVKWatOAhBNO0oQ0KvykZzUpsnaDT34bTbBn1rKXE2+4Az3rY6Dxbr8q5sCudnRl1GhL8cx7rZiOwzWN026McqkHoa3fxcu+3YHuMVzFZDFOQexpsiqZsf1OgXDJeWQbuRz8653rNsYJy6DAJ5HvWs0u+Bt/DY0s1uNGYtwQ3WnltWZaZl0logSB12tzQtxEY2OOlVq5FINRLUyIrGZh6Vn0uwe9OdRk3WUq9fKaynhyjs30qsIpoSUnEdrcgjg1atx71n1Mg5DGvfHmX8VN8Yvyfs0qzj1qX2gDvWcS+lGFAyT0A70ytrHU7hBLIiWsH/kuG2DHsOtI4V2Mp30MvtGB1qdv492xWBCwHVugHzNASXel6flQ76jOP8A0iH9TS6/1q9vV8MuIoO0MQ2rQUG+gucV2Prm/sdM/wBR1vLn/wAafcX5nvWf1LVrvUXPjyYj/DGvCqKAr6qxxqOyMsrlo9r1VLnAr1EZ/YetEooAwBgU7YsY2fIgAAHT+dW98V5naKnbRmVyo5OM1Nl0j9P3o5VvpQbSdj1om/n8O7hhIysoP0IoSQDkV5P8nu0dGJaVlqEFcNyvoaV6zo8V3bspjEid1PX6Gio2K9Dke9Ebm2g5x24rljNplHFxZzW80m7sWLW5aeEfhPDp/evrHVXGCHJ9xwRXSpbGG7UGRdrjoy8Gstr/AMOxEqrPtc5KSJwR8xXZGd/YylfRC0+IfDIDk/McU5i1Ozu0BkVC2OpHNYC6tbmxD+JKkm3qQMGo2ly7DgkYq/SFpNm+khiugfBKvj8Eg3D+9Lbn4dgdzIYmjcjnwnyMfI0ntNReOVQhZSRjg0+stYSc7GjbI6mtbXQHFAWk6ZHp+qeOZ8qFIwykHmtJ9oD8q4I9jQe+Iycx5J4yaqkt42k4UKR3HFMszE+NDW2l8+TR8l2I161mWiljJMVxIvsTmh0vrmTcrOr7Tg7lqiz6Jyw2xnc3ZmmxmmFi4LewrO+LsHiFBn2Y1fa6uqHAjb86EJpO2GUNUbEzARE5rL63ejJANePrBlj2gMM0ovIZLh+JAPmKbLlTVIXHip2wCOfdcZ9632iSBY1DHHFYBNOmR8mRDz71oIL+SKNVP4RjilxSURskXIY/E8itE+DXLtR4uGI781tNSuXuVK55PrWYudKkmYnxUH0oyknIEY0qB7G9KYGaJvboSRdaF/ypo+WnH0X/AJqq4WCEftJJmH+1R/etYaBJWyTk0JIcHgV7c6lp0PWK6fHuooN9etM4hsM+8jk1qbNaR5fShLV8/efygfzoSxsrmZv2dvKw9dvFSn+Ibn/sw28XuIwT+dA3Gr6hcf6l3Jj0BwP0qsYyJylGxlLo0yyFria3tweTvcZ/IVSf8mtf9V5buUfuDaopKzFjliWPqxzXhp+D9YjyLxDiTX5IxtsII7YfvY3N+ZpXc3VxdNuuZnkP+45qqvKZRSJuTZ9X1fVKNC/fGKYB4MngdatSHHL9fSpqAvCj61MClbKRieFtg46+lTQnGTUUjGSx5r0nNAdEs5PPSrrKUxSM69cYqk8JRVlbCZGJbABxStqh0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of the item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 5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9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黑龙江，吉林，辽宁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Choose 2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东北方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北京最有名的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是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做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要用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category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Ingredient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Ingredient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AutoShape 2" descr="data:image/jpeg;base64,/9j/4AAQSkZJRgABAQAAAQABAAD/2wBDAAkGBwgHBgkIBwgKCgkLDRYPDQwMDRsUFRAWIB0iIiAdHx8kKDQsJCYxJx8fLT0tMTU3Ojo6Iys/RD84QzQ5Ojf/2wBDAQoKCg0MDRoPDxo3JR8lNzc3Nzc3Nzc3Nzc3Nzc3Nzc3Nzc3Nzc3Nzc3Nzc3Nzc3Nzc3Nzc3Nzc3Nzc3Nzc3Nzf/wAARCACeAT4DASIAAhEBAxEB/8QAHAAAAgMBAQEBAAAAAAAAAAAABAUCAwYHAQAI/8QAPxAAAgEDAwIEAwUGBQQBBQAAAQIDAAQRBRIhMUETIlFhBnGBFDJCkaEjUnKxwdEHFTNi4TRDU4IWJJKi0vD/xAAaAQADAQEBAQAAAAAAAAAAAAABAgMABAUG/8QAJBEAAgICAwACAgMBAAAAAAAAAAECEQMhEjFBEzIiUQQjYUL/2gAMAwEAAhEDEQA/ADmhMs2+c7mz+VHJsVBVz2mWypryS0Ph9ea8TkmfQi67kUAmlU8wNNZrYsCG60BNaYzWTSDsRajK3hnFVaZEWiBx15pjcWYlOz1NG29isS4UcAYxXRjkq0QnB3sKhVV03GfNjpQEaGJw3pRzRPs2qMCqGt538qIdoP3jwPzNMhHQyjkdwoFEMgA81D2sTqoJO7A/D0/PpU3bbzuUH28x/tU2huaJLHuJ9KkiYcKrD86CMoZiTub+I/0HFXQu+4AcD0HFLZmw94JHjOAMepOK9t9Pw3+qB7LUwCE5OfXmjLUgLnGM1VJtknJ0fRwogwST9KKi8MdvzNCyZ6k1dp9vPeSfs1OwdWPSqxi7JSkqthHhGU4RA2e2KLh0liNz7UPpTK2t1t49qgZ7t3NTPHU1dYo9s5pZn0hedM2kYZSO9GRQxRDCKPc9zXpOaraRR3NOoxRNylLtgWu2Jurc+AMSdiOKXw2cdpGIwrXE7DLM/IHy9Kd+P5GP3lUc47UsvphHskP3H6MDSSjG7KQlKqEerW15LGTbyRQyjkYYAfKkcn/ySAZ3xSgfusprUXdt4q74gHHpnBpNMEBK7njf0bmoTxxb2i8cjSEg+K9Qt5DFcRpvXqrLg0XD8XlxiW2/+00LrWm/a4txwXA8sidR86x5laF2RmAZTgg1J4IfoqsjOgJ8QWsx5dkz1DLV0l/FIgjtGRw/Vs9K5/HeEkAlasS9VW83X1FTf8eKdoqs8umbWaUafbtJuyoHIoDQ4PGmkvdu1ZDwvtS221QEbPFyp/C/I/Wm1nfYXagUDsF6VuDSaC8ik0yGsaJDdgvDhJfbvWL1DT3iZo50Kn17Gt+Lvc2GABoa9iiuUKSqCD6ihjySg6ZpQjLaOYzWrRjI/Oq4zjIY81qtQ0doizQHen7prP3VmCSACj+9dscikc0ouIC0rKcBuK9IBGQeai9tKjeYEj1FRfKCq68JW/T0Hac9am8zkbQeDQ+49R0qQbIo0CyQPh5zVTlmOamXDDtXynIogez9JNpcinKvmoyWcoTHBpokgYDNRkYEV4cYxrR2fNNvZm5bObJ8ooKWwmbrgCtFcOBmgWYyNtUZNSbd0dUJurE8Gk/tNzt0phBp6gDIwKO2xwJmQjNAy3hlbbFwK78WNpbOfJlt6PZkt4QTtDt0+VBTKN5bG8/vPzj6dBRTKNpGcmpBFIII5q7hojyFzszjLsePWqJHBGB+dE3IVM5P0pVc3JGQlTcR+RYZBuwSBRMD5OfekQa4M2XYBT0plFu8IsWOcZxQ4G5D9WBOCeDVyPswM0rtpj4Kk8sOKcaDafb70NJzHGMt7+gq6jfRKTpWx1pOnLOgnuRlPwqe9OwAigKAqjoAK+8sagY47CqdzSNgdPWupJRVI45ScnsmzknC8mq5HCDzHJr2WRYlIWgo83EwXPHc0kpVr00Y3svDFwXY4QfrS66vCZBGh4JxgUTqU4jTYvAHApRajxLoE84NJNv6orBesf2ygQnjqMUuuIBNay2+cEHK+1MlOEFKbqbwbtW7Hg1SVJbEjbYotrtoZDFJkFTg1fdRQ3aeYDPrVeuWxLCeLr1OO9A210RwxqN1ov3tAV5BLaMSCSnrWZ1zS47sNcwDbOByB0b/AJrdz7Z4yDSC8s3iclfu0KroKOfIccFsEdc1cF3HO4UVrdkYr0yKh2yDPHrQ8IGMcimqzWTWJ16YI+dG2zyxkEBhj0ocKhPWjbaFvwsTn3pXEKkxgbmQKHTzD0NGWl6ko2SDHsaBichfDdQa+2hTypx6rUZ47LRmNZ9MjuV3QyGNvbkUm1DR5AD48O4D/uIKOt5mi5ilP8LCnFvdhwBKv16ioXKJWkznc1gVz4bBh6Gl1xZq3DqVPrXSdR0GC9Uy2rbJDz5en5Vk9QsbmxYpcx5HZuxq8Mt9EZQMq9kyA7CGFCSI6ZyhFaKSNGyR5TVDR9jg10rKRljEcMZd/SiGCrhe9HmJB+HHyqprZGOc03OwKFHd5NSKTLHH5ueaYLKzICaWLZeDJnGeetHK22M7jgCvAivEejNRqyubc5x+tCS3MdspCeZ+9Qvb1s+HGCrHrnsP70sZwSVJ49O5NduHDxdvsjKdqi2e4aZ/MeD+tTjAB461XbWc9zMsVvGzyfuj8IpwPh/UUTHhLz/vGRXbGLOeU0hXcy7Iy2aHa/KLn2raWOg2saA3iiZv3D90f3oqfR9MnQo9pBj2QL/KqfG2R+aKZy24uWcnc1BySKG5IGa3N98FwtdoYJmjgY+YEbiPkf71o7fT7Sxt0gtbeNQoxkqMn3J7mlWJvsd5kujkkWJCAPNzijAx80fauhXen6dJJ4ssCNIO6jH8qXTafpjk7bNQTxuUnNBwr0KyX4ZK0lUIwXJxXRvhyz+yaegb77Dc/wA6zMGgpDcxvES8BbzBhyv962kBCxAVXGiOWVot2GQ5bgVGeQRR4HFSMnl4pdqMvlIp5OkSirdA085JPPWjbAeHbtJ3PFKIgZJfYU2JKW+2oY03JyZaelxQs1OTJqjS/wDU59ajfPwTUNPfDA0P+7Hr8TQM4CUl1QktkUxaTy0vuyGBquR2icFTPldbi1APUDBpLd2xicsvSjraXw5Sh71dcIJEPFSu0V6FUUuOK8uMOtRlj2Pg18WG3GaARBqtuCMnoOlLRawuv4Tn0rR3cfiKQRkUjttJv7udo7C1mmIOMopK/n0FNFglooFio5UZFWrAwwMflT62+EPiHIZraNB6PKuf0JrU6D8MRwxCTVkWSX/x/hX69zT8WJzikc48CRDkZGe9XRs4GHH5ium6p8O2N1bt9niSCQDysox+dZX/ACG6hmCXYiSPPLq2cD5UsotDwmmIUVM9CDjtV8IBI2MM/lTe+0qDaRaCQnrzzn9KXf5fdY/6dz81NQlCy0Z0Ww3LQsQ6nP5ZosS219F4V0gOeMNQALxnw5kP8LjH5V6vhk45A7bj/WoSx10WU0+xB8RfDctqGnsQZIu6dxWSaXk5yCOxrq0F2Yz4U4yp4yaznxX8MrKhvbADd+JR3quLJ5InONbRifFYnrXhn9hVLgoxBBBBwQe1VMea6uKJWfpGVRnkg5pdqM4jXytwOigfePr8hVGjpcXBkuJS7InlVR69z+VLb+/+0TSAA7Qdox0ArzMOJJ8jonr8b6JvJI4O3Az1bHWjNH0ua+uQiDj8TkfdHrQmmQS3kqpECzMcACuh6bZJp9qsS8t1dvU16OLHe2cuXJxWidhYwafAIrdcfvMerH1NXMM17mos2K6TibsgyZ/F+lUvE/Zhj5Vbkk188gQHnmkaTCmwSSYxrtU8j1oV7mRnwoz9KKnASAu/VunyoAFpIWaP7yencVKTd1ZaCRN3C8HCk+q9ag8smPJKg9ulW2sqXEe2QA+xoS+sXiy8BJH7pottq0FVdMg81yvXJHqDmox6nNGfvZHoaXpdMr4YkHpV7TLIPOoPv3qalfTKOK9Q6tNRjuOD5H9PWqb/AC1JBmNt8ZJH6imcdx48IbPm70ynapicEnaJ2WFYZHNFzygjFLllCMMdq+uJ885p1KlRnG3YNe8kgVTatsNfSvv9aoB2nrU/bGG3j5HWqZHzQiS44qYfJrNmoFnJSZXB6UdFIJEFDzIGqEbeGKVaD2SuYgx4oGQBGCKC7E4CqMkmjollu5RDApLscVqNN0y301NwAe4I80pHPyHoKeMbFlPiKNJ+HAQtxqq5J5W3zwP4vX5Vo02xoEiVUQdFUYAr4sW5ql51Xpyaqko9EW3JlpJPeo5x1ahnmLYAz9KqnuUtxzgv6elDmjKLDLiQKm3OTisxrVwwjbBplFMZkmkbJwpxS29g+0aNLL+NeRSylyWikY8TNxajLHlGdtoPGD2q1b0SZxNj51XFarewEKwSZeVPr86DaLZIYrlCjjuOKnWilhkrO44ZX9gaqCMykqCD3U0LPbTKu63kEg/dPBoNb+WJsEkEHoaDiMpUNPEI8rDKj8LdvkaKtJ1jGxjuhbjB6r7Gq9IvLO8nRbtVEo+5n7rfP3oe4Zorhztxhz8iKjPHqy8J3ozvxvoIgT/MbUZHWZe2P3h/WsSzc12GFkvbN7eYBhtIIPdTXNNW0FrS8eGB8gHjee3bmr4clqmSyRaejuC77DQXZziRl5HoT/bP6VjGMkk+wdM4Faf4pufDsoI2ON2Xakfw48d5qKIANoOWPqKSEdhlLV/s6B8LaatlYrM6gSSLx7D/AJp1yx4qm2cSKMdB2ogkKK7UqRwSbbtkWO0YFVE881475NTjXC7j17Urd9AIsdg5+8f0oViZJQi9zUp5MZOa9sFyxc1OT5S4odKlZVqpCx7R0AoTSMEMD3q/VDw1BaTJiXFI3/aUS/rIXWbG8wp8rcimMMy3EWeM9xUdZtfHtwy/fXkGktjdNFJgnpW5fHOvDJc436W6rp4b9pH5W9RSpJCh2SDBFafekyZGOe1KNQswSTjj+VacV2hoS8YIG5BBqQmMWT0z1FAszwuVbp6+tEJIHTB69jSFGiwXiE9ag9znvVUa2ttFLPMu8qC2CeB9KTpe7zluM98YxTbSAOVmweuRX28Mcj8qXwiaYZgjeQf7VJr3xJI22yKysOxGKFmoPDYq2NjQSzZHNWGYAdawKCmeqXcd6Fe5C96I0EfbtYgixlEO9/kP+cVkrdGelZrdEsRY2viyD9vKMn/aPSjSMDdIePSrCPMWY+UUp1C9yxVTwK6JVCJzq5suubvPlXgUKjPK4SMZY0LEHnfA79KZsEsYduR4hHmPp7VBcsjt9FXUNLsouZ0s02q26U9W9PlSWSZ7ibYnJJqq/u/EkOD16UfolqOZX7cml+74rodLirYTLts7Aox5Yc15LGq6Qqp91lzSnXb7xLhY16A01jbfpaD/AG4qsWnJpeCNNJMxEUjWl20Z42n9Ka3EUWoW/OA4HDDqKTa2Clz4nvg1Zpl7jCk0sdaHe9gM7y2kxjk4I6H1queSK5X9oBu7N3p1q9vHdwbgPMOhHWsnIzwyFH4IotUBEnDwt1yp6GmtneLcRbZ25A5J649aVLKGGG5FUTDwuQSFPQ+lJJDxdMfJK1pdLk8eo6EGlHxtC5aG5gUsc7GA/MfyqLXjkCJzuO3KGjvGFzZRM2Cehz6ikhGpFJSuJof8QpCsFsV6MmBx70n+DZxFKzZy3Snf+I8Z/wAjguFH+m+xj6Z/5FYjQbgwNjdjviqRWmTb2juujShrcOTRVxOBwDWT03VhHaxqD2o6G+8aTlqtz1RB492PIfMee9XzNtXHahbJwxz1xXt5KBkZp+kSq3QJO+5wopjarti+lJ4G8S4J7CnUR8mPapYV22Pk0qF2p/dNK9PbFxTPUO+aTW7bLj5GpT1ksrD6GoZQ8H0rK6nbmKYuowM81qYWBi9QRSzUoQ4PFWyx5RsnilUqFdncnoTTA7ZU5pKVMUmPSjrebK1GMvGWkvQa8tQ2RigoLK6lcpbwvJ67Rx+daezsftTb5MiMf/lTqNUiQJGoVR2AxVI472xJZOOkc51n4a16ezItIQJMg4MijIz0PNOPhz4Rgso1l1Qx3d3jJQcxofYHr8z+Va0yAVWzxseeD61RQiiTyNnyMqgIFCr2AGKRfE9jHcW5OB4g+42KdOQOScj1FAatue3AVSze1Gf1BD7GADLCTG7Zl6Eeh9KaJo901okszQxuwyI2yD9cdKa2cccU7XbQxrJ0ZmQbvoaHubl55SBkj2qFpI6NtmO1fUBpFz9nv4AjkblJbIYeo9a1f+GsyXljc6mucSSGKM+y9cfU/pSX4x0WXW9NgiheJLiCbcrStgBSCGHGfY/SnvweLbRNAs9Mlnj8WIMZGXO0szEkj6mng12LNNo01/ceFBweTSKNHuZPbP50ZeyrOF2MGU9waK06JFyTgBRWa5yAnwiWWkK2kJlbqBgZrPaxflnIDU01q9CRFFPArEXlyZJWwaXI6VIOONu2G2uZ5gT61qJGFppvHBYVm9GXc4PvTXXrjEIQHgCtjXGI03bozN1OXvOvetVYSbrPb7VhpJf/AKrPyrWaTN5FB6Ghj7DPoSa9DuZves7FKY357GtZrS5ZgPWsleIVfIovTAuh5bXQkTBNLNVthJll6joaotJyp5NGyuJErBoz4JViDwalI26Iqauu0Gc96DkbApBkgR7gxv4ZPK+ZD7dxTeydn09AndyR8qyuqTiOVWzypz9KYazdzaZp9nbW77ZsZbn8/wBTT8boHKrO06rYrq2mXemyEAXEeUY/hbqD9CAa4+u+1vJIJ1KSxMUdfQjg12WJyu6IjMkZ4rGf4j6B4g/z+wTlRi8QdcDAD/TofbB7VLHLxjzj6A6dqLbAMnin9hqDbhk1gbK6BXIbn2pvaXpB681SqYvaOp6bfAQg7ua9ur0MeDWKs9WKxhSelFpqBkPWmcm1QnBXZqdOkBbPcmnEUwA61kLG82YprFe5HWng0kTnG2ML5gc0mcYmJHeipbkOOtCucnIqc1bseCpUOLK5/Z7CeR0qcrBhSiOUriiRcAin5aoXhuwe7iBbIqWmWb3U4QAiNeXb+lEW8DXc2xeB+JvQU/ghjt4liiXAH60sMdu/DTnxVEkRY0CqMADoK+OK+JxVbNzXR0c58xWqyAfwipV9uVOT19KUJ5GgDke3Sl2qFowSOlMQ+4l84xS+7lF2HjUDcKWW0NDsxl7qEkcpwx61Wt8864Fwq+x4q3UrUSXRhA2vSGaMwzmGfdG46N61z7OoaSJO3Iljb/3xQzpdKc7GP8PP8qAlkmhGd25fUVAag69zmtSCP9H1RobgQzE7WOMHsa1kdxsiJzXPItWPAlVXH+4c/nT221mOeLaDtbHQminxA1ZdrN1u3c1lzJulNMNRuNxNJi+JM0OwrRqtGkVEyeuajrVzvXg9qW2NztXANQv7jeMZp70LWxezZmzWh024/YDHVazG/wA9MbG58NhzwetaOgvY41B9+WPes3eryR602nuA/ApZdebJoSZooWKSpotJCVoV+DXyy44pbDRK5AINKrny55pjK4xSq68SeZYYVLSNwFHc0EYXWFut9qrSSf8AT22HckcHHQfU/wAjQOq3hvb6SXqg8qfIUx1i5jsbc6bZtkk7p5B+Ju9JYU3sQOwroj+yM3vifo7WCLa5S7U4R/K/t/8A396nbTCXLKAdww6EZDCjNQhyjREZRunsazSSy2srQu53Jzz39685yf2R2wSapmS+MfhN9IlbUtLUtprnLovW3P8A+v8AKktrMcdc+9dltZVuYdw2lmGHQ8qw96xPxN8Ft+0u9ATDdZLM8Y/h/tXRjyKSIyi4szqXBznNMrK4IXJNZOO82TmGYGORW2sjDBB9xTW3vVLeUjAqnEWzWW91tGTk/wBKKGobcHdWaS9wv3sD19at+3Ajy8D1o9G0aiPUc9TRCXgPesnDcSSnbGrOfQCikkuVIDRsp9DxQ2DRpxcDGc17BLJPOkUXLMcAVmlvXGQePma2vwbZkW32+YeeUfswey+v1oxi26BJqKs0djbLbQqi8t1Y+pokkLmooNoyepqiaXHFdDaijl7ZNnqIDN8q+hQtya8uJAq4Xik/1hPHkCcA/WhlZppNq/U1S7mRtq0whjFvAWP3qmm5vXQ9cV/oHqMwhi8NT8zSzSZTLeMAeO9Q1S4zvbPWvfhlCZHc1Pk5ZUkVUeONij4oUwaosg4DChtUtE1OxWVMCZRwfemHxvhdrY53Dml+hzhm8Jjw1HqbQy+qZlkuHhcpJkEHBBqM0KT5eIhW9Oxpz8U6UyubmBefxAd6zKTle9ZqtM1+kZC8bFXBBqUdyyEFTirzIk67ZOfQ9xQM0TRNg8jsR3paoYZSXe9AxNDGYE0G8hWBjnpQwufeigMfpfbECgce1VyXW+k4uD61JZvemNQyD1ZHIQaXJN71aJxQswz8fjrVckuc0D4/vXxm460AkpCKoLYNRklHrXkMLSqZZHEUC/elfp9PU0OgrZ9l5WCRgsx7Uv1TUItLRobVxJdyDDyDoo9B7fzqrVdfjjQ22lAqv4pj1es4zFiWYkk8kmqwxt7ZKeRLSPmYsSzHJJ5NEwDYvueaohTc2T90UWg7kdas2Tgr2fqGZVbcD0P6Ui1vSxcqGXyzJyjCn03EpXsapfDDY3Q9DXjzk4yOuDMRY30kM7IwMU0Zw8TfzHqK0drqEV6nn4cdGHUULruji5CyIxjnTmOZeoNZt7y4tJSs5MFwDw4GEl/sa0d7iX1JbH3xD8L6frSeLdwjxgPLdwjDj+Id655rHwpqGjsZEX7RbdpockD+Idq3mlfErBvDmUDmnaz2lz5kJjY/iT+orqhkaISxnEVknDgRtuH7p5zTjTY5XmRbtFROpUHk/wBq6FqPwzaXUguBCBIOPFt8Dj3WkDfDtxDdCSGRZ1GcgcMPoausifZFwfgBHMyXARCFXOQAOBxVklyZFSUeuDVPhPDehZUZTyCCMVVGdqzRkdCMf3p9C7Jwxm81S3tlOBPIA3sO/wDWuxWapGiIoARFAArkvwqhf4jti3RSzc/I11SOYIo9+aeNCTVhk04VevNUwgytuI47UGZDLNjPApnDhVFauTEa4otdhHHj86U3U+WwOpq6/uQgIzQNqDI+5u9SyPk+KHxxpcmMbCD8Tdas1KTbEQKugAVKWatOAhBNO0oQ0KvykZzUpsnaDT34bTbBn1rKXE2+4Az3rY6Dxbr8q5sCudnRl1GhL8cx7rZiOwzWN026McqkHoa3fxcu+3YHuMVzFZDFOQexpsiqZsf1OgXDJeWQbuRz8653rNsYJy6DAJ5HvWs0u+Bt/DY0s1uNGYtwQ3WnltWZaZl0logSB12tzQtxEY2OOlVq5FINRLUyIrGZh6Vn0uwe9OdRk3WUq9fKaynhyjs30qsIpoSUnEdrcgjg1atx71n1Mg5DGvfHmX8VN8Yvyfs0qzj1qX2gDvWcS+lGFAyT0A70ytrHU7hBLIiWsH/kuG2DHsOtI4V2Mp30MvtGB1qdv492xWBCwHVugHzNASXel6flQ76jOP8A0iH9TS6/1q9vV8MuIoO0MQ2rQUG+gucV2Prm/sdM/wBR1vLn/wAafcX5nvWf1LVrvUXPjyYj/DGvCqKAr6qxxqOyMsrlo9r1VLnAr1EZ/YetEooAwBgU7YsY2fIgAAHT+dW98V5naKnbRmVyo5OM1Nl0j9P3o5VvpQbSdj1om/n8O7hhIysoP0IoSQDkV5P8nu0dGJaVlqEFcNyvoaV6zo8V3bspjEid1PX6Gio2K9Dke9Ebm2g5x24rljNplHFxZzW80m7sWLW5aeEfhPDp/evrHVXGCHJ9xwRXSpbGG7UGRdrjoy8Gstr/AMOxEqrPtc5KSJwR8xXZGd/YylfRC0+IfDIDk/McU5i1Ozu0BkVC2OpHNYC6tbmxD+JKkm3qQMGo2ly7DgkYq/SFpNm+khiugfBKvj8Eg3D+9Lbn4dgdzIYmjcjnwnyMfI0ntNReOVQhZSRjg0+stYSc7GjbI6mtbXQHFAWk6ZHp+qeOZ8qFIwykHmtJ9oD8q4I9jQe+Iycx5J4yaqkt42k4UKR3HFMszE+NDW2l8+TR8l2I161mWiljJMVxIvsTmh0vrmTcrOr7Tg7lqiz6Jyw2xnc3ZmmxmmFi4LewrO+LsHiFBn2Y1fa6uqHAjb86EJpO2GUNUbEzARE5rL63ejJANePrBlj2gMM0ovIZLh+JAPmKbLlTVIXHip2wCOfdcZ9632iSBY1DHHFYBNOmR8mRDz71oIL+SKNVP4RjilxSURskXIY/E8itE+DXLtR4uGI781tNSuXuVK55PrWYudKkmYnxUH0oyknIEY0qB7G9KYGaJvboSRdaF/ypo+WnH0X/AJqq4WCEftJJmH+1R/etYaBJWyTk0JIcHgV7c6lp0PWK6fHuooN9etM4hsM+8jk1qbNaR5fShLV8/efygfzoSxsrmZv2dvKw9dvFSn+Ibn/sw28XuIwT+dA3Gr6hcf6l3Jj0BwP0qsYyJylGxlLo0yyFria3tweTvcZ/IVSf8mtf9V5buUfuDaopKzFjliWPqxzXhp+D9YjyLxDiTX5IxtsII7YfvY3N+ZpXc3VxdNuuZnkP+45qqvKZRSJuTZ9X1fVKNC/fGKYB4MngdatSHHL9fSpqAvCj61MClbKRieFtg46+lTQnGTUUjGSx5r0nNAdEs5PPSrrKUxSM69cYqk8JRVlbCZGJbABxStqh0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of the item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 6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6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QSEhUUEhQVFREVFBQUFhcUFBQVFRgUFBQWFxQSFRUYHCggGBwlHBQUITEhJSkrLi4uFx8zODMsNygtLisBCgoKDg0OGhAQGywkHyQsLCwsLCwsLCwsLCwsLCwsLCwsLCwsLCwsLCwsLCwsLCwsLCwsLCwsLCwsLCwsLCwsLP/AABEIALcBEwMBEQACEQEDEQH/xAAbAAEAAQUBAAAAAAAAAAAAAAAABQECAwQGB//EADsQAAEDAgQDBgMHBAEFAQAAAAEAAhEDBAUSITEGQVETImFxgZEHMqEUQlJiscHRFSNy8OEzkrLS8Rb/xAAbAQEAAwEBAQEAAAAAAAAAAAAAAQIDBAUGB//EADQRAAICAQMCBAQEBQUBAAAAAAABAgMRBBIhMUEFEyJRFDJhcYGRobEVQtHh8AYjUsHxM//aAAwDAQACEQMRAD8A9xQBAEAQBAEAQBAEAQBAEAQBAEAQBAEAQBAEAQBAEAQBAEAQBAEAQBAEAQBAEAQBAEAQBAEAQBAEAQBAEAQBAEAQBAEAQBAYbm6ZTEvcGjxP7KG0uppCqdjxFZIa44ut2mAXO8m/yVk74I76/CdRJZ4X4llLjG3J7wewdS3T3BULUQZaXg+oS4w/xJ+jVD2hzSC0iQRqCFsnnlHmSi4txksNF6kqEAQBAEAQBAEAQBAEAQBAEAQBAEAQBAEAQBAEAQBAEAQBAEBbUqBolxAHimcExi5PCOfxTHtxTMeO59Oiwnb7Hp6fQ95o5S6zVDLnEnxOq53lnt17a1hI1zhhdsdfFR5eTdalR6o3Dw/21rlpvLqxd8oOmm6s6cw9L5Of+IeTqt044iu53HD1i6hb06TyC5rYJG3l4+a664uMUmfOa6+N98rIrCbJFXOQIAgCAIAgCAIAgCAIAgCAIAgCAIAgCAIAgCAIAgCAIAgCA0MSxNtIdX9P5VJTUTpo00rX9DkMUxF1Qy6pHgNguaU2+rPd0+njWsRiQz3/AJgfWFjk70voBXHU+8qcjYyUw0yR0WsDl1CwjtcIt2tYMoAmdvOV1RSSPndVZKU+WbyscwQBAEAQBAEAQBAEAQBAEAQBAEAQBAEAQBAEAQBAEAQBAEBGX+Jhsgb9f4Wcp4OunTOXLOaurikSZ3/MVg3E9euu1dCIvqLTqDH1Cykkd1U5Lhoia9ONnA+UrNo7ISz2NTtSFGTpUEyewS7W1cjztZSej4WZptXbHofJahYsZtqxgEAQBAEAQBAEAQBAEAQBAEAQBAEAQBAEAQBAEAQERinEVGjoTmcOQWM7oxO7T+H3XcpYRDjjqnPyGPNZfFL2O/8Agc8fMTGH8RUauxg+K2jdGRwX+H3VdUX31eqflAjw1J9lMmytMK183U5q6uXTrHqBH0XO2evXXFrg1qluKg0gH6KMZNY2OD5Iu4t3U+oHuFm00dkLI2GsKQdq0ien/Crg23OPDRo1qMHZVaOqEsonMIsiBqFtCHB52qvTfB6Th9PLTaPALuj0Pkb5brGzYUmQQBAEAQBAEAQBAEAQBAEAQBAEAQBAEBxuMcV1aVx2bWtyB+SHA5iObp5DTRcNmqcZNLsVy8nV2Vx2jGvALQ4TDtwuuue+Kku5Yzq4CA8u4347qUR3D2Tm1Q11LQ1MkwSfqdF5dlttknFcI5p3NPCOeq43VuKz2seKbGNBmGSdNSXOB8lyKLiuW22Xjrb+03+ZH4fxA59bIGMqUwQO0IE+WgiJW7r2xy3yddPieqc1DzHhtEhh2IHQ6A8wNvIInhn386oyR2+FYscokkee3ouyFnB4Gp0i3PBtXBD91Z8mEE4EBdsfTMjb2WMk0enW4WLDLaGIZhldqOh39CilnqWnp9vMeDVurPKczDofdVccco3qtytsjZsLAvIcdVaEHJ5Mbr1BYR1VpRDnMYBrz8gurC4R4ts3GMps6kBbHihAEAQBAEAQBAEAQBAEAQBAEAQBAEBQmNTsobSWWDjOIOOTSq9nb021CGPc5z3uaAGAkloa05gAHTqNo3ieT4yLfp6FW/Yx3Fdl3aNuv7YqFjJLPlc6RqwnXeRB1XJa1YnJ8NcP6k5TR2NhVz02O6tHvGoXqVy3QTJRnVwc7xNxO22BZTa6rcRo1o0bI0c9x0HWN1xX6yEG4R+b9ik5NdOp4zjrKdR4q1CH3BHeytIk5s3fc726+AXmwutzhLj3Zwzcn1InEsRyuqBgjMyCDy3B2330XTTXmKciqeDHSv8AsmU2UmzGrnfdPeOmi0cNzbZeMmnkkPtDqdZzTsDI/wAXQ5h/7XBZYP1XQ2RvojL3R6fwtZtr0zr3o2/QrrpgpI8TxG6VE1xwbdzh9Wm7SS3dWcJLoYV6iqxc9TXuawcCCIPiFVvPBrXBxeURFpglSs/uAxzPJZxqcnwd9utrph6mdNT4e7NveObad10KlLqePLxHzJengEtp7aaKeIjErOpM8P23dNR27tvJXgu55+ts58tdETC0OAIAgCAIAgCAIAgCAIAgCAIAgCAIChKN4ByHEvELdabSSAJcG85BiSdByK8PWal3eiPT9zGdnZHjvEl/Vc8hjn6ktbl0kPAGUZGgv5DfXxVtPDC5MHKXudR8PcbFVta2O8tq5XNMsqBoY+mBtByAjnJM9VaccLH6m1bzwdVc8RVbemWtJhrSRLQe7EgtnlBnVUhqLIelPg0ba4ZyOJcZXskisR+ENI6TsAR138FqrXL+ZmbskQY4uvtZr1MpOvedr5d2R6KcIz8yz3ObuaneLjU1JJ1BcdfQK+3K6GTTNAu7wLjmAMn9h4clqlxwVMprOLcsw0F2g00nT9SpSSJSJd5MUqm+ZgaeZml3NfQNXNlNtH6F/py7fpVF9uDueDMf7F4zbGB6f6VpTZsZ2+JaLz4ZiewW1VtRgcIIIlegnk+FshKuTTNepZ0y4dxs68lGEaxusUXyy1zmUGmIAnQJwkWSne1kgsYxuflWU7cdD0tLosdTBgtk6u+XSGDf+FSCcnya6u+NEcR6naMECBsF0nzzbbyy5SQEAQBAEAQBAEAQBAEAQBAEAQBAEBzXGuLGjTDGkBz9yZ0bP7wQuDXWtJQXcpN4Rw3BmCm+qudVJ7IEvcBu4k6D119BC5aKt89vZdf6GEIbnyegv4Psi0N+zsEbEZg4Ec84OafGV6Xw1eMYOjZH2MFtwfRp1212T2jQRLnHMQWlsOLYzwNs0kdVktLta2vj2ZZJZyTttaNZTbT+YMaGjNqYAgSea6YwUYqPsClaxpPEPpscPzMaf1CnZH2Iwjxb4rYO6hdGq1zW0HBrsgYwAANAdsB+ErzbWo3OGOvQ5bU1I4fFaTG6sa1zHRldPd1Gqivc3iTMXnuRBti7vN2jXp46rqUscMdOptOqtyABsuMt00mYnboRp5lR35JROWzWdgzX+7ncSzk0OzF3tlpD3XPJ+p4Psv8ATtV9alui1F8p/UkLJu3VVPrc4R2mCY1VonISe7EtMjcSt67JR4PG1eiquW9d+5Nv4kgyPmhbO885eG54fQirjFH1DqVlKxs7YaWFaJTAsFdV7z9GdevgFauty5Zx6zWxq9Mep2tvRDGhrRAC6ksHzs5ub3SMoUlC5SQEAQBAEAQBAEAQBAEAQBAEAQBAEB5j8WXuFWn+B1P6tc7/ANz7rz9Sv9z8DG7oTHwsA7Cp+PO2Rzy5ZbPqXKNA09/vn9P8yRT0Z2y9E3CAIDUxPEaduzPUcAJDRJALnOMNaPElUnZGCyy0Y5fLx9WcNj/EwfVbTLGiqQSwFgqFrTHedvln30K4LL90tyj07/0O+Hwtdsa/nb647fb3I+0xepUOQgVAfukAiPGdAFCubeOp9FdoaYxz0RixHg2lVDnUmMoVju0OHZO6gtGjJ6j2K0ayj5zVeH1T5hx9cf8AX+P7nB3GEOtnuY9mWrygDKATJLXfe6SNPZZvL6nR4b4TFNWW4f07C3tgFVs+tgyRoNhVOjJv06pU5M3FIlLKzfU+VpcfAK8Yt9DjuvhX1eDrsC4Yg5q3o0fuV01045keDrPFN3pq/M61jYEDQLoPEbzyy8KSpcEKlVICAIAgCAIAgCAIAgCAIAgCAIAgCA434m4Ua1uKjRJolxdG/ZuHePpAXLqo8KXsZ2rMTjPh/jvYVC0n8pB0Bjl7Rr4DkvO3Sps3xOWEnF5PW7HEKdUHI7UfM06OHmP3Xr12xsWYnZGSl0NpaFjzXjLiymajctzVZSpZiG2+jqlxSq5TTe8tLQzu6ydZ2K86zUN2cdEuPq/6GcpRXVnAcTcUVr4Unku7tcOB+SmBDg4MzESQYHM67rOCm23Y8/Qwss3G9fVH21RlJj5r1AH1qp2JIgBp/A0B3gIjeZxTcnlcex9L4DVRGErbFmXCS/z7dSVw+u6lQBbGV5MO5kDSSeeoJ9VeLcY5R9BJK+31dUYhiDp+YqNzOnyI46Erb3jagyVoqUjye3vDxB6+ULaM+z5RwW6fb6ocP6dDQxThYs79GX0j6ubPI9R4q0q+66CnXL5Z8NFLPhqq7fujxRUtifitcenJ02FcJsaQXy76BbwoXc82/wAWsksR4Ous7RrBDQAPAQuhJLoeLZbKby3k3A1DLJdCkgsdcMG72jzcAoyiyrm+if5FjsRpD77fQz+ijfH3LLT2v+Vln9VpfjHsf4TzI+5b4W3/AIlP6tR/H9CnmRHwlvsP6vR/GPYp5kfcn4S7/iXNxSkfvj6pvj7lXprV/KZWXbDs9vuFbcijqmuqZmBUmZVAEAQBAEAQBAEAQBAEBQidDsgPK+OPh/Ua417EFwPzUgdRz7nMiQDG4O08uKdG3p0MJ1d0cN/+orUjlqZ2vboHAllRpHI8wR5eg3WCpXWLObmLNil8T71kjtu0YQfna0O8s3++a2antxuZdXTRGN4qZkLfs1MNjmzP16nfvOM+JXHLTSb+YxbbNG8valXs3ukUmiKTRkY2WaAgHXQjcDUgbbraqEYt+/cvGL7ow4lfZnAtc7s9AATPdEu1J1+aT6qFDCaPb8Lf+6kj0R1an/TrcsMua2HeDycxHsQk0vLWD6rS7/iJ56Pp9iDF0Fgeylk3rO8BUpmdlTO14dui0ZXiWu3B2grspljhnz2uqUnuj1RL3VEs/wCk8hpEgQ1x8hIK3eV0Z59coz/+kefy/YjMRvalMAufUcP8sv8A4ALKc5LudlFFdjwopfhn98kU7iQ9Pck/qsfOO5eHIq7iboFPnFV4d7swP4hJ5BV800WgS7mJ2PPUeazRaKBgdizzzUb2aLTQRQYm7qo3sn4eJeMSPVTvK/DovGKHqp3lfhkWuxI/iKjeSqF7GSni7h94qVYystLF9iRseI3tO/7LSNzRy3eHQl2OisuLAfnXRHULueXb4S18p0NniDKg7rhPRbxmn0PKt086/mRtKxiEAQBAEAQBAEAQBAEBzHGnCVG9pkuDW1WiQ+IkD7rzuR06Lm1FLkt0OH+/3KSr38LqeBY/wpWtySAYBmI5HUOHULjjqeds1hnJZCVcnGaIJtQD5m+0/UD+Fth9mZ4fY2rdjKrchq5Hg/2yf+m4Ekmm4j5DJJB8SDyU8rnBtXh8PhmGnTcajaZbqJGnhp/pVZYSbPa8Krfm/Y725s+zoMa5xzAE5d9TyKwl0PrKG93BAVXkKmD1IMzWlXaDDp25EeHioaOhPsz0rgIivmYTsJ13j/hdemW7KZ814zmjE0TlxWNPuO3aTC1b28M82EFZ649yPxisHU4Ox08p2KzseUdelg42cHC3Ti0kHkYXNg9pTyYDdRumCu8oLoHYpghyY+0+KYG4vFwmCdw+0qME7iv2hTgZLDdhQSWOvx1U4Ba3Eh1UYLpGduJDqhZQNmjezs7xUckOtexIWuLPpmQVdTcehhZpYWLDR2/DvGDXwyroeRXZVqU+JHzuu8HlD11/kdi106jZdZ4LWCqEBAEAQBAEAQBAEBG8QVctE+JA9Fna8ROvRR3Wo824uxttSsym8htPJljWXEbOkfLqPm02I12Pm6lu18Lodutr0tOklCx5slzH3X9v3PNsdwNzHPdUcxh+5LgA7vQSIEuHiBG40SifCWD5iMGamAYQHukvYY1LRrpG50jfYefSDtbZtXB6Wg0L1Nqj2OuODsouziA7cu3JO5En/wCLnk5dGz7HT6SuC9KLcWvjVMmMwEE7AxtoqyeTsrrUODn7mqCdFKR1Q4LaD9UOmLPQPhreEXDADGYwZ2IjYdFtpnieDyfHalLTtvseqYlhjamvOIXoSgpHxlGplXwcTxThz6dNx+7OaASQNpj2C4r62kfReHamFk0u/Q43FmdxtQbO0PmFgumT0JPEnE5W9ueSukEzFaPJ5o0S5m41+qrgpvM3bgKCU8mGtiICnDNEab8SJU7S+UYHXJPNMFtyLe1Kkbiraihl1I2KVYqDVMz065/3xUYNFg2DdP8AFRgtHbk2rLEnNIn6qOhrKmNkT3Xha7bUt6Tmkw9sweRG7V6dMk4rB+ceI1SrvnGXZk0tjzwgCAIAgCAIAgCA0capzQfvo0nTfQax6Ssr3trbfZG+ns2WKR4Hc1s9V1eqMzu2Y0Nce6zRjgxv+LHDrqXea87PH4ZPPslK2xyly2yAxnMXlzzNR+pOg0jutaBs0CAByAhWi/c+q/g1MILLbl39s/ReyO6+DmDAPdUqAEOaScwnuiQNPHv/AEWtbU5/RFbqFpqX5fDbRpca12trOFMQzkBoIG2nJc1mN/B9Hooy8lOfLORrVyUSNnwYM6sQpGxTd7qrOitnS8L3hpVWu6GVEJbZZI1lStqcT3TCMSbXYHD1XrQmpLKPzrVaaVE3FluN2Xa03DwJjrAOiTjuWC2ku8qxM82v8JP2V0tiTmbOmy4djUT6WWojK3h/c8yv6cOOnNVTOjJqioQNFJQU7ghMEitdSmCy4NcuQvuEoMlzQoLo2qVo4oTnBtUsP6qGyVMkre0A5KjZfczapUJ5KMjJK2mAV6vyUnO8mmPdWUZPojGerqr+aSRLW3Al0YlgH+Tmq/kWPsZPxvSwXzZ+yZ6BwtgJtWQ52Z0kwJytmJieem666KXBcs+Z8R161U8xWF+rJ1dB5oQBAEAQBAEAQBAY7lhLHARJaQM2rZI0kdFWSymgjwgfD+7az+/Ub2rbl1SG95jhlJLiTlOpkDwcuGcdvCX0OnTaDf6nLHR/fk2LzgYucKgqB0/Nm0IOqwdU/c+qjqYZw0dEbmna03CgIBYGkO6jmFpuUF6TOFEr5LzezysHmmLVHOeSVgj6D0xjhGnWBI2gdBufElaJHG2smGnbOJ2UkKSRvULNVZrG0l7RkLM235Oo4f4gdQOh05hb1WuB5ut0EL1yeoYTibKzAQfRejCakso+O1OmlTPDOJ4mxjtb9lmwdyACW8nHX+FzWycpqCPa0Wn8vSu+XX/o824rtxRrPpjXKYlYNYeD0K5b4KXuczVqqyRODCXKQWoSXtaqmiRvW2Hl2p0CjJphIlKNmBsFXIwbdO1J2CjJDwS+H8LXNWMtF8dSIHudFZQlLojnnq6K/mkjsMJ+HLt67w38re8fU7fqtY6WT+ZnnX+NwXFaz9+DrsN4XtqHy0w53V/eP8LphRCPY8m7xHUW9ZYX04JgCNlscJVAEAQBAEAQBAEAQBAEAQEXjtnmZI5TPkRGb0/RY2xysnZo7dssP/P/AE87v6j2Eg+xXnyyj6qmMJrKIW9uS5Zt5O6uCiiHriVKRM5Go5quczYa1SEXtUF0zM2pCrg1Ui4VVGC6mbVPH6tH5HEBXjKS6Gc6arPmRoWnET6dybg6vknXxVoyaluKW6eMqvL7ELimIOrVHPdu4kn1Vl1yZ7FFKK7EaVJm0W5UyNpt0LJzvAKGXSSJW0sQOWqo2aJE9huD1KxDabC49AFCTlwiLLK6lmbwd3gnw60Drh0flbBPqdh9V0w0z/mPD1PjS6VLP1Z2mG4JQoCKdNoPUiXe5XTGqMeiPFu1d13zyJBaHOEAQBAEAQBAEAQBAEAQBAEAQBAEBA45w6ysJbDX/Q+C57KFLoelpPEJ0vEuUea4vhj6Li17YP08wehXnyg4vDPqaNTC2KlBkFXplEauWTUc1WM2WQpKiVGCclMyYJ3DOmCd5Y90qUh5hpVbUHYqSfNZrmxPVSUcy5uHjmUyRk2qFo0bBQ2WSbJK3snOIABJPQKuS+EuWd/wzwC50PuJY3fL98+f4fXVb16dy5lweRrPF4Q9NXL9+39z0SxsqdFuWkwNHgNT5ncrsjFRWEfO23WWy3TeTalWMRKASpBVAEAQBAEAQBAEAQBAEAQBAEAUAogKFCTWvLRlVuWo0OHiP0PJVlFS6mtds63mDwcjifAlEyab3M/Ke8306Lmlp12Z6tXi1vSaz+hyt/wi9mzmn3H7LJ1NHbHxGL7MgbrDXM3Htqq7WarWQZF1XRum1lviYe5rurjqFO1k/ER9yw1h1TDLeainaJgeYioKYG9GanRJ2BUYJ8xErh/D1eqe5TefJpUqLfQrLUQhzJpHY4N8OahINchg6CHO+mgWkdO31OO3xauPEOX+h3eE4HQth/bYM34jq735ei6YVxj0PHv1lt3zvj27EnKucolCCsqQVlAVlCCsoCsoQEBVSAgCAIAgCAIAgCAIAoAQFpQkoVBJYUBhrskKGi0Xghr2ylZuJ0Rmc7iGFTyWbibqxHNX/D2bkqjKZA3HCjuQ+inJXCMA4Vf0KnJKeO5sUeEnnmfcoWVj9yVsuDDPeLvcptJ87Hc6zBeGm0yDCuoFJag7WxpZRC2Swck55NuUMwgCEFQgLgpIEICoCAuhAEIKhAVQBSAgCAIAgCAIAgCAIAoBQhAWkISULVAKZUJLHUpQZML7Np5KNqJ3swPwtp5KNqJ8xmI4Ozom1DzGP6Mzp9E2jezIzCWDkp2ojezKzD2jkmCNzMzbcDkpwRkyBiArlQFcqkFcqArlQFYQCEICAqgKqQUhAVQBAEAQBAEAQBAEAQBAEAQBAEBSFAEIBCAZUBTKgGVAMqArCAQgEIBCAQgKwgCAKQ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SEhUUEhQVFREVFBQUFhcUFBQVFRgUFBQWFxQSFRUYHCggGBwlHBQUITEhJSkrLi4uFx8zODMsNygtLisBCgoKDg0OGhAQGywkHyQsLCwsLCwsLCwsLCwsLCwsLCwsLCwsLCwsLCwsLCwsLCwsLCwsLCwsLCwsLCwsLCwsLP/AABEIALcBEwMBEQACEQEDEQH/xAAbAAEAAQUBAAAAAAAAAAAAAAAABQECAwQGB//EADsQAAEDAgQDBgMHBAEFAQAAAAEAAhEDBAUSITEGQVETImFxgZEHMqEUQlJiscHRFSNy8OEzkrLS8Rb/xAAbAQEAAwEBAQEAAAAAAAAAAAAAAQIDBAUGB//EADQRAAICAQMCBAQEBQUBAAAAAAABAgMRBBIhMUEFEyJRFDJhcYGRobEVQtHh8AYjUsHxM//aAAwDAQACEQMRAD8A9xQBAEAQBAEAQBAEAQBAEAQBAEAQBAEAQBAEAQBAEAQBAEAQBAEAQBAEAQBAEAQBAEAQBAEAQBAEAQBAEAQBAEAQBAEAQBAYbm6ZTEvcGjxP7KG0uppCqdjxFZIa44ut2mAXO8m/yVk74I76/CdRJZ4X4llLjG3J7wewdS3T3BULUQZaXg+oS4w/xJ+jVD2hzSC0iQRqCFsnnlHmSi4txksNF6kqEAQBAEAQBAEAQBAEAQBAEAQBAEAQBAEAQBAEAQBAEAQBAEBbUqBolxAHimcExi5PCOfxTHtxTMeO59Oiwnb7Hp6fQ95o5S6zVDLnEnxOq53lnt17a1hI1zhhdsdfFR5eTdalR6o3Dw/21rlpvLqxd8oOmm6s6cw9L5Of+IeTqt044iu53HD1i6hb06TyC5rYJG3l4+a664uMUmfOa6+N98rIrCbJFXOQIAgCAIAgCAIAgCAIAgCAIAgCAIAgCAIAgCAIAgCAIAgCA0MSxNtIdX9P5VJTUTpo00rX9DkMUxF1Qy6pHgNguaU2+rPd0+njWsRiQz3/AJgfWFjk70voBXHU+8qcjYyUw0yR0WsDl1CwjtcIt2tYMoAmdvOV1RSSPndVZKU+WbyscwQBAEAQBAEAQBAEAQBAEAQBAEAQBAEAQBAEAQBAEAQBAEBGX+Jhsgb9f4Wcp4OunTOXLOaurikSZ3/MVg3E9euu1dCIvqLTqDH1Cykkd1U5Lhoia9ONnA+UrNo7ISz2NTtSFGTpUEyewS7W1cjztZSej4WZptXbHofJahYsZtqxgEAQBAEAQBAEAQBAEAQBAEAQBAEAQBAEAQBAEAQERinEVGjoTmcOQWM7oxO7T+H3XcpYRDjjqnPyGPNZfFL2O/8Agc8fMTGH8RUauxg+K2jdGRwX+H3VdUX31eqflAjw1J9lMmytMK183U5q6uXTrHqBH0XO2evXXFrg1qluKg0gH6KMZNY2OD5Iu4t3U+oHuFm00dkLI2GsKQdq0ien/Crg23OPDRo1qMHZVaOqEsonMIsiBqFtCHB52qvTfB6Th9PLTaPALuj0Pkb5brGzYUmQQBAEAQBAEAQBAEAQBAEAQBAEAQBAEBxuMcV1aVx2bWtyB+SHA5iObp5DTRcNmqcZNLsVy8nV2Vx2jGvALQ4TDtwuuue+Kku5Yzq4CA8u4347qUR3D2Tm1Q11LQ1MkwSfqdF5dlttknFcI5p3NPCOeq43VuKz2seKbGNBmGSdNSXOB8lyKLiuW22Xjrb+03+ZH4fxA59bIGMqUwQO0IE+WgiJW7r2xy3yddPieqc1DzHhtEhh2IHQ6A8wNvIInhn386oyR2+FYscokkee3ouyFnB4Gp0i3PBtXBD91Z8mEE4EBdsfTMjb2WMk0enW4WLDLaGIZhldqOh39CilnqWnp9vMeDVurPKczDofdVccco3qtytsjZsLAvIcdVaEHJ5Mbr1BYR1VpRDnMYBrz8gurC4R4ts3GMps6kBbHihAEAQBAEAQBAEAQBAEAQBAEAQBAEBQmNTsobSWWDjOIOOTSq9nb021CGPc5z3uaAGAkloa05gAHTqNo3ieT4yLfp6FW/Yx3Fdl3aNuv7YqFjJLPlc6RqwnXeRB1XJa1YnJ8NcP6k5TR2NhVz02O6tHvGoXqVy3QTJRnVwc7xNxO22BZTa6rcRo1o0bI0c9x0HWN1xX6yEG4R+b9ik5NdOp4zjrKdR4q1CH3BHeytIk5s3fc726+AXmwutzhLj3Zwzcn1InEsRyuqBgjMyCDy3B2330XTTXmKciqeDHSv8AsmU2UmzGrnfdPeOmi0cNzbZeMmnkkPtDqdZzTsDI/wAXQ5h/7XBZYP1XQ2RvojL3R6fwtZtr0zr3o2/QrrpgpI8TxG6VE1xwbdzh9Wm7SS3dWcJLoYV6iqxc9TXuawcCCIPiFVvPBrXBxeURFpglSs/uAxzPJZxqcnwd9utrph6mdNT4e7NveObad10KlLqePLxHzJengEtp7aaKeIjErOpM8P23dNR27tvJXgu55+ts58tdETC0OAIAgCAIAgCAIAgCAIAgCAIAgCAIChKN4ByHEvELdabSSAJcG85BiSdByK8PWal3eiPT9zGdnZHjvEl/Vc8hjn6ktbl0kPAGUZGgv5DfXxVtPDC5MHKXudR8PcbFVta2O8tq5XNMsqBoY+mBtByAjnJM9VaccLH6m1bzwdVc8RVbemWtJhrSRLQe7EgtnlBnVUhqLIelPg0ba4ZyOJcZXskisR+ENI6TsAR138FqrXL+ZmbskQY4uvtZr1MpOvedr5d2R6KcIz8yz3ObuaneLjU1JJ1BcdfQK+3K6GTTNAu7wLjmAMn9h4clqlxwVMprOLcsw0F2g00nT9SpSSJSJd5MUqm+ZgaeZml3NfQNXNlNtH6F/py7fpVF9uDueDMf7F4zbGB6f6VpTZsZ2+JaLz4ZiewW1VtRgcIIIlegnk+FshKuTTNepZ0y4dxs68lGEaxusUXyy1zmUGmIAnQJwkWSne1kgsYxuflWU7cdD0tLosdTBgtk6u+XSGDf+FSCcnya6u+NEcR6naMECBsF0nzzbbyy5SQEAQBAEAQBAEAQBAEAQBAEAQBAEBzXGuLGjTDGkBz9yZ0bP7wQuDXWtJQXcpN4Rw3BmCm+qudVJ7IEvcBu4k6D119BC5aKt89vZdf6GEIbnyegv4Psi0N+zsEbEZg4Ec84OafGV6Xw1eMYOjZH2MFtwfRp1212T2jQRLnHMQWlsOLYzwNs0kdVktLta2vj2ZZJZyTttaNZTbT+YMaGjNqYAgSea6YwUYqPsClaxpPEPpscPzMaf1CnZH2Iwjxb4rYO6hdGq1zW0HBrsgYwAANAdsB+ErzbWo3OGOvQ5bU1I4fFaTG6sa1zHRldPd1Gqivc3iTMXnuRBti7vN2jXp46rqUscMdOptOqtyABsuMt00mYnboRp5lR35JROWzWdgzX+7ncSzk0OzF3tlpD3XPJ+p4Psv8ATtV9alui1F8p/UkLJu3VVPrc4R2mCY1VonISe7EtMjcSt67JR4PG1eiquW9d+5Nv4kgyPmhbO885eG54fQirjFH1DqVlKxs7YaWFaJTAsFdV7z9GdevgFauty5Zx6zWxq9Mep2tvRDGhrRAC6ksHzs5ub3SMoUlC5SQEAQBAEAQBAEAQBAEAQBAEAQBAEB5j8WXuFWn+B1P6tc7/ANz7rz9Sv9z8DG7oTHwsA7Cp+PO2Rzy5ZbPqXKNA09/vn9P8yRT0Z2y9E3CAIDUxPEaduzPUcAJDRJALnOMNaPElUnZGCyy0Y5fLx9WcNj/EwfVbTLGiqQSwFgqFrTHedvln30K4LL90tyj07/0O+Hwtdsa/nb647fb3I+0xepUOQgVAfukAiPGdAFCubeOp9FdoaYxz0RixHg2lVDnUmMoVju0OHZO6gtGjJ6j2K0ayj5zVeH1T5hx9cf8AX+P7nB3GEOtnuY9mWrygDKATJLXfe6SNPZZvL6nR4b4TFNWW4f07C3tgFVs+tgyRoNhVOjJv06pU5M3FIlLKzfU+VpcfAK8Yt9DjuvhX1eDrsC4Yg5q3o0fuV01045keDrPFN3pq/M61jYEDQLoPEbzyy8KSpcEKlVICAIAgCAIAgCAIAgCAIAgCAIAgCA434m4Ua1uKjRJolxdG/ZuHePpAXLqo8KXsZ2rMTjPh/jvYVC0n8pB0Bjl7Rr4DkvO3Sps3xOWEnF5PW7HEKdUHI7UfM06OHmP3Xr12xsWYnZGSl0NpaFjzXjLiymajctzVZSpZiG2+jqlxSq5TTe8tLQzu6ydZ2K86zUN2cdEuPq/6GcpRXVnAcTcUVr4Unku7tcOB+SmBDg4MzESQYHM67rOCm23Y8/Qwss3G9fVH21RlJj5r1AH1qp2JIgBp/A0B3gIjeZxTcnlcex9L4DVRGErbFmXCS/z7dSVw+u6lQBbGV5MO5kDSSeeoJ9VeLcY5R9BJK+31dUYhiDp+YqNzOnyI46Erb3jagyVoqUjye3vDxB6+ULaM+z5RwW6fb6ocP6dDQxThYs79GX0j6ubPI9R4q0q+66CnXL5Z8NFLPhqq7fujxRUtifitcenJ02FcJsaQXy76BbwoXc82/wAWsksR4Ous7RrBDQAPAQuhJLoeLZbKby3k3A1DLJdCkgsdcMG72jzcAoyiyrm+if5FjsRpD77fQz+ijfH3LLT2v+Vln9VpfjHsf4TzI+5b4W3/AIlP6tR/H9CnmRHwlvsP6vR/GPYp5kfcn4S7/iXNxSkfvj6pvj7lXprV/KZWXbDs9vuFbcijqmuqZmBUmZVAEAQBAEAQBAEAQBAEBQidDsgPK+OPh/Ua417EFwPzUgdRz7nMiQDG4O08uKdG3p0MJ1d0cN/+orUjlqZ2vboHAllRpHI8wR5eg3WCpXWLObmLNil8T71kjtu0YQfna0O8s3++a2antxuZdXTRGN4qZkLfs1MNjmzP16nfvOM+JXHLTSb+YxbbNG8valXs3ukUmiKTRkY2WaAgHXQjcDUgbbraqEYt+/cvGL7ow4lfZnAtc7s9AATPdEu1J1+aT6qFDCaPb8Lf+6kj0R1an/TrcsMua2HeDycxHsQk0vLWD6rS7/iJ56Pp9iDF0Fgeylk3rO8BUpmdlTO14dui0ZXiWu3B2grspljhnz2uqUnuj1RL3VEs/wCk8hpEgQ1x8hIK3eV0Z59coz/+kefy/YjMRvalMAufUcP8sv8A4ALKc5LudlFFdjwopfhn98kU7iQ9Pck/qsfOO5eHIq7iboFPnFV4d7swP4hJ5BV800WgS7mJ2PPUeazRaKBgdizzzUb2aLTQRQYm7qo3sn4eJeMSPVTvK/DovGKHqp3lfhkWuxI/iKjeSqF7GSni7h94qVYystLF9iRseI3tO/7LSNzRy3eHQl2OisuLAfnXRHULueXb4S18p0NniDKg7rhPRbxmn0PKt086/mRtKxiEAQBAEAQBAEAQBAEBzHGnCVG9pkuDW1WiQ+IkD7rzuR06Lm1FLkt0OH+/3KSr38LqeBY/wpWtySAYBmI5HUOHULjjqeds1hnJZCVcnGaIJtQD5m+0/UD+Fth9mZ4fY2rdjKrchq5Hg/2yf+m4Ekmm4j5DJJB8SDyU8rnBtXh8PhmGnTcajaZbqJGnhp/pVZYSbPa8Krfm/Y725s+zoMa5xzAE5d9TyKwl0PrKG93BAVXkKmD1IMzWlXaDDp25EeHioaOhPsz0rgIivmYTsJ13j/hdemW7KZ814zmjE0TlxWNPuO3aTC1b28M82EFZ649yPxisHU4Ox08p2KzseUdelg42cHC3Ti0kHkYXNg9pTyYDdRumCu8oLoHYpghyY+0+KYG4vFwmCdw+0qME7iv2hTgZLDdhQSWOvx1U4Ba3Eh1UYLpGduJDqhZQNmjezs7xUckOtexIWuLPpmQVdTcehhZpYWLDR2/DvGDXwyroeRXZVqU+JHzuu8HlD11/kdi106jZdZ4LWCqEBAEAQBAEAQBAEBG8QVctE+JA9Fna8ROvRR3Wo824uxttSsym8htPJljWXEbOkfLqPm02I12Pm6lu18Lodutr0tOklCx5slzH3X9v3PNsdwNzHPdUcxh+5LgA7vQSIEuHiBG40SifCWD5iMGamAYQHukvYY1LRrpG50jfYefSDtbZtXB6Wg0L1Nqj2OuODsouziA7cu3JO5En/wCLnk5dGz7HT6SuC9KLcWvjVMmMwEE7AxtoqyeTsrrUODn7mqCdFKR1Q4LaD9UOmLPQPhreEXDADGYwZ2IjYdFtpnieDyfHalLTtvseqYlhjamvOIXoSgpHxlGplXwcTxThz6dNx+7OaASQNpj2C4r62kfReHamFk0u/Q43FmdxtQbO0PmFgumT0JPEnE5W9ueSukEzFaPJ5o0S5m41+qrgpvM3bgKCU8mGtiICnDNEab8SJU7S+UYHXJPNMFtyLe1Kkbiraihl1I2KVYqDVMz065/3xUYNFg2DdP8AFRgtHbk2rLEnNIn6qOhrKmNkT3Xha7bUt6Tmkw9sweRG7V6dMk4rB+ceI1SrvnGXZk0tjzwgCAIAgCAIAgCA0capzQfvo0nTfQax6Ssr3trbfZG+ns2WKR4Hc1s9V1eqMzu2Y0Nce6zRjgxv+LHDrqXea87PH4ZPPslK2xyly2yAxnMXlzzNR+pOg0jutaBs0CAByAhWi/c+q/g1MILLbl39s/ReyO6+DmDAPdUqAEOaScwnuiQNPHv/AEWtbU5/RFbqFpqX5fDbRpca12trOFMQzkBoIG2nJc1mN/B9Hooy8lOfLORrVyUSNnwYM6sQpGxTd7qrOitnS8L3hpVWu6GVEJbZZI1lStqcT3TCMSbXYHD1XrQmpLKPzrVaaVE3FluN2Xa03DwJjrAOiTjuWC2ku8qxM82v8JP2V0tiTmbOmy4djUT6WWojK3h/c8yv6cOOnNVTOjJqioQNFJQU7ghMEitdSmCy4NcuQvuEoMlzQoLo2qVo4oTnBtUsP6qGyVMkre0A5KjZfczapUJ5KMjJK2mAV6vyUnO8mmPdWUZPojGerqr+aSRLW3Al0YlgH+Tmq/kWPsZPxvSwXzZ+yZ6BwtgJtWQ52Z0kwJytmJieem666KXBcs+Z8R161U8xWF+rJ1dB5oQBAEAQBAEAQBAY7lhLHARJaQM2rZI0kdFWSymgjwgfD+7az+/Ub2rbl1SG95jhlJLiTlOpkDwcuGcdvCX0OnTaDf6nLHR/fk2LzgYucKgqB0/Nm0IOqwdU/c+qjqYZw0dEbmna03CgIBYGkO6jmFpuUF6TOFEr5LzezysHmmLVHOeSVgj6D0xjhGnWBI2gdBufElaJHG2smGnbOJ2UkKSRvULNVZrG0l7RkLM235Oo4f4gdQOh05hb1WuB5ut0EL1yeoYTibKzAQfRejCakso+O1OmlTPDOJ4mxjtb9lmwdyACW8nHX+FzWycpqCPa0Wn8vSu+XX/o824rtxRrPpjXKYlYNYeD0K5b4KXuczVqqyRODCXKQWoSXtaqmiRvW2Hl2p0CjJphIlKNmBsFXIwbdO1J2CjJDwS+H8LXNWMtF8dSIHudFZQlLojnnq6K/mkjsMJ+HLt67w38re8fU7fqtY6WT+ZnnX+NwXFaz9+DrsN4XtqHy0w53V/eP8LphRCPY8m7xHUW9ZYX04JgCNlscJVAEAQBAEAQBAEAQBAEAQEXjtnmZI5TPkRGb0/RY2xysnZo7dssP/P/AE87v6j2Eg+xXnyyj6qmMJrKIW9uS5Zt5O6uCiiHriVKRM5Go5quczYa1SEXtUF0zM2pCrg1Ui4VVGC6mbVPH6tH5HEBXjKS6Gc6arPmRoWnET6dybg6vknXxVoyaluKW6eMqvL7ELimIOrVHPdu4kn1Vl1yZ7FFKK7EaVJm0W5UyNpt0LJzvAKGXSSJW0sQOWqo2aJE9huD1KxDabC49AFCTlwiLLK6lmbwd3gnw60Drh0flbBPqdh9V0w0z/mPD1PjS6VLP1Z2mG4JQoCKdNoPUiXe5XTGqMeiPFu1d13zyJBaHOEAQBAEAQBAEAQBAEAQBAEAQBAEBA45w6ysJbDX/Q+C57KFLoelpPEJ0vEuUea4vhj6Li17YP08wehXnyg4vDPqaNTC2KlBkFXplEauWTUc1WM2WQpKiVGCclMyYJ3DOmCd5Y90qUh5hpVbUHYqSfNZrmxPVSUcy5uHjmUyRk2qFo0bBQ2WSbJK3snOIABJPQKuS+EuWd/wzwC50PuJY3fL98+f4fXVb16dy5lweRrPF4Q9NXL9+39z0SxsqdFuWkwNHgNT5ncrsjFRWEfO23WWy3TeTalWMRKASpBVAEAQBAEAQBAEAQBAEAQBAEAUAogKFCTWvLRlVuWo0OHiP0PJVlFS6mtds63mDwcjifAlEyab3M/Ke8306Lmlp12Z6tXi1vSaz+hyt/wi9mzmn3H7LJ1NHbHxGL7MgbrDXM3Htqq7WarWQZF1XRum1lviYe5rurjqFO1k/ER9yw1h1TDLeainaJgeYioKYG9GanRJ2BUYJ8xErh/D1eqe5TefJpUqLfQrLUQhzJpHY4N8OahINchg6CHO+mgWkdO31OO3xauPEOX+h3eE4HQth/bYM34jq735ei6YVxj0PHv1lt3zvj27EnKucolCCsqQVlAVlCCsoCsoQEBVSAgCAIAgCAIAgCAIAoAQFpQkoVBJYUBhrskKGi0Xghr2ylZuJ0Rmc7iGFTyWbibqxHNX/D2bkqjKZA3HCjuQ+inJXCMA4Vf0KnJKeO5sUeEnnmfcoWVj9yVsuDDPeLvcptJ87Hc6zBeGm0yDCuoFJag7WxpZRC2Swck55NuUMwgCEFQgLgpIEICoCAuhAEIKhAVQBSAgCAIAgCAIAgCAIAoBQhAWkISULVAKZUJLHUpQZML7Np5KNqJ3swPwtp5KNqJ8xmI4Ozom1DzGP6Mzp9E2jezIzCWDkp2ojezKzD2jkmCNzMzbcDkpwRkyBiArlQFcqkFcqArlQFYQCEICAqgKqQUhAVQBAEAQBAEAQBAEAQBAEAQBAEBSFAEIBCAZUBTKgGVAMqArCAQgEIBCAQgKwgCAKQ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QSEhUUExQWFRUXGSAbGBcYGCAgHxsiIxwcHCAgIiEaICghICAmHh0cITEkJSkrLi4uGyIzODMsNygtLisBCgoKDg0OGxAQGzQmICU0LDc0LDQ0NCw0NywvNCwsNDQ0NCwsLCwsNCwsLCwsLy8sLCwsLCwsLCwsLCwsLCwsLP/AABEIAL0BCwMBEQACEQEDEQH/xAAbAAADAQEBAQEAAAAAAAAAAAAEBQYDAgEHAP/EAEIQAAIBAgQDBgMGBAUDAwUAAAECEQMhAAQSMQVBUQYTImFxgTKRoRQjQrHB8FLR4fEVM2KCkiRyogcWQ2ODssLi/8QAGgEAAgMBAQAAAAAAAAAAAAAAAwQBAgUGAP/EADURAAEEAAQDBQgDAAIDAQAAAAEAAgMRBBIhMQVBURMiYXHwMoGRobHB0eEUI/FCUhUkYjP/2gAMAwEAAhEDEQA/AJjiPEa1E6Whiq09LFRYCmNIIiD4SN72xk1Z130XfPa3syR7JzfGz90p4RxN8xmalOBqrKwAAgWXUBGwssW+pvg8sX9YI5LnosUyKYA7Aj4c1U8cyNU5SizVJ7h1SqqPvTJGhmFtjKXEwRioYRvum8SyNshyjuuFjz5j7qPz1RKWYqqZjWbD1n8sS1hc0FRBimxtHVF/4qxyDGmdLJm6Rkcg1Gstp/7MGYwNGqSxcpxEwy+/yteUaDHS58Zb8XMkmSD5zfCMjiV1OBwjIGgjfqm+dzneFdVmLeORzG029bWuTgZNpxrBHoPd5LjLZqmlQhnkQfwatQ32tfzkc8THGXKmLxIYAP8Al0G/r6pZmeIF6jQ2kEcxc/UxMdTgvZjmk34x4NM0FJdWqspGvmLHrggYD7KVdiHtd/b8Vs2WDVUUDvLEALMyYAi0zjzCQ0qcRGySZl8gfmjuD5MNmW70yKOqo4Y3hZb8wAfM4k3uEpMW5Cx5sjYefNDZSgVInxBxqMbCT/O2KSHMtDBRiEZbv7ILiPCwKgJupG+CxykNpJ4zhzXzh9d07qtbhwyxWmXQgKjMIkCYsIBuB859cBksHUrUgA7Ko20NQOW35S/tnxU1qYXSFVdMQfMgzEeXyx7DkF1rBxnDJMPcl2OfvKjc2YVes4ej9orPxhqJp52nfDs8+lS51ECQee9g07/1wpLG1ru6ug4diJXRDtNT9kyy4WvVGuoKYMamN4ERsN7YEBZ7xWg53duMX4JfxPg1M1H0GQGIDAWYA2McpF8FbiHN7u4SEvCIZ6krK479LTLs9xlsnqQ00NOoNMuvwzzB8wASNjAnbBGPPxSrhG0hmasvT1/ipOyXHWRqjsFGWqC1R2hnItqAM2m0wBIEbWDK3L7O/RZXEJmTvBB20SftBwde+XMq00au+nYNy/2kD2IPUTVrz2eUjUJzhGV01OPkOpSni/FWqOQuyqESdlAEARynf1JxfKHd4rWOJcwmKOg43r4lIaGunUlmC3B1NMAi4PhBP0w1bXAZVzz2TwF3a8618lddpsj99Vq0xNNm1mL6dfiUn/SwIIO0yOWE3sI1W/wrEskhaw7/AIU3nMtUTTWQfCZViLSL4vE6t9kPiWFMgJbuFZ9hO11Zqh79UcFQpKrBHiAHO4HSwxMjmsdYGiz8JgHGIgu1394B+3NJu2/CqdHNalE051aTa03XfkZG+KRvAJa3ZaMsRmhbK72hYP2KZdp0ppmlp0SKdMUKYna1zfmTEb3OKPC9wOQvjcXmzfmpnjeSYimBfU0LJA3tuYAB6k4JAaOqvxhrSyxy3Wy8RGTqJSGYSu4EOQsrTJ/Arz4vMgASIvyO+MkZgFz8UzcS4RTE+BR1TiVauxChWYmw7sGfz8hbCXNbbeEQMZYcb62ivs9NPDmc4tGsPjpqiQp3A+HeInznBBZ9lljzWK4C91xUdcxpYkQ9Oivi5N3QXl1NM/NfPEvb3tPALpsI+4qcNDZ+Jv7hJuz2TWlnkLnSdUSfwm4PuRI8pxcyF7MqysRw5jHvedSRp5p7wvi6UHNCooNOozJUJsxpy9No3MDwuOhQxiAaANK5/wDZgFO7wGg8R6rySDtWo+1VvUX/ANoxMZ0CXgaDCL0W3ZemhyudDXhqD/Jqi/m4wdzqalYY2nFtHrTZOUpMuXbQAUKjvAw+BiJkSekHyMRhPWjS6oZQWgnyUvxrNdxISoGe0EQRyne1tsFhhzO12CzeJ8Q7CL+t3fPvoJtwDiVHN0VpZlyrq8B4+FXYM7HTcnwwAZ/zD0EEcwM7p25evW6WwuIOIYZGi3Ad4dSNvjz8kvWDMySfLCzvBa8Vk04Xou82soFPLr6cvliGmnWrzxNdHlKXcKzJpVgZI5ggSbTyOG3d5thYMDuynLH6gpjnuJ66OarEjvauiiIEeGdbm1h8CC3U4mO71SvES1xHZjbRY9nKwLrTzMimRGsG67wT1AP7MYHM0btTmFxGJDMh1I+NJvn8maVUU6ihunihSCPCwadp69IwszdbIxDZow4bD3m+id5pKM0UpktRDqahIIYNADi5IMgFpW116DFpywANG3NWwvauzPd7VGulcvRSDt6aYLml8JIAAEQAQBz6CcXhDTL3dkpxKSRuAqT2tPHnajK5ss9Zw60alcxO4Frb6qs4bxBadA0+7BDbkgEnbY7jmPfrhNxJJC6eHs4YmvcaoLLKgByxp94i3Klo62tJH9MeoA6qIpRK0mNcZ2uVBcHRudIsBPIX25QcUYA51UjTyuiiLgaA6ppkeILWyuvM0/ux92GAEvEWQWnSIO8C1+hXtLXaFcsA6V/c1K84jkaverXWotekoCoNJXux8MFDBBmwOIc8ZKHPmjxcMfJJkkOU8tL+ey7ocUzAZj93UpEQ1BhpX2Nwp6H87YGHMqj8U8eCSMFxvsjworl+x/fzVoM+XPxd1XnT7PcQRtv7YL27R3Xa+IWPckchdZtaVuz+aZFSompVUhSpVh1jUpkrvE7TgRe29CtyDGQvYQ/S9wfVL9xvLN9lytUq6lQcvUsZKqQ1Mgc4UkeqjpggcHiiUtCW4fEOEerCL018/XRYZfNqQ1MPCafCtQW5Ei/wNIkEemKuFEgLbjmZI0H1+/JY8JrjK8Qp31UHkGdxKkQw5FW+cTscXIaYyTuFlOMwxIjb7Ljy6j8/dPu2mVdlpmounUm53YEkz8iPnhFmaNwPVbcLIpopIwbF18qU0c41bM1KrMi6KdJSrGCxVVp+Efi5sfI4fkAMYIWBw28NjHQu2Onv6p/xus2aplSE8NMurAAG2m1vKfU4rnLitiTDAMLRz+qgsrlKbE63IPKAN/OcHdI4DQLnYcFHI/vvpUyU+4GmnmDJEO1NjDA8pET6HCjnOBNLooYo3NAcdPHdCPSUmZmbz1xTO5MfxYeRW+T4k5pgWUaVBCjkFgXJJsCRvzwab2is7hzQImk61S94whBBDAmAyus35g3vOBM7rqKfxbGzQ2FNZ2oaldqg8LMZ9Dz9sPtpseVcayFwmBaaIKsu2GVFVGqIIaiQKnmrjWjexZl/2jrhWE1SbGcNo7Hb7pV2RYNTztPrQDkj/RVQ/SZjDEjTlS8c7GTNI5XqiqYqNRLHxqhl4N1ERcE3gdBtEb4Vy611W2zikQAD+SCzXA1rKalEgj6gwLH1NgdibdJKx7m6FVxOChnGdm5+CW8IyToXlYNgPnfFp5GuACU4XgsTFIXVXLzVFnOAVaNNKjwVcAqVMi4mLc/LC7wQAa0K3YAx5IvUXpsiM3woIlBn/wDlE2IJ+U2MmBPTEObQB6orHteXD/qlWYQK7LcwSLesYjVQSy1kcl3nhgCeZMAec+l8Ea4tNpSeOOYGMDvfNNOF5JFSoTbu2UMSxBI8QI2MGeZtfyxJcXjVSyJkDtOlWevrkqPg65fiKfZCTSamGanUYgwNVh5+EiRz08owM0NUhjHvgd2zNjQI8eqX8EyTkmmpRxTYnUSF1HVEjV1iwwEgvdot2KRrIGvfuR+/up3t7XNSvCrF5IHI9L+c4dw5FucdFicYEhZFDHrz/CByXDO9ojUpDK8AIJd5+kAgXPMxzwR0uV3d5rJGCmeKyHT4J3kEcSiIU8JB1XYATO8AEXwo52vUrZbwx8jGnEPoaUB6+yz7tKfi1lmNyQbD52JjEFxdotKDCQ4cEt28V6OHrmHavWlMup8NNd2PJRO7RueQk4KJMvsrKxUTpnNaTZOw6f8A0fsE/wCItQNCnWTQHpjT3LzCAn8C7GOczO5kzEvLcgIOqbwWG7F5Y4af9h9/0l3Fs+zNoVxUVFIWBYCxJggetrWtgTw4mr0CeY+Njbqid0sfPaQ5ZSWUkfDExENyEXj++J7EaapZvEu64taaHPRO+H/+oFeVRaFOGAQEm8WAsBcx54g4dos3quebgnSSg8iUkqZ+k2YIqE5ZqhkVqTaVnmWUWgnn58sHjDnMvfwQ8dA3DT0BQ3CJ4gK1MGm9Y1YIO7EGx0katt9sB0ugKWzhmxug7cgXr8EDS7U1qYVXK1KPMFASPORBPoTfy3wdsTXAjmsudrYnNePZO9KnzVGg4pPWNMBqeulVpEspgXUg+JSDFjtIFsLlrm6EpyDDGxJA4miDR0946pvmcpTXLKVpFzVpak8JqMBsSTqhACNwvT285gDNBuPP/FsRyvfOQ59Bp11DR9O9Y6lfNc1RC1lY7N4T+mCRuzR5UrjIRDjBKdjY9/JVPB6prJTRACyG/mCWPLlyxUAkgBPh7chcSo3iHD+6q1Ub8LsPrhnPsFzTsMA9xd1+q4oZtkMSCp5MJ87Tce2PFgcF5mIkhkAzadFX8Mz+VWkoqZZXcbsWYTc8g0bW9sAEjRoW2t4YdzxmbJQ6ILtfk1ooKuXkUcxBVQoOht2SRZSDEAbgMNluZjcxsrm/5L4onQnRw080HwZvhoVfC6khQ1rG+meRmSJ6nymmIYSbC1OFYhsTeylPksOK8JIZgJ1Ax5z54pHNl0ci47hhkGeI6p5wztM61KX2iiO60lK2m/eAgKSZkggBSALSvKTi1MIppWeMPiI4y2Ruu4I1FhG8V4TRy1TMInhJoFdU/wCYr/CRAg7KZ6yOU48HkaKszI54hKRRJo1pXrkoTJ1atGp4WaGiYO/S3MjDDi17PJI/xXRzhr9WlVdbhJpb6EaCWRWM3YyGGwI2025dcJSOOxXWYPCxtGZgNfLz8fNMg2WoJRLKarGWcBosQNHoyztcEz0x7ugDmr3K4u1oaVpzG/x+SQV86Y0ajo5Cf0xUNJCI+djXefrzQvf1JimknkW2HtucXa1g1cUrLPiHDLCz3nQfkrmlw6vI1G7bWN8Ec9nIJWLC4skmR4T3iDZijTC1KaA1BIZrgiOWggDcHynEOd/2CAOHvMnatkGYeaRZjMNqDVBc7xeYgc/1xDWg+yU1LK9lGVuvhsishmmV1qIACpkA3J8iJiP54qcrdDqrGJ2JZR0HTmnfCGkyxCi9o9THpMYWABctUDJEA0dApvN5gA99qBBYqSVJ0sPwmRBJHi6X9cONjNBvPdYMuPjE7nE0AavyRWV425YaKjFt5N9Mc5b4fbEGJ41Ku/imFaym6+5cNmSRrH3jfEZMzN+skm8jl74gxAEZiiw8QfKxxjjOnrwWPD6pqA1sx4KCmPDGpyPwILX89hfeIwfsWN0G6xH8ZnebpG5HLZvOHWirSor4VWQAonlrMsTzMGTiHNY3TdDixczbddE+GvxKMbJUXZjVrRpswUMxmYi4gEbczbbASctJ2J+IlBIGbxvT4IrheeyGVlKdGqzoSC9SCeloO29wOeIlEjjd7peLCzOjc0OquSHzXGqNU1F1021oo01AV0EWGhmNjYHoZIiLYsI3tFgJ3AzwiPsZnZSDt1v6pPTpi0GRywIuK2Y4m6EGxyWPF8uGVT0ti+HeWkhK8WwzZWNJ5aKkyvCXNJKLXDUBURuag2A9Lm3lIxcg5rPmgHDN7ECI0aykcjp61SbNUtQK6UZtJZHURrgeJPNhuJExIti9c1hxYh0TixwvwS/J1u75fdssjlpJ/TEPbm81sYWYwEED+s/I/v6r6j2NKpQSolUCtrKPSfxIyxMEK2oiGmwYWPrisQyiwdenJOYxxlOVzO7QIcNwfMiuXUKA47S7uoSCG7qoDK7HSRMT74HAaOXra9xiMz4bOOVH17lnwPi2iualIQgMBeo6H6fLBn2yr3Wbwi3McCdD9V12il6mv+ICbcwIOKNdZK0cXDVUlAp63VRclgBgrbAWZJke8DoU4zdIazpBAFoJva3KNyJ/nvhcmittrC4Aqkyvjp9zWk0qg0MGZSEaQKZp3kCbHe8eeKNmIeRzWLxXCHL2g5fRQfHuDVcvUIYsf4WP4h/PD8czXi6WIGueLa7UckVwniepdLzqXmfpheeAA21dLwnir3t7OYWRz5o2nUGpT8SgyR18sAGg1Ws8iQ906dVQceAzGTL0bmgsqefdnl60mGn0KkYK2swtchLmBc31Y5+/62lXAeDNVopVYAEOEpzAkg85IG/huQN52xMrqdlHNMDiHZlgLbLV+z+fTQacE1g5DmbCLfwjVJ5ljtsMU7PSyt4Y5rzTdq2r7+HgEJlci9STMKok4q54bsFbs3O1c7TomGW4IwGqIUqGBjkzaVY+RYROJIed0WERN9ki9R8P0mq5ejSeJ8PhJdlPhmCCQL6TBBsCJG+xkMaHKTK8t0HXS/QsIzP8XppWpjJ0w9ZlOtB4lQkAQpX4gDcsTEQDacGcWg20LOdNlYRiH0OXU11Hqt0mzdGmdP2vNHULChl1V2A/7p7tT6auWKitzqlH4rESnLh25QeZ3KDzfFeHUQdGTdniz1q5Zj6oAF+sYsA9+jdkrLGYO/PJqeQ1Pz2SjN8VGZqKy00y62GimDBg7knrt7Yu9jWDqvYOeaWml2ljTnv1T3MsFoQgY1qhAEcwRy6RbCcYbzXT4yV7WnL008/0kvAsrpASoCaWZJVhzlTAYeasRHW454bleT3huFx8OHBLmE+dprUyFLL/APT7NILvG/SOqgXt/PCzpHP7xK1OGYWJ7zIRoNh49UfnOGUlo06lOprBbQ9iNJILQZtsOROKOaRqDa24cQDN2Tm0av3JPxLJMhAcGIsZO24jp+uLtc4aIGIwkLjmrTmR63SbOZI0lNQEup2Y7g9D7xhqKUPOU6FYOOwBwrDI05mnn0R3Y10BYVl1A3nVHI8oOo7RimLrQhTwtswjIaQNel/cJwr5FqrE0MwwK2CMIkCwIABE7YE0uy7ouJixea2Ub3oLLiPZanWg5cOWHxajp9PjI/Lni7JnN0CqzhxlBfitDyr9Wln+F1KLBTqsdpUj5qYxD5Guu6WhhsLJHlyE10WnHWDIQoM6VERzCgGI8xisIHaAo3ES44R7a1/as8rWFNsqiVO91U5cAA6TGnSD/Dyi208sF2IANr0ffa4ltV61UlxbOnK5rMCBBfWqbqfFtba2xF9vPFw3NofELnuJsLJQRzAP2KZ9n/sVdXTT95HhRtxvsfxBeXOInAZmSN7wS7MSScrjsuuyhzLK+ik5Wm/hq6RErqWAWImVMETyGPSty04LZwnEoSwxzmqseYv9Lep2UrvS1AKxIvTDeIDrGx9jgLGEahPS8ZwspMZujpdaKLpZchGSCGXrYgi/5jDbnDOCeazcPCXYVzGbj6jUfNHPW72grC0b3/Fz9JEW8sCLcj6Wg2f+Thg/n6td9muHGvm6SaigkszgXVVBYkecC3mRgo2WViZDF3xutnqCTAIEmx3F9sKOGpXRwv8A6wnvEatNaZClhqy5mf4vA0iNrgnyxWMjtLS2NY90RB6/JAniX2lFNVvElnAFyQLWNo6R1E4LIS01yKQ4Tw6KnPOrgarkPysc5wBWAqU+ZCkBdJDEA6YFib+sg2xIkcB1T78FC911lPUdFPcSyFWmSBIjoTPuOuDxyMPtLJxmDxEesV11BVD2I4hVyqNWq2pmVQNvUJiQoO4kKSdrDETsBcMqymlz2d72r+Xii+N5gVnoqtdTQkAJThQhty335nboMDaMo1Gqc4fAHy2dhqiKgy7VO8dWYMDU0JAJOlLFjOka9c/9vU4G0Ae0t+B9MMbALBqz7/tSy4zxSnSy7BIVqpHgUzoUXjVzk7//AM4gR536L2IxBjbnedtjtZPh4et0m4d2oeiR3Lw2nTAuImSIMgib354ZDJGmxoknY/CuaGHvH7o/vcxmWatWcU1uGqMgvuCAIgtfpa20DAnuGazqVY4khgji9wGp/XvQzcTVVNKgjqp+Jj8VQ9Xfn6SAOg2xJBduUDDwRMcZJAXO60SPjzS6qpI+IL6CT/L6nEgNG+qae6SQU3uj5+vNBjLU5uCT1JP6Ri/aPrRKDB4fP3wSepP+JzwTJ09asyTTBloJEgXN/bAXvd/yWjBBCL7KhXv1XufzX2moatXvNAhE0hdgIEzEmBgl5QkJRJM64qAF1v11PvKI4pl6dOnl0D1C+jUisAIVzrm3O/1x4k0SkMEHOxWQ8yb9yyzS1KiGkbVqSlqZ3LoLsnOSu48jHnirQNztz80xiTJhZf6zQOy9zvCatNFq0qgr0JBZk2DDcMt45ieY6Y8HMstIpFjxEr3Ag6pmc02Z78oQAwLsDGpryb7mOgsIwNxcSaW9E2MRtvXkPBKPtjLTNPu0ZTNzM3974qGtLg66KVljkbbd2lF0ijaVSgq1CN0c3O/wmYPkPli7zm0rVXgZ2YsnRHUaAp1TSqVO4MhWMbbbjcdcDa3vUdEeR7XMzsAcl+b4vGrUS5P43MmP5+uPBjpN1V8kWHHTqvOEVzm2NKmyT8bFmItIBJMXCi5gGACcF/jPG6SPGcMDTNT4X+l1xbMNljVSmaTkSoZAYkSJBa5PQ7XxDGAPo6ouJmkOH7QCjWyY8JzyUw50kOxkMtTRYgeGSCBE+XO/W4eG3X4RWROcAD8xevySPtvk3D03PxMggAzYyIJtO3pfBYiWmjz1WXxeISNa9mpBr4rXhmRVIlAWb8e15FwTtG1sLvlc4+C0MNw6GKMAgF3PS/XkqP8Axt0BQVTTqaPFEGRaJXYkq14/t6zuVz2J4Y7+TkjbodvXgphq9YVSWYl2gBpuo5FY2Hp188To4aclpv8A/QjyuFgo6hxVqh052mHV5FOsoAcaTBuPiiYhh88XkaMgcEhgBIZXdicoOwOxHRYDhDU6VVlqCrlyGaUElSFMal3W9ieUzibzkBFgxLYRI2TQ66ea67K02FLO1l37gUE6lq7qgIPkob2OCtobrPxsnaOaGqozPYirmnatTKIjMQqgAABTosBAvpn3wkXgaFakOPEbA0hK+0OXCJSOqZy3T/SAfW8ifLAGHv8AvC1XuL2P05n18FG5yaLLUX4WADdD+9saDAJAWFZuJc/CPbiGbGg7ojstxt38IJ8L69I/isNXny/ZxR0LmDdNQ8SjncRVEb+X4VM2YlAMwEeoLohhWHm7CN99LSesYHeneXu0Mzi3DaDm7f4D8LjO5fLtUIriokp4WDhlFpAI0/DsIWcTYBrZGjwobGCwA663z+PPzWeSfIohZlbVN1kbciIS/WCw98QKcNb9euqI4OY7uZQOtfv7FY8Q4zSZRUpoIRtApgWuJEgE8w+5NzJxbsySkRi2RvIvNY5a66+HSksy3BM3nE1aaXdlvCHIBBv+IAmPKY254NnjjFArCxmInlkPaD3JieHZTIroLitW50kIOs9Gb8KjoL+uJJc7V2yWjOQd1KeL5qq7DvLACUpIIVAbQB1nc3JxQEH2VpYMsYwyO3XuV4Fm3gikVU/iqEIP/OCR6DFsrSpdxIMdobTZuz9GmoavmgSdky6F79NZIXEU0K7cXiMQaY0DzNLJM5l6dQpl8qrFd6tcmofZBpQH1BvGPFwDVdmDkklIkdoN60Hkve12bqDRli5erpmuRsJgimAPCAoAmBuTjzdBmKFE0ve5sWjT9B18/ol9bNTRSmuyTCgbsY36mwE9AMD7ziAth3ZxRl45fbknPF8l3mfqGmsJRCUQ+wApoi77TI/LHppKaAszhfYxAzy7m1Tdn34Zl9TVa9J65kq1Rh4NVjpBNjG53MYq1sjmmhoksfijNKCRVbKTztYZWuauWqA5eqTBF0YyZVh5QfbzxLmFzaI1CawUkT+5IaPVd0EFQ99lCFrKdRog3gfiTrHMfltgYsEX8VoCfsDkf3mlDvXp5hhCKj/jCmBPXSfh8xMeQxLwb2pamHfFIw5XZvr+0G1OCI3HMYoHFGfC1e1qJqHUzEyRLEmZPnucWDzzQJMO2u7oPDRBZvhVRjppgsxBAA5x0+RwaKYXqsniOFLIi9p5Ljsrl6uXzdMtTZWBAAJ0zJ21EgCRO5wxK9r2jLrqsbhUY7R4ftlPin3brICkVqUyhSoV1BGDCm7AMVkWIgyI8xywIR04rTfjHCMQu6iidLF1aLfK0Szo1TQ4o03QEWeaSNHkxJ95wJ0bSN/VLXgxJDqq9TfUakJXUqM+gsDUWnFui6tpGwkx74o0k78kWdrapp1Jv3/pFcZzq0gml5qlQzkWCSJVByiD7es4JkuqSzsQ2EOLtAEtp5WqGrPVVlrIneqrfjSYa+3MbfpgzmAtrksJuPc2btQLPL8e9MszTStRNak0gGyxcLA89wbEe+xwsWljvWy6ASR4uCiLBHz6eHoKfzdQpUVhY7j1B2/LB2d5qwmNdh3mM7g/FVuR7W0EQE0q1KuoAV0IIiOc2YG0gj63wHsnNdbSs6XDTveXu1tPaOVSvprUVVfvEZ6clUcidJAMhIYyIMTG0k4u0k7hBYRG/K//ABWXAc13OWo06iuKiIocGnPijxXFt5wBw1KaIs206ea+Y51+9ylN4gLqQ39G/XAGtLCuyaBnc3qL+yQdlcucywy7yRqhm6KLsfYX9hh+RuV4e3msGPFN/iSwzHVtj8fNCca4uqZmq9EE1WczVcfDewQHaBA1G9uWGWtLmC9lgO7khB3WuSraxNRYMeZJPU8/af6qSU06arrcIZHxjM2vXyRH+HkwfFDfDJscDznkE4MOCe84nwv7IdMr4gI32xOcnZVGGY12oTLJ5Y6KikWZdvNTqEe2rEAkoWJYyMtf0PyOn4QmbzWZSiiozIjSBDKSwMGACdQHntJwy1gGrgsXF4dsslt+WqQDhDbCfMmLfLBP5LeaD/4aU6N+yoMjlszTUlUZyRZypIC32+tz5+y5fG9HPCH+yXUfFLmyFWq4FbvHkgXJt1gYJ2rWju6KBwlwBzNtPuJdoNP/AE1JQwAA8QgJ0Nt2G/y88Bjj0zuSuHhk7YMZo4b+A9clnwKKWqvp191dVP46jGKYP+4yfTEe07X0Fr46QQQdkzUu9fNbZXshmSzVHYFj4qjuYRSbmWNrc4nfBXvD26JDBztw7iXlE8MTJU3ZwTm2pwS10oqeQH4qhn2i/TEFrmitkDE48zE1oFtmOOd5TV6hDuZIoKoFNDMCRHi63nflvincbruVt4XAZBtW2vP3dEtTheW+zVq2YT7yo5FEgwBCgSFH+sMIPUYv2j7Ab71i4yIvxTgB6oIvsRk6Ro1cvXKslXxKIkqwB89yBymADiJXlzgWlRiMA6CHtOdqSz2SfJ1nNNiDTbwMNx0NsMNkElNKH/FfFC6Wv0rHh/Chxij39ArSziCKybK/IODy6EcvSMKyHsXZTq1Gw8zmtEhNXzCmM8mYy7FKq3BgncfMYu1kTxbVoR8TxIFGj68KWFPiblwpgDyHPEmBobYRWcUmdOGPoA+H7VJkbUu+RRrR1QgkeLUGMgWYnwxFxcG2A5RltN4iIzf1O2Iu66V7kdwTjff5paWZQCmUYs+/wqz7H0xLIGu1tYUmAkgkyNPSj7wPuueE1stXJoNl2UPBPd1IHglgSCOXXf2xAc4agomOw0sDRIX5qPMJF2hq5bvE7hsya4YUytXQVCARYpcxAA8hhhrSWEO2S8eJmM7XtrMaArxOtpjmCiU1akJU1EapMyI2UkRYk8oPpgTSOSb7bEnFBk+gUlxsli52g7ec/v5YYw+iFxgOfZvQUqXg3HTSo0qNRdaiYYnxKGUCFkWG5jYggcsUe+7VmcPBazKaNfNZ1+FPQd2pHXTJh43Hqo//ACFiD0OKO7zUxgsQI5hel6EdSsMnklzFYZZmVDUH3TMYHeclJ5Btp6xiYQcthD4uWxzixoR9Fvxqii1qeXY6BToqpaJ8UFjMXuTvfHhrZVMG80QeaqeFZOaa09U0/sjBo5l21gkHoqwJHM+eIzaFZuIDROSOTv0l3/ufNPdM61JdlTQDAFhcibgT7483KBRWmOGB/eI3WOWyjGiRRYV01SxBhrCACh253/lgTm2n4eJZKE4yna+XxQnBUqUDmqjSq06JKqwj7yoDSBve669uYHSzDCCwArH4i0HFAxkHNr4WluWyn2isHqsgYwGfSdI5AnSDv6YGHEDI3QLZZho3P7WQAu6Dw8yuK3EaaWY36Df9+uBtge/ZOT8Tw2H0edenNNqPEXqU0OiykwKgMhY5QQAOlvfFjFk31WU3i7XTAtbQJF+v2tjSplSX1SzSIMCCJB2NzfbznAxXNdC7M6iKr14qbq6svmKFZiTSZpiZhQxVl8pWfnh6LK5lc1x3Fo5Y5rslp+q9zUUHaiwCmmzAsOYN1n2/PA3NLtRzRMDiWR3mNJ3k+K0Aqy2lQo1FVUljz+K0c74CWuuqW83ExBmbMPovOJdoaLU1pUqtZ6gsGbwoo6Kqk33uT164IIcrbpJO4hG9+SNws9NfiTohlr/ct4TrBDGpqNhEQR8O9wYnA99KTL5WsOZzqvl4rLL5NqqPW101RWCvUdgIJnl8R26RyxcNKSnxrGE1uefrdO6HGqFPLd3l074Uz3rVKohdRhQdMhn5AA2BMwcec03RScMXbXK91BKc4mazrKM09VUPwArC7jZbDY8ttzi4eyPZejwBxWjSABugs3lFpColNtiQTyIFuVvPECQ5heqNLwyLK5zDVJ/2dyYaWcDu1BZ3P4QOh6k2GF+a2MRN2EWYe0dvEoXJcTFbOuz92lOnS8COmoAAiwUkS3vywy0BsdrGw0bxinMJs0Ciu01MAro102ADDUAp6ggKBH7vgJIDhotx8ZfERYPiOoSVsx3tMagNQkE/v93xGXI/RDbL/Jw9uGvNEdhuI1MnUFRGg6ysciIvPlcH+2DT9/VY+EwodC6F3In7JnxPMtmC7lRBFwByk+/xEkTtMeqgtuy3MLg2RtLXHdSnEOHn4k3HLDcUw2csniHDXH+yLccvwrXsBnwW0mjSLQXD1Fk0yo1GxOn8PSfXbHo6a8ih5pt57fDiQkjkWjTU6V19e9KeOZvva9SsgClnYiBaGkG3KQTblOA57cehTT8OWwtG5bVInK0KtI60QkGYJ5rcGwPPy6YqpnwzZ2ZHnZKfsuqoXgnSLt62Wfn9Di5lOWuqUhwMMUzcvK/x90TwziPcs1NxrpVVh16i8Ef6l3GIA0tRimZyGf8AIatP2WOf7P1KiH7NFcTspAeBf4CdU77A7YLC8B2qz+IX2NObRJHlvyOyEqqw7sEEEGCDuIBGx2gYrY7yeALmxFvX5UbRh1VQHpjxIe7J6qIC+XQY8LApBMYknc5rdL+iw4pw9u9ojTqGoE77ABj/AOO/TEwuyh1qOMtziNzeq4zROarskyWfT6XiR5bnEtBYAUpmYYHDovoj5JaIruSWD0TTpiDYU6bsfbZZHWMUaTeqx81xk+KS1spTpnQumFsLeXne++LaIrMdjcvdcaSPsvnNFZkJKioDcbgi4I/3AexOJPIrpIqc50Thd618invaLi7UMqqsQ5qMzSBYBfCCZj8WvHmNBNLE4hg2se50IoCr8z+qUlQq065Kq2lmiwJvb5m8+fkcXc1zTdJvh5hkh7Iu7xvnX4W+S7Lqwch2BprqMEX3IvsLAnr748J3OvRM/wDhoGVbjazrcFCFWR4YqWMMbDofO31GKCdxFFefwvDF57MkEb2jRUJUAmyiw9/6nCpXRR6tCI43lKf2JnVtTqUJVo6mYH8MNM+eG4A3qsfirXmFxq619w9FBZ3ILm0SuHCu1NQQfxFRpa/W2L5ywlvRc1EGO1KV5fKNTWpq8tINvxCYO22Jc8OpNwROYaabHTZLWy7mqBTU6pkBRz8sGa4FuqQnjdHNbBX5VxlMowyxmmGNZxCqdUlfwLpmYJMwbgRNjhOqdotYyduQXGg0a+ZXfH+zlGA9ao6ooA0UwGaeYmdCfu2CCQNPdVJsP/IZUbb8dv8AV+4VxZaVMLk6HdMbF3Guo0QFibKTewHocAlcbq7TmB4YZGB8xOUD2dvihuK5li2nWz1jLO7SSCATpBPQD5+mKtYDutGaduGjIjAH46qdqMahWjTBZnIFtySbD3MYZY2u+VkYrENe3sWHxJ8FW8UPc0xlUvp8Vd1uHcSNIP8AAhBXzMnC7hSZwkjZn9rIdth9/eo7K1YzIfcarwbx+9sNkDs6Kz2SO/nGRvv8tla56pTqUFdVGrUwktqYi12JvN7b2t0wrJVWukhdRy3e3r8qepZUU9RY2Yz9L+uIc8voBCiw8eHzucdCbpecMziPmXDSiECCoHhiACfLkcMhlMGYrLZirxLw0aaevenPEKv2Yg98lZGnUyGQbqbiZn1A2wN8euhtaEeKDW5nCgPVoTNKC7EXB2tH0+mFTodFqBucWVll4SoCdWnZtBuRsR0xcEHQpd7XMdmZ+rTbiuapMaRRFHgHgXlBIhpuW3JPoRbEyEGiArQXRaSSb5+tkDmsyyLAYhGW6gmN5j54o2yaCJM5rW5nDZFcOzIp5aqjgfeFb8wQbD0j88CkYXPBHJKNZ3xKfV6fdJOIU40GPphiInVRjWNtpG6y4h/lgc9Q25XGCRCn35pTHnPh8vi36pnleOVlVFLh1MytRFqAQRb7wGN+WILd0JkUbsumtHbT6IjL5us4NM0cvQkhiyLpY2kAgNp5g2AjFnOHJVw8M8DHvcLbrpaM7RUa1GijOQ1yA+mDOkyJ5+FunlytQA3qlTiXYk5KqtUg4HTemxqoYeDcxMHeJ5kH5e+LSS8gtDDcLjewukF3SpeOcS+8Wq1QOmXp92G5PUfTqIIgEWi3ITjzLNtHP6Ln8dC2MtAFXenQWp3jORanXqI51MGN+vQ/KMQXVot3CRZoGkDkgaVBnzFJEaKhIUf6dRi/tfyGDtHc12KzJcSDNnYfZ9fNNeNZtc0z06bArTimgPxFVETYXmC3+7Ag0sINJpmJZLhnBxtzrLvM/r6KWrcLdOaz0mD05xhsStO6whh3gZm7hFrmqjr4mOobg/IYA5jQ61twYqeaKs1Eck0ybNWpOIGqnBF95mw+WBFoa4dCqzY17ZQ4ijz8UXwjNo6sWnmDIkg+/wC/PA5G5D3l0WAxLcTHmYNtwieJZqk1M/dx4NIIN7CL8iTiGuBcKCJiGBsLi52lFDdj81TqUKmWeNZkoTzBHiXpyBjz8sMzNo5lw7eRXOSzbZWq8feUiSppt+nK3Tb03wMkPGuh6p4YKRzM7efJMuNZKkcuGy7inr+MAQpnkT8UA2jYTcAYiN1Vm1SrRK6QxkbIjtBmamQpUMih0FcuGqm06nLOwBiYEgW30jpi7u8bTOBhjeHPd1+iR8J4w9TLGgUsXBDD8Xket8empgyhavDHyYkZ3NoDS+RHh6pMKWc+zrFB/v3lCV3QERCnaTsSPQc8AaS0/dPzkPOQjTp4+PklRqLRq0wSJ1Qx9bE+kHF4wXWVm8Rc2OLKdyveyn3Bruo1Zg+CjH4ZnUw84hRG0nB536ALJwOGJcS893fzrVNeHKxyNaiyhaqpUdV/EVkgH/l+nXAjXaAjbRKyOcXE80t4F2cbSr1LavhE3JseV49N+WCPkzbLdwWBEYuTfmETn82qgqNJ02Gnbn7c56/ovls6rV7RkbLag80s0DquxEgztf8AlbHmOp6piYS/DWd90u4ZSmobX7tv/GG/IHDR1aQsWFtYhruor5hO+I5JfsiPILHceHmdrCd5Nz+RwFh7ypLjXmR0JaK2TvjOUotlhXR2LKy025q50BieoIuL9Meka0tzBbsEsrH9mRpV+WtLDhGWo1acEPtDtyB5Gw9r2xVrAUZ0rgDqNfXqtUBmuDujKbMpFmGxO0eWx+WKEEDVSBmkscvX3QOarGpUpUhBJMx5C/ykfni0TSGl6V4hO1z2wDnqfIfkonjtJ6cioxYNcHYTzsNj5Y8BbrCCyYNicx+/18UsyPEu9phHA1gyDz57eR5jqMElj7M6bKmAxzcW0CQ98fPxTDJZbxqSQb/Ii4384wGzWidkhDhR8D8Cucyq06xFmGo++PMJI1UktZVaJ9nayZMKY1ZiCKakfCuolHcfxwQAvIAE9MXypF+IfPbGnu8z1PMDw6pC1Z67MahkkQvQHUCT6teTzJx4u0RcPg2sccq1ytN6hWmvMwPLqfQYFunp524eIyHZKO1ubHfJSSe5p7f6zMM3rNv74fgaAwkbrh5nPdiBJNzo+79L65wLh+XzWXpVqka2QBpMGVGgmPMrOF8oKblknheWN2/Ov3XzvguUp0kr5w61OgqEeCQ7fEytNxpJAkTLeWDOkBIYswjvV1Srh2SosdS1zSabalmPUobD1GJcTsU5FWullOKvBa7KxdFzSH/5suwfT7C4i8ggbnAyKNtRGNBOW8p8dEjp5g5ZiCFrIRCtsUm1xvadj7YIWiQWNCl5I3sfkKzytYI4M7n+08t4xV1kaLSgiYKExuz6+a3o5kUaoaoCabsNZG8dRimXtRXMJt8r+HZjGNHfhUvbjhdNcstfLBih0y0yCGkT/wAtI/3YpB7dELMk4liZBle670+KjatMU2USU233G1/1ww23bpiVrIQKPROs1nZphiQEaSALsADYn35874X7Mg0FstxTOzt/JM+xNPvK4k/coDXqDYeESDBHM6RykemIc0jQpHE4mNsbpGbu0+P6RvbrKNmfsuYG9TLLqJNiRqBWbXj9jnYPy6IWEwdse2/ZJ+Br6qcqHu/Ix8sCouK3y9sLPcmHDHTL03zFQePSRTvsSN9vP6HEg5u6EpMAwZ3acz5dFJ5mi1QhywVYm/IdffphxjmsGWtVhYmKXEPExdTSPgP303VFwaimoU6kTXWaTCCJI2IO14vyv7Lvvcck1gMVG1hY+uuvPqE+y9aineZosdNP7pBcwoEGYky1yS0b+WKkPcAAP9WdNA9pNDxPh4e5KOJmoahok2D6Q07gmQzSZMg6v9x64kDULoIZnSQAjf1+EJV4MW73TUPd0jBqKLEkwvXc332B35kaQ0k7gIcuHdM0MLiCfsi69Jjli1iFYrPUkT8vDb1OFhvfitV/sFo3y/RKMjXVKqO5IpsGRyu41KR+RJ9sNN2ICwJ3Oa5sgGhv47puOGtSo1qlRfChdFMj4oCbbgfeAgnFByCVmkbJKHDwTLh+VJyoqhhCGoKlphWVFA25y3054qGnLY5Wuj7VpfkdzqvE6pdwXWpY0308yCYkW+v7vtgfaFtKezbqSEdT4hTekHVvEjEPQLfCdLQVXcKTHPywVzaaHIcOJEkjmA6jc8/ek1PKd1mKWYaSgKkhTBKW2I2On3viRJ3ciTnwhEv8hp3BCcduDTdg1IkJWnQjASjKAQLTM6on/UemBQvDpDSXxLj2Aze0OfW1IZegUFjFgSCP30+uGXvDjSBh8E6MNeDqACnjagF6EAkdAWC/KSDhZreS355AG5h1H1QnEs61BqdRAJU+GRIBix843E9Bi+GbZIKzuNOLGNI2Oix4bWdzVrO5NTZeZJax8ySCR79cMEDYLEGJlZINdtui0yTErJ5mcKyUDQXUYJznR5pNybTGrnfsuWapH3lWUp3uF/E3X+unF4Y7KxOL4vtJRGNm7+aV8X4L9zl6mqTU7zwx8OkgfW+DMfkF9V7FYU4hzWgbf6iOGvVWko75hbafPEPeL0Cy3SPacr3Gx4rrgvETU00GAB1AqSfiI5SefP2wOSPdzVr4IRfyWukFEbDcfnxWOd4eQdS+Fuo2OKMlI0Oy08Zw1kvfZo5DcMSrSPeJrSDBYNHyMg7xtODvcCN1jYWN4n7N7dNbB1To59Kzf9QVrAreVOvr8YA+UkYoC5otTNho5H5YW19PmhsllsnqYAOgYGFqKHP+wiLqL6Yk/wCqMXLnv1BWfNhnwUHhe8UySaQEqLWpsCUYWNtwym6kdD0OBUWG1uwYmPGRGNw1pF9ieMLT15PMmcrW8JDGAjEi4J+FTz84NoOCvN6jdY8mFLSSNwic32RWhWahmFJ+I0iikl/g0/CCY3nofrDX1uVoQtixEeYNB62uK/AcuLVEqoLgKjXIA38cxc7QR5jlIdRsoj4W9mRy6ovPZJMjw2oiEmpXgEswMLsFERYBidrm+2B5y+UEjQLEaBI7LGTQ2tD8M7w0KSVmHd0daAgX8XiIaTykgGNsUm7xsCl0+AgdGwgm71P2pSvD6b1qyow8CMZPkNvlg0rmsjzDchZmHZNLiMj9WMd/n2TrOtrBTdQBI820j5wL+pwtHotyb+wkVpWvxS3jdBQpC/hAE9YF/rODRO/sSXEIQcKPABOeH56nRybMitqVAveNuWe0KOSgAk8zAxDgXPrqsnsS1jXu8NPBbdm6g73uTqKVlgpbxNeBfYHw3xVrtl0b2AEnTa78t/kse3OVbLV0JB0NTVC+41KNO/oB8j0wZseYEcwsFmJ/jyOA0YTp4c/oik4glOiqUvF3yEMh2WQsGf4gwn0gYiTuCm81r4YiU5nctimXAuEI+XbVqklhIuDEgEAbgGTOBNiBBKZfiHNIAqlA5khNSkeEkAtyF5Hv/XBo7dqFkYzJCSx2179FQdpOID7LRpH/ADStPvTG8LI3vMFJxIb3iVkx6P1K1yzP3DUwxAqmTe2lLyfeP+OFsxDfNdg5rbB5jb3/AKTDMZNctRYuLkTcXj8P6T74VNveAFBmFF3IfZQVE6RrmCxLf0xqu1OXoudjpre1JouJP6Vq9ZWRVQyj01YiJ0tAJPqNQnqZ64WeK0C2cDiG4hhsaj6evgkPHnbvUU7CD5SYEiOVpxMDMoN7/ZZuNH9jY+VobP1LMRudvfExi3JvGOyQkt3pN1zXdldtXhA3uGABt1WdQ8xigAoprEguytPMt+RWnbNKbrTWmdWimqluTMNVxIBjYfPFo3gPFdEDGYd0uHcHirJIH0+iQ9mnJzNCCQBVQn2YYZecotc/FF219dfkE8pZfvcw1HwrqqN4pAgDUSBNrj6xhUBbr8QWYfOOg+KT9pc73tYFRCiFpqOQBt89/fyweH2SsiWDsnNDtSa+JW2c1l6SXkkmJ3lR023H06YEwinFa2Kjc6SOMne75bBFUaNNQAWYxzE4CZXk6JtnC8K1tOGq/Pn1iEoURp5lS59Zcn8hg1kJH+OJBZJJCy4fxDenUNjMfmCOhkCY3AxV7OY2TeGxFns5N+R6/v0OaHzCDe2obEY8wnbkrYiNujh7Q2PnyQ6gT4XWYG9rxceKNjb2wYtWO3FAHoQt8zLKRUXSTeYhZHOdv2cVFh1tTDp4cRFkkIs/C/sv2Vz5CS8Ms2M31WEg9QN+o3mxF3C7CQiyQyMkB58tdEFmlGp7i3wnr0j2OJZsAi4zWVzgfXJWvZDjK5+j9izpkoR9mr3lTtoaDJQ7TPQSPCR6VoCQhfIwulj22Pj4+5B8UytehmXoVGLCwp6y3hBI2LW3ESLW+QH6tFLc4XIZbe8iuQ/KT8arVMw1OgGZmDkDqdgB1MX+eCQaWaSWOwcXajsjRJKbZj7tHIMAgje2kEj3FoHpOFie9XVdFYEVnkPsl/AOLKlNgKGpmJLO215iB7gzyK4alAbusXASulBLbq9Ssi7DaAPb9++FxS1nl4bpsuc3SZ0ZiJBME+Z3xdmhtLzt7SMsrkk+bz7d0Kewn8v7n54cYwZrXO4nFOEPZ+tFQ1MwKlGg6gh1TxdD4iRt5GPbCLqDspXTwOfJA2ZvgR8NR9VaZmuud4f94JkoDbmC4LA/hJ1A7bnBWOIB66LPELH4h7d2kfUbe6vcvmdbIVcvXNEmwNuh6Hy5YO5zHC61WcyHE4absw7unbpXrdX/AGErg0qikjvKRLhDYMDpG58xG1tXmcCjA1pbOZxaGu56Ej3n6fRLc9TOWzj5Y0wBmUClWvpE3vsYg39CMSAWNICUxeJYX5na2PcSEvo5Q56rUcTpZ2IEgTsAFmYsqj2wN8jmnLzXsFg4nw9oQQDz+/loqapk1RQiqUZASylgbBWMl/8AuG1h1wI5X6dFqREjVxsdfgpDjXGamaNPL6i0G53Jk7X8jAGCwx5B2jlkcTxLLMUI0/5eXRIs3XWQjhlKnSdtpv7xhpjKNjmsmfGCWMNIojRUGZQ0nAR4NMhNMbg0xJ6dQZ6jCodbdea0MEx7Xh7UHxCoLSPESIP589v6YiIc70Whjvabmb3r0I2/KHBl0HOQ3sL4uNASl5m9q5sfXX3BPsqUqvQK+EgjVq5NPLeeW/TAnU21o9oZGsdV6+9N+1IkKNSNoBFl0wDBUwAAfWB6Yq86hGibbDYIvxtTfBaPd6XgSaigHoAZ/fqOuCSOs+ASWGgyxmvadY9yN7UdnK9OtUrWNJqraTO0sRceflOLdowd1ZeHbI9zKN3y6JTkKINcBtgD+/lOIce5otOFlYoZxsNPNMeFUTWza92pb7uqqqBLahTJ5b3P/jiGimFvP9FWlkz4tslgNGnzbfxv5Ir7LOyjCdlb5ASbLZYkkUn1T+BoV4m1p0t7H2GNF7Q7Zcfh8RJAak+PgvXERKgkwRJ26HAWrVloUa1+iY5nPlgVakqsVUAxt0MAdNv1xY6qGydEFnuGo1MtT+JYLNO8mPhGw23k/lizJK8kHE4IPBdpmPT7oHhtKrJCAkkRAn9DOJe9g3ScOEkfdhF53gWaABqLHRai328x0H0xDZ2A1RVXcJkdqxw8t/msOKZIUwrkP3RAGpVIk6QSoO1pF8XiJPmqcTAjprOmv2XvCMy1Z1o0QtFCbxvHNidza/ti0jObtSkcDD2pqtB60V7TzKZijToZsAC60K0+JIAAmbsjRe9jfn4V3HTVa0sDsLJ20I7vMevqp+j2frZbMd4sPVpq804II1BlV1Js6wdUjnYjfBBJlbSR7aJ+Izu2F/Epxwvh+Wow2ZrUWYrCorA6YvtvJPlaeeAkHSgpxeNmxHchBo/NKu0HEKb1A9PSdVmUCAI+E3AHM/IXGPbhN8LbNDYkbp80Hk8sXA0gM7OUCmAB4dySRETNxFt7HECMmls/yALaic8w092sErYxz025COrT1J8sQ43ojxCm+ufqkk4jwsVB4RDgXP8AP+eCQzlu+yz+JcJbOMzNH/X11XfB6bd0VO9MgMOgOx8xNp9OuPTts5xsVXhUpaz+NJo5v0TJ8+EpUKINy9SRfn3ZWeVyG+WKUXNLuitG4YfGFjvZfVHx1TbN0jnKBZivfUFBBAuVnTDRuQYueoxdry5t8x9ExPBG12QbG/cd1NdmahXN90+uKg0sE3YdBMDxbYI4BzAQszDSPgxTo31ZGl7WNinnbTjHftTq2QI7IrEX7sgLJibwR1iTjzJe0cR60XuJ4NsMAdeo39+9e9CZ3idOlSb7OGNNCATAADReDMxHKMUMOd3S0DCcY7GPK9t19EDmc27p8R0kTHqZ/O+BgAGltyOL4w8aA6ofhtFaBWvW8Khg4HN4IIAB5ef85ww4lxyhc08sjjdW5u1xnKv22t3jiC5AgWgT/XE5jHoFEWDifDmO6P4ofvajtYajM+Vv0ws2yAAtvDBsUIc40KtJUzfe1rDwgGP5/lhkxZI1nsxoxWMFDugGvytBIU1QpKhtGrpbbEZf+PvQ/wCaxsxLRrt7v9TDhVAo6VSSTrW3IQQfc72tgMjwW5Vq4fCua4yE78lU8dFOpkkrINLGoadUcvCspA5Shg/9uBtHdDueyO17hI6I7VY9+4+P1UhwxalRHqAAhZGo7KPJREmAbk4aeGN0K5p/EJy6w7y8lRdpq5+3eJ5pVFVkUsdKlkUaomAZE4C4AtK0eEuylrieo99pVxjLqrDSZ07sOvl5YHGaOVbmLYHASbFZcHzBpVFmQwLMR8JUFjF95O+CS3VjwWfw5zXOyO1JzH3E6I+q+olmaSTJwoSV0jRlFBY/+5BWQE0qLPFw9MHrcGZB2w86Ps9NVxUDYsQwOadeiV1c/T0lGRlJFn1Ag3vYiV9ji7WGraUvi3u7Ul4q+fgiOH5MtT00aiPUD2XWFqRtADbiL2J3xLjzcECJ5Y7uOWuXSpTchlZWNtLi97c9x9MLuNHRdNhKkZaD7RZTunXS8AgSY/TDEQG1WszifaMp7HUqbgfEKGg01r1MwNMMpphQvIQzkmQdoAj0nAJG5NTparg8XiJzlYBY1vUIPhOeWpqo6VqAMWp06pMTAGkhYuVG4Ik254q9paQ5XkqS33R2cOYQnDKRyo75CFqFiEtOlQIJIM7kkCRyPPBXSk0eaaw2CZFnA9k/T19kYOLJ92VpNXrzvWaV1bAKgsR/3YhqWxTZHA26m8gOap8hnhmaZGamBIXMosd0+k7daZA23FvKKOJ1I2SbsO7COadDe49beCmHziMzLmStVwdIrpBJG0k2LjYib48SeSdZhixvaQHXodvLwX7PdisylIZimVq0SJDI3L0PyjecXa4bEJNuNa59ONflK+D5nvW7sHTUAhGFtUiCs9YsOu3TEyRuAzNWlg8ax7zE8bc1qzvSaGkSI1C1iIg+RGAAX7K0jIYyO0Fjr+enmm2arghKSFNMDU4WCedzuYn15chjzj/xCPHrbzaVUfC+q+n4WPUHcfSR0IGJadKOyXmjBkD2jUc0JxDL6kkbjb2xaJ2V1JfHQdtCXDcbI/stl3q09bGE1qhMwSW1RHL8N/X1wSSMZqCBgMTI6Fr36nX4DRd9oOGaVczNSmFaRaBEMPnBnym2Ih0OUq/EW5o+0H/Hby9ar6B2c7LLW4fUSuJrGnqiI8JHhPzWJ8sAfbH2OWyxJsY6c983ehXyGu5o0noQDLchzFvlh5vedmQ5sPHHHpdnZOco6jKFXA1qLDnyj2j8/LCzm3JY2XRQyGPCBr9wKr6ILIcGfNMAzlRzYmSdgLEzA68vbDDX0dFlHA9owAmm/MlNddHh9cGjorKh3cSGtBBAMDnHMWMg7CeS5+mqb7CGPDZHd2/ik+XzSOXqOyDQQQjye83JgGZ5WO84t2bm1l3Shx0L3FsgOUaegmmb4VQNEV8sdLkHXTBkAT+EnxA2mDNjvNsTnvQ7pgYUR3JDVVuPHVBdnM/qy7ZWrak5kMNw0yJ8p5/piJxTw5u6xcPh5CztEVUz2lxl9BXSxABaSLHqIm5M4G5tstbmFmAlFvuwfoseKVwqHSTBAO/PTf5EsMUjbbloYyYMgPvWPZ2jmxlnenHcTeRO0SQN/f8AuG5jHmo7rhWE6AIvtR97lspXA0+AI0E2APg62ib+mKxgB5am+2OU1praHylbWoPscKSNyuXa4OcTwgn3oarm270I51TZWO49TuRhgNDmWFgSuODxVDYopM6IuYOFjEbXQx8QYWgkpll8gEWHBE2JAOnyaRaPW+CkWd1nYfFREZRoemyBy2epUG1OiVDykAx/Llt7dcXa1x0CzOKRhxDmnZcZeqrVNaF6B1bFhDCZ33Rot0tuMEsAZd0rFhn6PeO705n3bonUdTkmo2kA6nmU5iTeBOx88Bc0lb2GliYO6dCsOOVNaAli3i8PSBz/AH188WjOqjHNGT3hEdnsukiG061OoASbEQB6mMCnNiii4BjGW5o1QHEaEVC6kjS86hbnY/PFoX6UqcQwrXOz+OvkmvaeorBaqEFXsY2Dj4h5AzI9TijG96kNs3ZxGJ3Lby5fBKeDsTNQGNMhT6iCf0/vgs3d7qjAt/kXJyBofco3N8ZaEAkFLzPPr7jFQLCNOWd4OXGc4WK1EZim2gMCXXlYkEj1jbe/mMGb3T3liB2a2ZiAqTs/xQ5HJUaT1JStqIU3gGT9Y+Z2vgUuZziQs5uHLpezbqb0UXxGkBVdqSwhPwzy/vf3wRrwW05bQwcsBDm69fH0U/yPFhxBhTaBmIChmgd4BNmt/mbANN7A9cDmidd8+qfwOPicHMF0N2nceXh1HJLc3lHouy8gYK9Isfl0wOw7R26byPi78Zth5fhMc7mFdSKWwJ0rGyAKZ33MT6z1x40ihxyADnz8UpoM0sqqWIE2Ex/L+uL5L1STsWIbY5EpmFTJqqMdeuWXlIEqRfmHHLr0vLhb0PDyAQECtNPimHajJu9A5gSDAZ5M6h4RbyEGffExEZgD8VjYh80RdE93rdU3Yzi4o0MtXBkJU7nMde7qqGDn/wC7z8j1x541PrZJxRmR2XqL+CkeO5RqebzFPTGl2NzymQZ8wR88DOy6jBSFzQaGyxHFmpwQqghY1G5MSPK0GIPQdMWZvoizyZQS7QDVB5V2rVVD+AMb7THkBAHpi7mtANGysybGTNaHFtA9TZXeepa8z3VBdSoALC0nqT7bnHmgiMF25QMLI+aYneh7l1XyHdtoZVNQxbmPK22K98mgtYshaMxFkrFe/wAq7FSyswhgDAK7EW3BO/pgho6HRKBskTi9ovW65adPHx3WxzKtQbSgmZZrhl6iJiJgzFsUog0fipOKjI00B5eP2r5oL/GxUeiWWKlMkGtN3UiFDDqNp3IwcxEMNc1j4aWMYtpPs2fmCF+41WGkxB2FsBgac2q2+LTt7Gm8/wBp1V4t9mWjlaXwhYqnzZZge5mY3PripZnDpHb8lhYCIfyGOcNL/wA+a0zOeIywoNTEBCAZuZHhtHp8hiofb1qO4MIQ6Uu01+CnuF1NJKnfoeo8sFnbYtF4TMGnITv9VnxkeJG6H+WJw2xCDxxtua8Kzpdm8tUAc1VBO42vz2OFxI8cllDFOaKpd8VyWYpUQwzSMikAGnF4A2YnkqgegwTPZopqbFtcMuT4qYzuemCyU6hWDJWCeslSJ/pi7N6R3wNbHnHhogBSpVnhXFNjya6/8v54vb422RYScnZzPprtU0OUrUD3dVe9pCIZd6cgbETa48LW9DiBKyQWvRQzRPGR26XZwz4d5PhtuL39+fyxdumoUyOJdlkP3CL4E5o1abr+FZIne5HzwKU2LT/C2VJlB02TfjGV0mbFagkFfhPW/UcxywqLaV0bi2RmU+R9fRB8FzSnvcuamlmHhRlkMw2vtBEgiBMjphlzO6Hhcfi5SJjE4ajT15phR4IwoM9JUqAiSKT6gvUQYIjmCLRgbwSdfimsBxNkDSwhSeYy1Yt4gaYJldYIDdIMQR74bbkaOqSdLLiJSA4AXzTfgWfqUnFAoGFQxEgCTaSYNuZ8hgbgHC72V8UHtaGkajmFn2hzgNYmmAaVMd3SHQAAaveJ+WPRgbcyogifDH2zh+R4rTL10ZATOrnB3/kd8Ae3KaXSQTCWMO5oDPcLKnvKTT0I/I9D5H2kXwdsoIyu2WVPgHscJodHj5qn4LoztJwZXNqBCH/5b389cHbmB13C+IDbfl4/taOFxzntBcKGzv8A5P4PySjMq9KVWDe432/e2KMcHbpmdj4hceoWHBuJrRzdJ2EqZUkjbVAH1GGQwmM9Vy/E5A6VpG3+IgZEVM2yqdNOdbn+BRz97AeuKjVlokcphpo1JrRUeQzv2jMNSiKb0zSQfwBR4T533338sBG6cxuFy4a93XZPU8/15JV2T4wuXqilmU+7rL3bETcTBVh5ESrfEpm8MYaIDmkhYckb4S13wKf/APqhw80zl64IYPTFN3tcoBDGObLB9sLAXotfh+K0Nab+4L5+1bvHAF0Xntq/pzwbLkHijOnOKkAb7I+f6TE0wqvqbQywyTNyYsB16z0xRqNi+62nN3Oi8GZGXpAIQHcHbc33P8998eAc91lXe+LCRCNntHb8pZTV0cVC5CzJaCSvyg/XBgWkUBqsyRuIhf22a2ne9f8AEW3EzVqNOpzPxR8Q5Hy9MDkjI7xKdweOEx7MMPu9aLQ5VlYNq7th0ufQjb54EJBVVaYxHDxLq45fr+F6nD6b62WkHIksSxCj/iVA9L4I2SUbnRZuKw/D4RQsu8/QXWYpqMuVan3b3uSYbmNJMzYdeePNPfzA2EkD2jSBueS54a4rGHW5qAkjzaf37YmU5duac4bgnSS5nbN+vJbdoaveMR1P0FhgMJ72ZbfEwHxCLql2VJqQraVdNqpMSBsG68/PDD6Go2PJczHnhf4jn1C54gdQtsATisQylamPeJmBw2olWlNkQBQSNIj/ADCL8zA2kyffFHOFlDbwBzgHB/yUKmQq0x5dDMHBzKxyBHw/Ew62CqnKcRodwqHJI9WACzEaZtJ2J5dMLOaS7R9Be/h4mS8wHkTp90j1gPIoUUPoW+hIH0wW+7WYlVjwL2v1oeS3/wDcVdvAxLgmAi+EHoNKi99se7FtW3T5q0c38d5Lhm8dltem8NAKJEc2JsQvUEmJ8seVezZiI3PdofovMsh8byFEQVBiZmRaxjHpHB2iZ4XE6LvOG/NMadVgndQGWpBAO4O0qeRP1tO2Fb5LpCATn6fRI+J5PTV1AwyNZh1BscMRSUCzksPiGBbK4SnQrDPq8jMUm0MDdVJBU82WPwn9cFiePYcufxOFkjNlF8F7XVUdQ5kDcyQDP8Q29/zjESYYVbUESZ9HfFPa/HEetq0tTeJHhnkBIidt7X6YAITl3V4GBs7c57tpS7UBr0oHmyyxhevwwSeUcr+1hmGhXSf16FpBaeY+hXOW4PTqf5dQI4iEdon0JsfQ9cXzuKj+LCwiiR5LamxouEzAZaYMNA2EifywLLZCd7bs2nMLHVc1VfL1lrUW1QZV12YflPl/PFga0tAew2JGC738QfWhVlwThOWztBmFY/aSGd1exncxyIPzucebE1w37yK/GyREDJ/XoNOXnzBCh+LcHZQ0C5sfUcvIjFYpqIDlTH8N7VpdFuV1nnJWlWFu8WKsHd0sQR7yPXywXQW34eSxsGw9oHHcb+a04VmdOapKDcFTbzMx8sCLTkzLUlmaXPh6NPx1QHaGUquAIZaxg87EjDEI5HosnGU7Ds66fRVHAM42fyeayVUa3pAVqPL4T4kty0n6noMVcBGQ4JFjd725pA2XCsjuNNIgElR+HYxP4rRB54qLdotgyshZbTr0PVMEqjPVXinoNQsUWdiPEPUm49WxDmEP05p7BydphssvL6fpSObDCtDE229BhuPKY7C53GCVmKLXbjbyTrg/EyV0lG7z8DKfmCsHUD7e+APYG7LXwuNL23KK+6dLwhkGurUo5RD8WqzHzCLeT0tOAX2nKyokx8WHFQa+7RcZ6vlBMI9QgCGfwUzzkBDqO99RFsXDXClnOxMzwczqtKctXihUoxoFdu8JXbSD4BBJIQGb3PmcME62looszgCbTjspm/A9Oow7pQs6hIUElSwgGwkH0GF3svVMYxjQBk0I5rPI5eTVcLoCA1CvMeJUA9dTCffAXd4+S6fhzP4+HaDqXH6/oKYzGZJzEE2mP374cZGOyWFiMW7/AMgbOmyMrZCRcXBPsRgQlylaMmBE0fiFjTYK41T4oU35E7YvqR5JPKxkgDudA/H8qoerTYlm1KTeAbAct/KMLU06ldHnezuikuyRquSEosR6iOe952nFnZWDVyxzjszqLDY8vyjOIZUKAGqU0IF1QlzO8HxED6YjMDsFLMQ957rUBl8uCxPhqwAdBLKSIuRtMG24xexSBPI9sgDtAea3rZk0kldKMREKo8JM31RM8oJMb77SEpL2Ljua+ZPggMgfvh3hJJUjUxJMRMeWLSk5O6rYbDg4hplFD8dUbkcxulNQ7tAWRZQSLnzmLfPpgfZ2bKdllM9MZ7PVaFWplUb4kMk87x0/YwOSwVsYQAANuyiOPZel4QmuWEsGiRNxsLfM8r49YaQQvOa6Rrmvr3evwk4qaoEAaRBjy536/ngh6pBhzDKRslOZybKdQHgY7xIneDhpj7bryWDisI6OQ5dnKjz9HvstS8PjErrF5IM/CLiIInC7SWSE8kP+O6QlgFpdkOGZimxpwJI1Mh5gefKdrHF5Jo3C09hcJiMPpYo8vkhK+sOLRe/T36YlmQtq1E5nhkD2t0+ITclwsG6kSQPEB68hgGWtk/DxOKQ5XCj8kN3vdJpF6JMwTOhtjHkf3ti5/s81LKwdkaxn5fpG0qDgCtTN1vI5xf5gHAh0KdJzd+M61tyKcU+1dJhTXMUhSgHSyLKtq8JLAmRcE6pmZ3GLmEu2Wc/iAha8gmz111G2o+hS7M8KJLGiS9EnUIJImNx1gW6254u8EbLOwGLaZf79L5pJwSXzQbkaqgf8oGCSaMDV6Il8k0vLX5LTtw//AFNYCZ7xp8vE23tGLwhL4txELQOgTDsDmWy9WjX+IGoFYTdg4KkRufDPvGBT2ToncLC3+EQ7nqnmdziZbMVcq1LXTLGCbg6iSIHIBdI9RgLaLQ4HVJPZNKA4DagpbiGQajUD05Km8HeJj5SLdQMFDmuGVy04osREWzjXqPA+tlqyK8GxPI+uFw5zdFtSQw4loLhfQpee+on7pioNtQ3Hv/LDTXMeO8Fz2MwErH0NuvRBVMwajaSxKhpk3JOxJO5Nv3GD1lbdLNDWvlyA90JhxEzQufEI9IH98AiP9i1cVhmR4LxHP15o6hxCgtXQygzSCq/NTpYRa2k6vYge18rsiwmam0RwfIPTpZhmZWR8tUAYcmAEoejASY5xInFSRYpNnvNIJRIqBMtA+J28VrgKLCdoJM+qDCd6HxK7fJQHQDT14fdSlTKk1FJ/G0el7fSMPseMpb0XGYyE5+2P/In4/wCKhqZdkcqwMg3J/P8AfXCJ11XV4V7XRNI8Eq4tQuCvMj8xg8DuRWbxSElwczqPqrLJqdAmiW8/e3LkLe2KtIpVk4i3MbBSHhmSq1oFRylEsBpWb3Aj5XJ8jvie7yGvVV7CRzi59V0CP4lxPuafcpTCANZYvMC5O5Gx3v8AnAc5xopl0bIWBzf0k5zUE1LM/wDERfbkNhbnucXFeys/EwyPYZC7Xp4ItMnUzlIPTHc6GhwR4SN9Q5z/AKfP3x4lsZo6rJY94NjQrKhXhRSpoVDmGqkS1Q9B/CPIXOKu6/JaGBLZpCJDtsjmGgKEAWosnwtJEASTFrgbSeZtzqXc+a32sA0GyHJ1As5AIWSxkljyBJnlbyjFCcyI3+rVaQ1UlmcTYeI3MCB8gBgZ8U40aaBA1QtOoAzABxvyBBi/S2DxDO2uiy8W9uHnBOmbn4osZTUrAEEEwBIgxsR0PMddseAIVjklttberXXBcwtBGDhxULEHTPK8EC4EX/tj0wLtlk4fFSQYgxuFgerW9ftDTFWjVVirKAKhPO9wA24jrvOKNif0WlLPhspDnDw5LvO8QoZmrWqK6qGUBQwMmwk+GQD4eZ5485rgUSB0TmNa035FB53snWNPXRIYETKNv6jmRHmcHjkI31Cz8Tg2yasOVw9aqVTMPSJVwSuzKcMFjXi2rHZiZ8K8slFjmETwvPaanhBdJB0GxI5jwnffbpiskYIBO6Ng8e+N5DD3fH1uqDMCjUBKkleYIDNTnrB8aHmRfnAMSEWw+Cfmy4lpez2hv4hacH4XmKZHcuKSgy9Qn7vTvJ/iETb3sL4mwXWUjO+MYcRje9lU5StlGzAqIe6rFlswCpVPhNtUlWO8WMm5OKuCq6KaKHv6t89j9/oorjHDKj5jM6qVRSajnxKRYsSDO3ni5JbVIuHMMkTg80apc8McUl0GoBVbweAgsgNjBFgT15e+JcNc1aIDpiYxDdUE2/8AUNSnc1UqDUsQRGo2BDk8zqG5wPDbkEJQYiTLoVhwLPU6qVKjhJ2ZWExr1SQN5FiI9Lb4h8eQldPhsY3EMFctx4ivkfWySV6/dP4ZKnEtZ2jfFVmxH8WUZRbTyRi1A4nrgBBaVqskZMyxsl75AKSR1nDAmzCisd/DmxOL2dbXT1jsN5/v9MQ1qmSY0AN7H7Xf2emSSApOxtbkdjj3aPbQXhg8NKSWgWN1vwrOvlnc6RUV1KsjbN5Hr+knF84cAs+Xh72XRtHVc1qoKoAA1FvMSFETziMK3TqXT+1AH86CQ1mARpvF/cHDTQc4XPSyN/jOvwPvCoKtXVTpnXqBuQTLKeYvyNm9z54WdpotzDhuXM0aafRDPkHqhmQTp/cesTizCAfBJ8RmbG2ye9yCs6nFKWWCUXQF0ppqOrmUUn6nC5gzG1jCMy2/rf1Qnfd2op64VGBUQSRYrphYlzJ1gG0i+DF3JdAGis1a16/SmOP50PUGoEjVud43NvMkne0xOCR3qUvinNaGtQqmk9QuAe6m6qfFEm2/ht6mOc3wXVqw55e0Oh+CIznGK9VkKQoT/LUbL5gDc+Z6nlbFAGt3VxgZHi9vNFUw1UCotNe8X46cSPULvpPT1xRxAOmyNh3CC2v58wk/+IaWMEraCCPmAevyucFEWiIeIPa63aj4LAcV1ApZZG7H35fzxcYcDW0GXjBe0ta2vNOuB5XMaW2ZSp8S9PlEefScAmay+7um+GcTfm7OY+R+34XHHeGMKKuy2JmSfI8uXvisBIcmOJywT/1g25upQ3DyzNTpqZFRgL8hEk+wvghaDd8kCXGPwsQezUFepTerWBphibiSY2NjPO2IdTW5SrQl87xNlq902Wgzo61SrlLQ1iBB2J8Jjz+eF9AbbotER6U/vA+CUPwqkx+7BDRPhP6TtgwxD2+3slZOFYd4uLuu6go3hPEamWqiNTU+cNf36EcjjxyOFg0VZjcRGckjcw/7D780Z2jy1KvNWlJO5ZgL9ZiYMmP3OKMmyuoq2IwQnjBFWpzLvUnT4RBkCABtziLc4w0SCFjR4VzXG9CEy4F2cqO5qmppprc6T8Q5xNo+f5YmSUBmyznvME39b9fBH8Z4jTqstKmQmWUEGAbsL8twWFupv0ijdAnY4Hv/ALCddftX3WHB+HstehmCyNQDgksbATFybCDzO0Y8aot5pbE4h7qaTssF7Rye6zWutSDMVIYa6Yk/CT8QiPC1rCIxYxWNNFMUrsO4OG/2Wi8GFNu8pOlRGBZXYRyL+ItGhxEDqTAmcVzEjKU1HkdICG3rZtdZqoK6U0OkFRp5jwwAJJMdfz9RhxC1Bw2HOXNG/Lp65JJX4W2XqsA0lfiH6eo/MYO6QOGVwSMeCfh5O0idY5jwRFSkHH5HC4cWlar4mzx/REdj1D1my9T4aojVHwMJ0sDyHI8r3sMMvpzRSwG9tE8kEgt5Lqtl3p1KlOpAanIYejBbTvMgiOV8LOYANFu4XF9rryWD0Vfwg+Lf9n54swkCysziWJAkDW8vuh+HI6M6yAKliTtGoGZ5fCMGc4GqQ8Hm7zr52jjlnAfXp8OnxLsytOlxPIkEeRsYNsCfHl1an8Pjw9xhm0PI9fwV7TNtPywud7Wyw9wx/BCPw5aoKatFQfCDZX6An8Leex8sNxygalctj8HI0kDZOOyuSquXo9yS4S6lfEo8LBhPlBnmD54pIy3GtbWpw7EtEDXONZTS5yXFalGvTpxrpVHCleY1W8J632PTlvgcbGyNN6EJPjMBjlDwN1X8Q7GnOValcMYdiBEfhJT/APXFWuoUgsxTYm5CNlKv2h7umzuIcB0TwkGWtvHK1zeMWZCXOpPz45jYe0A/1KKfCWaKmYcor/CiialTyRd/cjDIcBo0LDmxMkjrJ3+SMzGS0qNYTLU9wjHxkddIl2PmYxXKSbJ1RGPgjZQFlD5qtNKaSuyAhNdQhBMEwEEdCZM7YnI0HX8r38qRwofhD8F4lUoMAtRFBJlQQSSbcwRPL388ekaHDW0Nh7QiMULPXmtc5lFY/DHWR8/Pfr+uBCWtFrwcL7gMg3SbMZbumDQGWbr+mGWSdoK2Kysbgjhzmbq1P+EcYoL4aQqU3eBEjTq5GJjymOeByRvrXVKROF2qmrxylmqYpVaRprOl2YW/h1AiYPmYjz3wA0KoppmBxBuRoJBSmrwh8hULsNcoRRqCCp1CAQeRiZxJcTonQI52saNXWLHQBDcKzC03BLaQkkSJmBt6HAje4XQaBuUoLM5816jstpJJj8hgmTILclmYgzEsh2HNDVNNMqVJEC99vfFhbwQUJ4jw5BbyGq8TjCmARF/j6/vrjxwxGo+CpFxpjiGuFDqj64O9FmViADEGT6cx64C0jaQaJ/EwOPehdTuo9ao/s9wM6i9cFqs6dIECmRaWEfF628jyvNOGimigksPgX/8A6Tutx+Hy3WHHq709VJWuTDesDVYWENYDyxeOTMLIWTJwvJLbTYN11U/w+g7OyzKqLseQA/Y8yY3ODPIoEbomEY/tXMcbaK1+yc5Np8K6tC3Kho636ThYvI1WsMBh53VWoS/tCill0KFAF4EfQ7enrg8D97SXFoO8zIKr6Lbh2YqvpRJYTcEeE2i/LYfTEPpupQYMj6iZv1Rbt3bKyAoSAReY5WPI2J8sAu9QtmNpjGVxsrXMNSFMLTBJMF2Yc4+Ef6b7nEkiqCK1pFlAZii1PcRNyvP1xYamilpB2Qzt25j7j1qsKEL9+206VX+I/wAhufl1wUA+ysWaQOeHA6nRVj5J8/lVr0wWr0vBWHN1AlX8zEg9Y9BgBNGkwyRuFfld7J2P1URUclyokR8XI+Y9eWGgMrbKXkk7eUtbsN/Xin/ZrNPUfQSFXmHUER6WJ9JwIxi90xHDHNZLS0j3JpncjSYPTkUotIchWBM/C0iJAMAC567nYyuaysTnY4tOoCFqcHVIArI1hsx+dxz3wOSJtpmPjE0TRTLHvK5r8LGnUzLytN7+0W53x5sDRsUy/jD5CO4L963yfB0Lh/tYRjIuRyNjJYGTynlzxYxNLatLsxssUpe1ujuXJeZPLI2ZpbhUYVPMaBrPz0n54Xe0RupvMLRlxLsTg3OkFEH8LThjtUpq/wBrWnqltBJBEknl1398TkA0JTUfZvYHBlggJklBqdPVWfv3sQxRRp9LG/mZ2xGhdQ0XLNt5yrzg1BKtP7QNa1CSrNrJmL9B8sCe5zSACizs7FxZuknE+D06Naw1FqeqW6lipP0nBXSuqlrcFw7JWmRw12St8v4AQzKeqkjmemPB5BT02Bikis79Rol+ZzdVCJqawOTgH87/ACwwzK7lS5/E4d0B0da7y/EmqyX3GKSxBpsLSwOPfO3K8bLXM1NhHr54GwJzEyWWgDQ7o3gOWphv8sE7yZn26YiV7naEquDw8MVljdeqKzvEGUOo2f4vnP5icCazVTFMI2ObV0TS24F2galQCsgq0mqFWpObQFDeH+Eyd/LbBywAlZT5TNOC3unqju2fZinlqi6WZkqLqCt+Ha089+mBlxbstLAubiw4TC69bJHSGldK2WZgbch+gwJziTZWtFBFGO42kcnBUqIWPIxBEzacWa9w2KrLhoH6PYCgk4dSIZSsm0GdgDcR54u2Z2yzsbg4mFrq0uq/af8A+GU6SeAXpsDJ/F8VvL4frgcpNeK04GtbTGigfX3XnEswWrOwlZEkKY3gxPQfphUa6lXyZIwxTeZowxOHrrRJmO++h80+ilTA3qAux/3MoHtpJ9x0GDgWsp8haBXiteE1gACFhplmN9XQQbQPrgcyb4W05nPJ3QnH3Jg7b4vheaX46TTSPH7LTs7nX0lbaAR4Y3mTvvy64tiGBZ/CGZnl/MI/tHnI0UwosT4ucAlQLDkBvgMTBZK1sfK5mUDnqsMoDo1zcNH0mcee2tUbDSk6FHy2ZrS7HU/xHeYHnzMYoXEmypxUgghto9yn+NtcEWVTCryAn8+p54bhN2Fz2KiLGMlB3V52b4i1ClSKkkVCyMJ/0owItyM+s4VeLpaeNgEsOY7ivmkWcqpURnFMIz1C1uQj4fmZJ8uWIvktGGDs4WgHkgODrNdRtLKPmQMFIsBLQGpHlVOZ4UjcOqVDOtqgWZ/+mGEjYxDf8/LBGMpmbxU4kmSTszsQfuPx8FO8KzMVdIVTNPV4lDC1jYiL9cCczuZ0pwqcl/8AHOx16UnLB6VCpWp1Gp/FFNSdIIGrYk2tt9cCYczgCp4nI1jsgaCep1/CA4PxF84CtbQSGUagihrsOYE88FmYGkAInB29oHPcTpys18E6qUFRGZR4vs1RGM7kVe6LeUoYjyxR2lJmX+wUf+w+FXXxUTk6xCAdJH1wSRoLrS+DmcyENHK/q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xQSEhUUExQWFhUXFxgZGRgYGRwcGBwZGxoYGB0YGRwYHiggGBolGxoYITIhJSkrLi8uHyIzODMtNygtLisBCgoKDg0OGxAQGywmICQsLDAwLjQtLSwsLSwvLCwsLDQtLzQsLDQsMiwsLCwvLywsLCwsLCwsLDQ0LCwsLCwsLP/AABEIAMIBAwMBEQACEQEDEQH/xAAcAAABBQEBAQAAAAAAAAAAAAAAAgMEBQYBBwj/xABCEAACAQIEBAQDBgQEBAYDAAABAhEAAwQSITEFQVFhBhMicTKBkSNCUmKhsQcUgvBywdHhM0NTkmNzorLC8RUWJP/EABsBAQACAwEBAAAAAAAAAAAAAAADBAECBQYH/8QAOhEAAQMCAwUGBQQABwEBAQAAAQACAwQREiExBUFRYXETIoGRofAyscHR4RQjQvEGM1JicoKSFSQ0/9oADAMBAAIRAxEAPwD17CCb7H8KgfXWs7loNSrOsLdFERREURFERREURFERREURFETd+8qKWYgKNydqwSALlZa0uNhquYa+txFddVYAgwRodRodaA3WXtLHFp1CcZgBJ0FZJstU1cxSKnmM6hInMSMsdZ2itS9oGInJbiNxdgAN+G9UuA8Y4a/fFiyWuNBOYKcgAEkknlynaSKhZUte7C2/0V+fZNTBB28oAHC+efJSrniGz5qWkLXHcwAgkaGGYt8OVeevbfSt+2aXYRmoBQzdmZHCwHE26C2tzuy9FbVKqii43iFqyB5jqs6AHcnoo3Y+1aOe1upUsUEkpsxpNvTqd3imOGcYt4gsLcnLEkggSeWuobnBg6jrWGSB+i3npZILdpv5+8uemvBWNSKuiiIoiKIiiIoiKIiiIoiKIuNRE0RRFF4UJNxurftTctGKwot0URFERREURFERREURFETdnEK85WVspIMEGCNwY2PasBwOhWS0t1CcrKwsBx/igx2JTCWpNpbkO3JyurxB+FFDa7FivQGqjn9o8NGn2928V3qWn/SQOqX/ABEZDhfTzy/63UvjPj63bLphrbXyg9TjS0vLVuY9tO9ay1dr4Bfnu/KxSbDkkDXzuDA7QH4j0C8w4x4iv4tiL14ss/Ck5J6Io+I9zNUHOc83eb8l6ynooKUfsMz4nXxO7oFIPEMTjctmQtq2oJG1u3bUbtGgUD59zUoLpzbQDyCrmGn2cDKbue45cSTwU/hdksBZwoY+awUTobuUgtcu81sDYJpM666VsO9+3Hp8+Z+yhldY9tV6tz/430DdxedS7O27it9YGF4TZm4+a641P/Mcjko5ID8h7mrZdHTtz19SvPO/VbVltGLNHkOp3k+Z6Kg4x47vEaFMMpmNrl8+y7L/AFQO9Vn1L3b8I8z+F1KXYcN8wZD/AOWDx3+F+i54c8P4jGE3LxuW7LbljN+6N4Zt0T8o/wB63ipy7N+nqeqxXbQp6QdnCA5w0sO43oN55n8LUcV41hOF2fLXKCBK2l+I9z0B6n9anknjhFvRceno6raUuM3N9XHT3yHor3ht9ntW3dcrsill/CxElfkZFTsJLQSudM1rJHNabgE2PEXyPik8S4naw6Z71xUX8x37Abk9hWHyNYLuK2gp5Z3YImkn35Kt4F4sw+MuNbsF2KiSSpCxMbmo46hshs26tVmzKikaHTAC/MFXtTrnooiKIiiIoiKIiiLhoiQaImOFpFsd9frWStW6KXWFsiiIoiKIiiIoiKIuA0RJvPlUk8gT9KwTYXWQL5LyX+F3FW/nChMi8rkj8w9QP0zfWudRvOKy9ht2jDaVrgM22Hhp9ls/4gccOHsi2jZbt6VU81UfEw/NqAO57VZqZcDbcVw9kUX6iXE4Xa3M8+A+/ILy+zj7iu1jDgC44WwGX8G75emY5Zbon0oCQ/C3U/Jer/TMl/fnPcbd1jx3X6bhxPga3jt8DJhrZ9NsEOR965m9TEzqNgD2qJxFuQ+atwNe9xlOr8+jOA4E3z6pH8zbw9lozee2mbYJbjULzztMTyHvRpuLb1tMCX3NuzG7ifsOG89E7gsOf5ZmYlLXPrcu7qpH4VEanbWNTAOd3LDT5lRj/wDoBcLv3cGN3+J5a9Bc33AuPjB2mNtQ2Ku6FiPRatjZAPvOdWIEASJ1BFSCcQts34j6KlUURr5QXG0TdOLjvPTdffu1uqPG8Vc3S2c3brgS51Mn7qztG2neNN4Riebg3JXREcMMVnDCwbt3j18+OatfDD4Sy5u4gvfvA+mzbXNroZZj6T7Ak6H2qzF2UWZzK5la+sq24IAGRneTb01Hkrzjn8Q7rIBay2swmEIZwvLM0ZVYjdQCR+IGtpKt7hZnvx99VVpdgxRkumztxyBPIankbi/AhZDAfaMLl18pZswZySRrBuMZloIAAnU9ACarNbc3JXZqZuyZgjbfdYD0A3c8sh4LcYzxwtiwtrBIxUCPOuKYLfExAMSxJJM/SKtPqsLLRjxXDg2G6aUvq3C5/iDnbQcbAaZeazGHw17ieIChmcgnNdYmIn7q7AR/vFQMjdO7PzXVkqINlw5AAnRo+p9+K9Z4Vw7DcNsRmW2o+J3IGY9yd/auq0MibwXi556ivmubuJ0A3dAs/wAW8bPduph8CJe4QM7DYGDmCnZcpmW5DbUGqz6kuOGPeunT7HbFE6erNg3cN54X65ZeeRC3a1eXnl2iIoiKIiiIoiKIkxRFy0kKB0AFCgS6IiiIoiKIiiIoiKIsTwPiBt8WxeHJ9Nwh1HRgiEx7qf0FU4n2mezxXeq6cP2ZDOBmLg9MRt6/NSf4m8VNjBFVMNeYWxG4BBLH/tBHzrNY8tjsN6i2DSiorBi0aMXlp6rEfwvtFuIktEpbuHKNMplEiOUAkVXox+4SeC73+IJMNEGt0LhnxyJ1UX+KfEfNxrgSy2bYXQ6An1E7dWUfKtKl2OXotthxdjRYzq53oMvoVnsCrWbQvKRJQwVYhlzR6hG+7LHfnVTGMZA10U7dp0swETjvGRF78vOxumuG4f7O5eKsXE5UCyMoGpb8O/0g+2XE4g1um8qpUVlYKm7GEt04X6e8+aawuDa+SxgRrDMJGsyZ1b6VILNBAXTc7GWufkButv58OitLeAa/ktPeVAugBgLJltSuusnXv3qNh71ik+FrHPaCb6214b/kucUwV/CIQSpFwR6SCWAMkDmNR22oWWOuqQzxTC7ASW7iLbvLRU/CD5jm25ysw9MmBLDSdNifTUr47WLSq1PXtmD8YzY7S2dvuM11cQGu3UCm2YgKoO40ymTJ03/sVhzbAEq1FLdxZe5Fjc/MenguYe+EINwgmVhTqG11mDoO1YA4KQvAycczlfeOin4R7Vu5duXSSUP2dsyMxkhZjZVGp16Csiy0eXloDTrq7gN9uJPHxSPOv4xi2rASxj0oASASPuoswJ05Usb3dmVjFGyMCEhoOV9SbcN53q7wXiC/hgLVlksK0ZmVQz7xLMwO28KBWTUvGTclWGyKd95JbyHmbX6fkqJhfPxd1lXNfcmPMYsYGo3bYEct61aySR3Hmrcr6WjjBNmD/SLZ+WtuOi9V8D+Dxgwblw5rzCCeSjoP9a6kFOIs968btba760hrRZg0H3WtqyuMiiIoiKIiiLlERREURdoiKIiiIoiKIiiImiIoi8c8SYo2eM+ZMZb1kk/lKqrD/tJrlOdhqr8x8l7mijEuxsFv4u8wSR6qb/F/iGe5Ysr90sTG8nKF/wDlW1a+5DQqv+F4rCSU8APmT9FTfw8xLLjrzmZFm6SDvoU0PsYFaU1w49FZ2+GilY0f6h8is7esG87s8kuTGoG5GpJ0iPaqj5bPNl0YAG0rG2tkPfmu3sVasL5ZbOwACKG9II01n4tOelGxukcSB4qnaloxjsGk+Lj04e9E9icUpwz+Yr+Y+UrcJyhQMshEGj6iM/Q9qsloYAMNzxK4j9qzSTBsfdbw3+J1+ijW8PbgZnTQaaaz0MCZ71Wc5zt69YyNkWbW66knPrcn3wTt+1hQNLhJ6ZAP1zU6XRj3k5taP+34TWHAzHy7wEhhJIWVIMiX2n3rIBBt+Fu8NLbm+7TOx/CgYrAosXWuxAIygySJ+7rA5mdt/nM17iMNlyP0ggndO5+uuVve4aX9bcxIJyXABJglgTMGRrrEyOlYFgC0q4WkvbI08j78kvE2ALVx8pZsqwwn0tm1B6yoaO4HeN4JBodFV2tTy4RLF8Tc7cQLadPe5SsTYt37Quqs6S6gxlIMM0bkSykQes6VgXY7JZkBqqcsvYn4XdRcfI347khOJMRktq4OoJGgK6mDGkf6e9aOhLe845FcjY1S+J/6ebM3yB3Ee/eS6cDcyh2IyzG/PfrPziog5oF7e+i9WS57sIdY9Protf4X8aLglyjCq3VhcIb9VI+QirUdZgywri1X+H3VDsRmN+Y/K9A4L49wmIIXMbTnQC4IBPQMCVntM1cjrI35HJcCr2FV04LrYhxGfpr6LUg1bXHRREURFERRFw0RIzUWqVNFlKosooiKIiiIoir8bxa1buLaukqbmilgQjH8IbbN2OtaOe0HCd6sR0sskZkYLhuvEc7a25rz/if83wq5mtsbmGY+lWJIHPLO6mOmhieoHOk7SnN25tXpadtJtVmF4wygZkb+fP6eS1/hnxXaxa6HK4Esh+Id+471chqWyBcOv2ZNRus/MbjuK8x8agXcbizEqU9LdClu28j5Aj2aufMLyuPvKy9dst2CgiF9+Y5Fzh8/kq63xQ4vH2braZnt840ET7azWHuxS3K2paf9Ns+Ru+zvsPko3Dcfee9fuoxV7oYOwjUMc7DYxqF1ER11qIvc1ptqdffNbTU8JLIzoy1hz0HveoOLvkg20PrHSSSemmgA1Pf56axRD4nf2pZJJfhj+I6nc3mfsq0RbjJLXJlmJk9goqfGTnooDTMYCx3fJzN9fxyAspP8i7orK3mg7KSWg6COqn33nSaF5vZyw2niZnGAeRy9f752TK20aVYBW2hhp9RWveGYKtNEUgwltjwPv5KTwzA28LiMz2/MQgqyyCCDGqk7wQKmbVOHxLl1OxWStxQGx53/ALHqoHEGEXGCFWLE21XVVBOx66RqelMeOS+VlF/8/wDTwHImTiCdd3DLqFFuKjBQxIkasBMHqRzHI9qy0uBNlrtJpdAMIu7encHfIXynkFduYIOoZTzB3mtZWi+NqsbMqxLD2btVdeH74uZ7bS0CSisQSRzUT6mHTXQtUTorG43q+yqDxa4DmmxNvdgfDOwum7ls4dpmUYCSpMEMozAEiJhsp0ME0Bva63Ia25aLC+hGhvkbcL57rpVq7dLFLRLZJCz8WWe23tOlYLWHN11xavZ+KrZOywOp4XFvn71S8RaxDH1qAQJPI6ncwBOp51GSy+d13ml2HuYfMlaPgWBwWX7db+YfEPLnKfk8/pVpkkAyIK5E/wD9K92vbbdmBf0+qu7/AAPhjoQmIW23S4XtnX8tz5bKamLaZw4eigjrdrRvBcwu6AOHm37q78C8et2LD2sTirJ8u4RbPmKSbcAjnMAyNfblW8EjI24S4EblQ2pRSzzCSGFwxAXGE/FvVtivG+HnJYzX7raKqAgEnaWYAAdxNbOrY9G5lVmbFqbY5rMaNST9P6WltzAzRMaxtPOO1Whe2a5JtfJKrKwiiIoibuCiwVw0RO0WUURFERREURU3i3gwxeGe3974kPR129p1HzqGoj7Rlhru6q9s6rNLUNk3aHodfusHwHxL5obDYsEiMrg6EgaZx0dTE/I9aqQTCQFj13dobO/TuFTTHLUcjw6Hd5LO8Y4Zcw2IItucwIKOCBKn4T0g7EbbjaqMjHQyZLt01TFWUt5ByI1zGv3G/TeqrC4xrl1s8Bgu51GkqdD6WEEDWdPrW8j7jGFRknZQR9k8Ei9x0yOuotrlvXOEYa0baliS3qbLlJt5FUlsxWGmeY2G++iwvz9F0+3fgBaAGkDO4vc6Wvl56lLxFkrZSwg+0ZfMuHQlQ0sB2OWR9OdVo/3JC/cNPBeap4n1ldJPjwsabXGV+AHzKafGpgbZCr62USzDUTuANZBke5FW24nHCNSu9UdmyPG42a0nIb+p4/fiqlMBluLdzrczeojWDPUyD9PrWDPcYS1c7ZpdUvdMDhsbW5/YLjqwbNbYKw+h9xWGvH8l1ZY3asNjw3H3xTwxa3BF9MrAQGEwdeUfCf07CtsNs2FaB5OUrbc/z7K5dxr4ZsmZL1picuxGugMb22OhkEHrW7Wh2igfUuis59+o1HI7iPdl18XaaIUrpqCZ17HeOxHzNQuYQcl0o5mvFnEeXz9+Cnrw+yw9NyCdJIVkjnJBzLyiV67VnTVQOGLPDf0PqLHz8FDXgzqCQnnWg0Qp9a881sx0gxz6HcDUMJwl1neh6+/FeS2kf09T+ySDw5qDicBdtXRiMM4ZVg6ekgqeYOgIIA9+utTxzMcOzkyKpUdXP2+QLiciOIVieJLftIrG5IBCgn0BiSzwp2kZdBHcVC5rmletlrYoonTEDPUWsSQMhflnrmobSCsFkcSraRsIBG+bMsGe5rYkWJtce/kubs+slrJb4gANFMC310N0iVzwWiRrE66HmAY/WtDhtovQsa697g52+H36fRThhsU6rcVEOadQ65mI3JUtM7mI5+1a9m12ax+oaw4Du5Gw8bfUpq3dv3mOoJOnxAfL1EVrgaSpHftMyAHn9AVZYDhBYjO5VfxAowPWCja/WpWwxk53VCasqGi0bW3/AO1/IgL0zwRgMCjEWH8y+g9WbRgDGoXpqPUJ3ia6NOIRkzVeX2lJXPAdUXwnTh79Vs6tLkIoiKIiiLhFEXIoiVREURFERRFG4kH8p/KMXMpy+/Ia9dq0kxYTh1UkODtG9p8N8+iynD/HiAZcSptuBqQDl/SSPpp1qmytGj8iu1NsOQnFAcQ65+/dlhfFuMs3sR5tibbGSY1BbkyRvm2jr7mq84Bd2jF2dlPeyI0s4vwByy3g9NenQKs/nzfZbbESs5XOgKSPxdDMCeZqCd4ewOO5TXbs4lxBwutlqb8MvnyUPieAyeqQGVTm1DQc4GwHpEEab71HG++QB8clqattZDIcDrWsLixNxfLPPTluScLwd7duWupcQeqFPpI6HTUfMfrWr6prnWDSDz4+a89SVtW8tpmO1GEX3KkxVi8pZy4ZrhLGdJ19z7D2q4HRuAbawC7lNQ1NCD2Lg7la3kc80zhL6MxOIc5tgsEmI6nTtW8jXBv7Y8VzZK2d8ha6O53A5Ac7ZXWgwbWGYLm8pdvh+HnJA111/SqhYb/uHxXb2X2kdN8IL7kkZf1pZOjha3A2Ug5RO4zEak6TyA19x1o1pzsV0JJWjDjbr+PuqfE57ILAC5bmDIkj/P5it4w1+WhUFQ58Gdrj1/Kjrbw95SuZrZYQQYI37xFTB0sZvqqUkNNVtLb2PLI+WY+SjYvg7QzLdDMh3AIDDYT0PuNZqVs7L2IyVSfZ0+HE1+YGul+R1+qiYPi+WVaUbYkEgexncVu+nvm3MKCm2phGCbJw4q64dxXGHS0xyEmSCOmuYnUCBzqrLTQHN4zURpP1U/aOF/Gyk3/EBLTdVWXQFgMrgjbNGjDmJFQtpQB3CQfMe/FXIqdlNL2jDbdmL2PPQ2O4hdxIS4LbZQQzO8MYLfCJkbEwdu1SNc5hVypZHNBaa1jv3DI2PlxUMYnNKtYItGQuRy9y2y7iWALCIMHkd+VTSNaXYozY8DoV5KGCaB7nMyLdeBHveu3sFeyq5csrbH4uWxg6aft2NR4mcNF6qlqDOP2X6agjMfK/VLwwYEZ/Uv8AVEf0mawHR8FZeyttdjh5fe63XhjDYJtScMrfndwZ7eaf2q1GYTwXFqn7Sbrj8APot5gfDllQCMPh3HKUVvppVlsbBmAPRcaTaFUcnSO8ytDw6yij021tn8qgfsKmBVJz3O+IkqZWVqiiIoiKIiiIoiKIiiIoiKIqLxTxHF2VBw2HW9vmJYyv9AEv8jPaoZXPaO6Lq9QwU8zyJ5MHDLXx3eK8i4vx69dZ7l2xb00ueXIg66srHMDO5rmPOO5K9hT0v6YNbG4kHMX+hGR6KrtYmzf9JOVtgG/bpUBY4Zq/2g015KNjeDbFTqNQVadf75VhsrmmxzusPjbJ8JIIXeGYi5lvJeUSoKr3BkSPY6/XrUkmBoBYqlLJLM57ZLd0gZb8r+vvRQMHbZVNxGABlWWTGhBmBpOnPvW7nD4Xi/A71q2kY6Rs8fxD+iPeice7dvkKqliJ1Cy5/wARGp7TsNKAXVs3be5sPIeCbxPCsv8AxWtg9CwLDSdQs5emsb1uHOGiruZA/N+dt9vv9EDD2RJyXWAiGRSoI1EydtYG1Lu3la/tDNjfn9Eh/MVgbTArAMZiWXsSQDPPTTWte5bvKYGoDu4QRwOf581orOI80r56orkaNIC3NiFu5diQYz6axMwSNHAOOfvqt2gsaQy9uGtv+N+H+nPluvRcY4fkulQCUYnJmGsSRB6ERB6EGtw61zooC3FYOAPrnb5bweCTeRLahAdSZJqJrnPdjKskRxs7Np6rq2MMPWwNwgeoxEHZZOv3iPepQ6W1tyrPipA/tCBfLM5+mSQbrEHyxA/eNQD2rQBrT3yrEhe9n7QslYzEriFBZBbvKAGGwuKYA0GgIH19xrNm3TzXOYMfcfv3HdfdzB9D6TcdluXLNtGyqPTMSBMADTfQLJ61GHAK3JGS21vDp7/pV9xczPbfMCfiO5BA9NxQOa6gjpm1102BLQHD3xB6/bguTV0vaFzI7BzACN12nUeen9oteeC1tUmBmYAg6gSblvUEgiG6Gdqy4QmziffA9NFwoqzsSJBk4b+I4Eb/AKLq37+bqNwdQCOutaFkdl6qh2hLUi7G5BH840wVmfateyB0KvvqnR/G0246q44Th7+b0W3WRybJ+pImtv08u5V3bTo3DvuHkT9Ctbw7h/EtGR3t6/8AXLCNfuyympW09Rx9Vz5q7ZRuC0H/AKAeuRWv8N4viasFxNu3dQkAurBXA/ERAVgOmh99quRiZvxWK4daNnOuacuaeBFx87j18Fs6srkooiKIiiIoiKIiiIoiKIqfxLbxRtg4RwrgyQQpzDoMwgGoJxJa8ZV2gdTCS1SLtPXLyXmPHOMXLvpxmGtuy6ZoNu6vsRr9dO1c59QTlK36FetpaBkXfpJiAd2Tmn35rHXbNnMQVuBeTCC6nuNFYT/hqNrm3yK6rmylvfAv42P1HqE3hrbMVC3NWIG2085kTy1JrXC0nRbyMIYSCi9ibiF00MgAjTlrAPuPpQNFlTip2REuYDc5nM62tfNUnC+IBHuKQQTBAE6kTMg9RrV2SNzmNLffBeap640ta7HfCSbjrv8Ae5XuJx9/Et5ZuWQzMWKkpmJ1Osa6dCelV3PwtxPBI6H5q3NtOCL/ACAbgW32Cir4bzJncsRMTMDNEwAK1dUubm0ZLpMoWStb2ziXkXtfIeA/K7h+F3V0S4Y6E6frFa/qGnUKZlI+PR/1SeK4e5cAV7SgqAAyTm0GpknnuRtW7J2NOR8NyjnpHSi7hc7nA5jpooHD+B32aGkg7AM0n5VLJUxZBoz6KjS7PqWuLp3nDu7x9Vb4u+bY8u6WZhtlIJB0+UxA12iDtpXa3Eb6Bdd7w1gtmTyzPv8AO9VScNzS91v6Z31EAD7xmpxNYYWKkdnNc7tagnPcL2/P1UocPN9IH2dsbAQAY69SJqPteyNzmVM+lbUR4B3WbgPqnsPwl7AguCPzECPnO1aySiT+NipaOA07cOMuHMaLrYQ33thSMwJCktoN2gNMATJ6SZrMZIu0pURsNpRuzUaw5W8nIzp7xNHDuErLie1DTv8Asp/iLB58Qz2nm48MskQ8yzKx0hvU3TXeIrLJW4SHfDqTvF1w9pPkpXRTtFiBhPQHLwtdQsPi1eLVzNbZSQjDS5aYmSnU2yZ0Ox1GprZzHN7zMwdRuI49QuVtFscw7eEanvDnxHVODG3MM6uCXA2dPSwEEaRPXeD9KMDJDlkeq7lMyWjpA2VgLTqNbdR4KTicXZvJKXBmG6ugV+QjMuj9dQKw6MtXTpqpkw09fodPVXnhnxziMLCsfOtD7jn1Afkfcexkdq2jncxU6zYsFRcs7ruI08R9rFereGvFuGxelpoeJNtxD+4GzD2Jq/HO1+mq8nWbOqKX/MGXEZj31Wlt3JqcFUUusoiiIoi5RF2iIoiKIiiIoiStwHYg+xpdZII1UPinCbWIWLigxsRow9mGoqN8bX6qanqpYDeM2+R6hYDxJ4HdJuWwt1ADKqoS5tuQgi5G+kE9K509I4ZtFx5H8r09Btxju48lpNsySW+py8bjmvOOJ8JKy1oz3XcfDJK7gSwE9artNuYXfxYtO64+R18Ccr8bLmJuKht3imYEAunMggTB5HcjuByNbADFbcVq50gjuNR70324b9FE4vwezel7LkjTKYhmDAaZRuQZ+UdakZI6Iluovv1XPqaCOta2R2TiNW5jz953UCx4dvKnqtsI2JVh36fOt3zm9xdR02zmiPs3Fp8QrbhlnEJCSHkjKDEzynXf3qu/C890WXTgidFHaRwIGhsQQOu9WuH8R37KlPLURoRsZGmoYb1hr8OQNlpNRMkOM5+PyVVi/GBRgzoc0RBQQRJPLQ78q3bTPkNwQVTnrYKZuB7Xj3uOnqoieJL+IkWxkWNSBEjn8OpHuYrZ0DYh3j4Ba0dW6qd+0ywH8nG/kOPik5MhAAL3G2HMztttUeb9cgum5zYv9zj78PkF3HYs2kOc57sZd/SgA+Fevc/vOm7GCRwA0VWoqHU8RkOZ4br/AG56nkBZSuBcbtYlCt+2ovLADD0giCJOsT7zyqKopZInXjd3eBzzXjqIVMkuCN5z5+KqeO8FgZkuTO6STHbXlVqCoGhC9DWbKeWEte4/8jcH7JvwpinDMhBOVToCJywZ+IEHQHlW9Sxos5u9abHnkcHQy/xtbxOXrvVv6FxiaDIHAiTG2up1696rkDCfe9dQlxeOOfnY++C54hlGGmqsCPYxr81P6zWlOLFzTvH9KttiH9RTtw8fuD5LniQecousqqx0BGj6BYzDpsQazTDshhByXPp9jNgaQXkm3h4dCErhfEPQMPfOUGGR49JMGGMiSCCBoRHOYreWKwu1dGkqi4gSDvWt1HL52VdxjhRtuSZHWNveRy9q2imJGE6qKaiaJO2YbNOtss/eo3FJxOFNs+i5nHI6wfrBpcHUKw1jwAWOPQ5qw4dxOIW5IgylxPjRt5B0LLPKe4I54wDcpP1G6QW3EHNp+x/qx3eoeC/HLylnFmc5At3xsxOyvGk7a/Uc6mhqCLB/muDtPYzQDLTaDVvDmPfTgvT0NdFebSqIiiLhosLtFlFERREURFEWP8UeHGUPiMK7W7gBYqpgNzO0Qe2oPSqU8BAxxmx4Lt7P2g0kQ1IDmnK53e/PmsZg/FWNWR55TKRIuW8w15yqGB7n2qo2eUfy8x+F6CXZlEbHs734Ot6Ej0Um94r4gWCJfs3CdvLCx11zRG3Os/qZr2BBUTdlbPwFz2Pbbjf8rLcVu4jEMbuVcwIJe2uU5jJBIU6t6SZidKhMhf3sPiF0ooYqcdk15tY5HMc9RpnpeykCwq2UNxA4tkEKZBZXhdCOYZOh3ra+V+fzWoJMha11ri18si3PPqD6LOYviN0XS7Er5eUKhHwougWI9UbEnUzrUpLpLHeq8UcdMXAfC7P7kcPBXeJ4el3Ci/hsQwOX7W3mIjYwJPrEE+8GOgwQGi48Qt2yufL2bhYH4HDO458Ppv4rL3rl3CsDdUspAaVOsHnpoff96y1jH6ZFRy1U1Pcv7zdCRqOo/oqwwmOSQ4+0SdUYw3sY/wDcPoKhdHhOYV+OoEzO47xG7wPyT2LW3fVQIJ2f0wQAFiTOViTmAMAkjXfTUEs7wVatmiZC/tMxbLO/HxG7kL5KNw3h9y0biIA4ywLg1KrqGIXkSI1Ownrpu6ZrxexvwVLZRe+JpIwt3Xyud1uPHnzSCy2h6PiP3vvHt2FRjE856LsFrItMyU3ewiWyWxJ2B+zU6z0J1A/vSp2Ek4WhUKgRtb2sxy4bvLUlNtkxFpbg+zyuQAo+HQanctP10NbXMTsJzuoWsZVxdpGC3CctAfLTw57ku9xEpaFq7bUkgG3dk6KSTAgwQST8QnodKyGBw7v5C3/UmNw7TK//AJJ3cwdOF+arQcrBo05+3961kZjCVFUF8IM0QuR6jgl3r4FwSTH3P8QMCZjQwRWWR3YVQi2hJIWySZcB74qyusGZc6nIQw17qVmOoJ+oqvE3Be66clWypf2MZzsSUY1QbFs6kgMpPLQzp2kn9a3uAVZGJzTfl79FAtfbIbeaLls5rfeYlf00+Y5ipr4SHHQrlvZ2wcxvxNPlvH5/tWPBcU1201u8CVSAH/AWMAH8pjYVDMwA4mq7RzOcMEnxb+f5571X4zCXLTlM0gbAmRHY9K2D2vGeqx2MkR7huDoD9/wuowj1Ag8jy+takf6VZDwRaQW+SteB3ULi3czZXIU5SASJ7gjN0kVuCHfEudVdvTtMkBuBuOdun2X0vYjKsbQInfbnXUbovFpysoiiJLUWClUWUURFERRE1ilYowQ5WIOUxMHkY51q69stVswtDgXC44LC2fGt/DtlxloFQ2UsmhB7g6HSD0135VUbVFuUo8V6F+x4p24qR269jvHI/fNV3HeG27/22CYXLZBLWl0dCdyqaEg9Br0kbRTQk9+LMKxRVbof2asEHcToev0OnHPM4oYIlioOswQRseh5j51z7E5WC9J2jQ0Ozt19+isrGBItBznaDDGzeTNKjN8BTSATrJiDQxTWxNIt4/dUZJ3drgaW8sTDaxNtcX0F8lx8HeBD2yLiZMptXAMxt6TmHMg6+n4SJ5a6MqWtcWv6cvxyXKbtH/8AUYZiBnqMrHUEHgdOYOayXHrLXAWyxlGViBENyLAaCe29XIzY5rr1MbXx2Ydcx795Kv4BaB9LX1U6+nIxiOrDQbGpakbw0nncBcKg2lUQgtAuBrusrrj9u6UUvbtG1/1bTAoV0mTpAA5HbYdKgiexzraOG62anm2s0xOaQbncT7/KoLHDLucjDw6ts0g5R3PtrpVh00eH93IrjU9fJAM8irPDYZfvkMFOp5MwP6gEVXkkI+DK69HswNrLzS2NtOW+/X8cFOv483dFQ5F1IXYagTPLVgNddYrQNO9dNxIB7I3cdCffvgk4S4uFDPdBbETFtCCANNWI5nUACes8qnAGdvfVcyOqE4sTmPiG++4D77xa29QLnCnuH+YxLwHkqM0sdY5yRtuelZMuEWb5rcUnayYpN2gGjR8vL7JvBXUzvaTQMJA7jr3qOUPwh5VqmkhbKYW62umWxItny7wzWGOpiTbJ3I12PT9t6mYMYu34h6qnUP8A08hEovG7LoefI8d3RcxmDa2Bl9SESus6bSp+Wx1G3asBwJ72RUz4nMb+3m3hvHT30KTi+FG5hRdtgRmII2IYRI+emnKd9SBMJcL+8uM6lx02GLUbvE+/YXeB48h1tXtB6gc35xBbvBhvcCtJY2/G3esUGJlXd7SHYfMgjTropv8AMKLRtOvqVyQwjnoynqNNCKiIXeY65vfIqoGH9cq2VtSDyJHL3qYPGGxGS8/VxTR1bXxfyy98rKxxFhnGcCG+8DzO8iq7XtGR0XoHxyP77AAd+Wql2F8+2F2dAeXqPTUfF0HPltFHNw95uijhqO0PZy5O9Pfpv4rQW/BF42Bdtg3lZAy5YD6gHVDv09JJnlUv6dzhiaoYtrRB5hn7pBIJ3cNd3iLc1RW+EsDL5rahgGaDNszuy/EBqOXtrpUbXG9nBWZ4gWXgIuRcDc7pu8vHLNfSHB3Js2wWDkIoLDZjA9Qjkd66kfwhfP3fEcrclNqRYXKIkuaLBS6LKKIiiIoiKIsz424DZvWWuvCtaUtm11CicrZSCR7GRVSqiaWl53LrbJrpoZRGzMOIFuZ3j3ZeNYayXmJtnMPLBJGbUgw2g0MamuUGnVptde9fIBk4YgNdMsssuak4qxiQsuWZBpLAOogx8TAjcRNbufKB3sx5qvGKMv7mRO4EtPkCFAfDX7cOhZZBgjYjYwR89KjBtmRa6mcWPu0G9txzVlhr1w4dLt4sGS+wzbsVZQQQW5yzCe1R4mCewN7tz6/1ZeWbgk2oW4RoRbQXHLoE1/NWr4K3lLNqBdGUXRtoRMPzOpJOwNZDC3/Ly5HQ/bw8l2JaF8Yx0xw8W5lv48ABxCzXFuAXrH29mXUnS5bkdmDD4kbqCOetXYKuN/7b8jwP03FeUrZXmYtthvqOfXhzSOBcSayWYNqx9dszlPuJ0996VLO0sCMhoV16XZ1M+Gznd71HgtMMHh8TZZ7QNsj4wrHNPMemM3tVAPnikwuz4ZLz0tLM6r7H4tM934tv4LF4zgt2zqrHKfUFJ0PvGk9iK6rKmN/xDxXafseeHvRP6jMX98/NT8DjcQQqytoD4Wa6EUHXURrzOtRPawG4JPIC5Wz9uOjBY6IYvfJWJxGFt2vLa+Lt4mZRcyLIg5TsAN51Opqu2OokfiayzeZzPVcWStqXVAqf5e8vfmo+Pwt0+or9mQCHtgsCNhA1j51tG6O9t/A5L0MW22z9yU4CNb6+Cpr2JAuKlhTnJEDdif8A7q22MkXfosSV0TCGU+bjwz981cm2L1gXDGaStxDHtmHUbg9NOoqqR2bu6V1YahlYwhw0yI4HQg/TiOhUXh1wWSFuAtZO4+8siMyntoflrptKSJMzr81FG19MMDT3d1933HqFZBGslrZP2d4A6bHmrCDBPXoRG4qFxNunyVxkUZfiA1v4HT1Hnkd6h45QTkf453695nQjatmuNsQUD42XwO03JrhrrnIv6iZLAS0DXTox2qV1jYjRQxYmAsdmRpzH496pGEtC62sCWMGNASJHsK1c/BmRuVSvcf07pW6tdfmrTCYm5a9N1Bctz1Pacv4Try+lQnA7NvkVdopZpYhI8WO47/EcFwen7WywPVdJ9iD06jtRri3I6KzLCyazhqPfsFe0fw64xZv4VLSn1WxBGx1JI+X+hFdOmkBbh4Lxm1YJI53PcMnG4UvxP4VTEI0HLcykK43Ej4W6odiPnvUssQkGfmtKHaD6V4Orb5j3oRuP0UH+Fly4MM9i8Cr2Lhtw2+WAy/LUgdgOVR01wC07lNtpkf6gSxG7XgH6fTPmttVlchcoiRd2osFKQ6UWUqiIoiKIiiKHxnB+dYu2pjOjLPQkEA/Wo5WY2FvFT003YzNk/wBJB8l47ZZsK0NZz22aHsuJ9S/EQdYYGdRXKjkEfdeLtPovcSsFW3FG+zwMnA2uDpf3yKuWwOCxFv8A/nxpsbHyrzZgD2zGRrzk1YdDG8Xjeue2proH/vwY/wDcBY+gt6DqqPiti7bU58bhLkFoCuXaWMkhVtmGPU1XfE4DvPC6ME8Tz+3TyA5brDLmXaKtw2NuXbVy08E5M1tI3a2J/UZtOcfXnmNkbw9vHPoclz6uh/SSCrB/mL8muuD89Vm7WLa0wbdiZCgmRHU8veujYOFhlbetKiStbVWYcni3IDj1C0FzjC4K8l1AXs4i36l77SQNnVtJ7EVQFO6pjLHZOacj73FcnsHP7Rs9y8OGdicvsdVDxPCsPisrL8bgk5BsfnGbTuIq3HI+OzQfBem/+fD2WHCMI0dvPiNFVcOa7hWyqSbYzaDQidCe8jSKkkkbKL6FR01A6llu0YmnUb+II6e9FoMTi7F62IUpcAAJHwtAG45GevX2qu4gDSx9F1ImSBxOLE08dQqTFcKD7gEfX9tq3jmc3RaVFFFMLOUG94WHxrcX21+nqUT8iatCsyzXGfsG8nduPIj5/NWXBsFjLZJzPctndSpye8zCmNJ6VDMY5hcNz4qCTYPaPvNKPS/zT2JVQ/oYF4kn0qoP5Nekc5nlUdjaw0XbpoY6aMRtHIbznrfL2FQjBPafzE1ViZH7x31/WrPaNkZhdu0XPZSyU05niNwfiH1Ct1tLdQFD69ZTtpGWdzv6f7FexaV18QkFxp714KE2IcBUZm8oHQanJOpKifmQKlHf6qjUOkp2uLG3+eWnUDh5K0xmGFyyWM50YA7RlI9LA94PXlUTThzClilZVxtcNCL8wRqPBUroShj4lIH7wewIkfLtU7cjfcVVku4WHxt9f7+fRR8DeJVlCk54yxvnGgnmNCducVK9ouDw+S5sE5kdJFhuHDyNrZq3GOzoqt8Sz85iSdY5bga8ztFN0djlovSU72hgboQALdPfHpvUYrDBh862aQciopo3DvMyPvVaDheNu4S4l9JK6ezDcoY5xqD7GljE4Oaq7hHtCExPycPMHj76L6D4ZiRdtW7g1DqGB6giQfpXXjdiaCvBvYWOLTqDZP20it1ql0RcoiS4osFM60RSaLKKIiiIoiReuhVLGYUEmASYGugGpPasE2FystaXEAb15x4g4hg8Y2fC4i2L0jNbuZrYuR0ZgMrxIzftEilI1kveYRfhxXp6SOqohgqIzg3EWdh8jmOWX0OPxPk2ifNwzjl6nYdfhIXKw21k1QcxrMnNPvwXfilkmA7KYeAHqCbjyUW5xXDKQy4dNObPP1BBUnvFV8Dr9wnxAKidRVYBxVRA/wCI+dwU1g+NYbzEcWrgKkai4uWNoOYerQkdayaadwLS5tua5VXFWPY5glDwf9lvuPVN4m/grOdVtFnJ9N3Uga6AhttOk7+9GsqHhpLxa2Y9hVKOKtM7JpT3Qcx0y8bHjwTWOFu5Y0Glq5MaaLc0Go+KCu/etmlzZMt4+X4K7U8UYrWmWxD228W535ZKuVEklSQTqffvO9SOc7Q5rqRwxtJMeX1U88VxNsgoUuZY1ZVLR0zEFgI032rdjm3z+6gnp327rRbhct9Blz0UFOJ3LzGbNtWHdgfffWNq2kYwC91DSzTPJZhsRxO7yT4wGJ8zLNtSdpkDafik7x9a0/bvaxCkc6cNxhwI6H36KJiuJY+z6czhQTqjsyyNPun9anZ2RyDj00XCqNpuZLgkay/HDfLxsVCs8TuX3C3bpJ+7nJyzzBzGRI78q3eywvr4qanre1dgDwL6WFs+B4pzIHJy23BG5B0+Tc6jJw7xZSPqadhwy5O43Xblu8FESwHI8h2I/wBK0DoibHJWyKhrbsz6/f8ACqrmOe22YqQOY/0O01abC14sCuVJtCamfjcwgbx+dL/NS7fErb7tl9xr7VF+ne0qzJtmF8eJuvCylYHH5GFtyrKFItnqhEhTH4TtWJIg5pe0Z7xz4+K52wawRyuicbB2Y67/ADHyT+ORUbMsMuUT0IIEj5Nz6io4j/Er0FU0f5oyI+XvNR8AjWWzjUGTAJBBI3BHTf8A1qUuEmW8KnEw0zy612ONzvsft8lO4hhxdXzFYMIGogMCPSMwGxgDUSD7zULSWrpOYyVttDut55H6ellAw9w7N9a2ewWxNUMFQ4O7KXXjxWr8LMjsMNfHouEZCTGs/CCNtZjvI+8a2ieD3XaKptGKSE/qYNRr096/he+8Pw627VtE0VEVVHYAAfoK6jAGtAC8U95e4udqc1IrZaooiKIkk0WEgiiJ2iyiiIoiKIiiLD+MfAy3y16wim4QcyMYDH8akfC/vKnmJ1qjNSA3cweH2928V39mbadABFKThGh1IHAjePUbuC83vqcM/l3GxNoT6kIKkjXaHhxtqAJqniLThxEctF6prWVLO0Y2N3A5HP8A83HQ3su2MFg3VibwVp3dX2k65QCX013nXWsYWkZuWHOqWOFogRbdb53FvLoo9yzhixC3QVBMEKZgBdYaNzm0nTSonMAOvv8AKlZLM5ubc+o58L6C2e9R3sWxJe4kDrMnsAAdf0HWsNYSclmSZrG5t+X4+5TWGtq4uhJ8lrbLnYR6hDqREg+tR8j10o+7HDiCMvnfwuvObS2lDJgiHxXvlu3HPmCo3DeFtbCXUIkyQJVzppLKZ68xVl1Q9p0B8l0YdmUxFsx4uGvO+akY/h18MzBoJAzBbZRByylQqxtMDSajdKL5t8laijLW2jkvbS9nX8b8+KhXGuZSLlktl0DoSCuvsZE1s1oPwu81DNPJ/JufL3l5qLiPETW9FtFYTKfUZaRBzCNZ+VWjBG/NuS4EtdXxHvG41FwD9FGt8aZjECBrBLAEno0n9RQ0zAFzHmSd5kmBPHK3kbei63EHVvVaRFB1PlBif8J22nUmtRC0jI3PWyhl7BxAhuOp/pXvAPF6LmV0UZjoQBmjbeN4qjU0BNi06K7Bs9ry2zwDwOh6H6HzRdxxYekHvB0+lOzXumyNbkoD3QQZA+dbBpGi1kkZY40wcCkMfK+EZmgbDqQOVTtMztCuL2+zNG4fAfYJFvFpbE27QZhMSvbeCI+cGtuzc743Ld00UQ/YiJPS3qbHySbfFWLTiA0E6kgxHQ9B7Vl8G+I5rk1e0KrsSx8dr77HT5eqlYW0GbItwCcxGb4ewUjlH7VrNYMElutlVg2tUQgC+IcD9/7RYtul1QBkbcE/D235HbaKNAeMl3Yq0hgkcwhpTt+0oech9P8AxLZ0Igww11nmOnyrUEtNir80baiO7TnuPyK1I8INctC7hW8wRmAmCQdis/C42KnmNDyqV1PiGJi5tNtns3GGqHK/35c/7XrvgzEXXwdpr6styCGDghpUlZIO0xPzq7AXYO8vMVrI2TuERBbfK3A5+mivamVZFESQaLC4aIlRRZXaIiiIoiKIiiIoiYxmCt3Vy3UR16MoYfQ1q5jXCzgpI5XxOxMcQeINlncX4D4eZZrAXmYd1A7wGAFQGki1sukzbdeBhEhPgCfldeTcZ4PYDuMKPMXO3rzFbca+lGdvtIg6gfNpqg4W0sRnu+t/ouxTQ1rjimkw8rXd4gaeKp7uS1lZraaHpmJGxILzzBG2/tUQxkFoOvglfsl7oy/tS4jcflbj73qRdxOIvFSoZE2XtsNTsvL261EyGNm654+/qq9F/h5rLSTGztbb/rdQLGBvvdaxZE3VmddFymDMd4FW44g894LpVtW6miHZO+1la30e2rWnLvchSpW6DbXWTKiYPKDqJnpMctm5O8r3UuzH1E7O0ksMz/G1xbKx671Cfh99l9V6BqQpYnXnoNie8VqJm2tZWXwuLjY+n9XUH/8AGuwLXHtKmss0yIjXbvtNbds0GzQSVwa+udDIYntBt74JvCJhtkcQAc125uOgW2NAe5mKlIlJ7+XIfU/0qdEySqJc9+Fg1zA+e5SsNxFT6FZmQkgMRAJ/zGv68qikjLTiOqkm2TBUTNfT5DQ626jjz/tNca8OoEDKDGZhnA9JiIidQdzB5R3qSKpcMzmF2Z9lQSMwMGEgDqqXDYtlbJckHZX1ke8b/qatOY14xM8l5wyVNE/Dc/RaXB8EuMo864Ldv8SqXMmNo2+dc59QwH9ttzw0Vpm1KqpBijaCemfzTeIGBsqQWdnDbsMpP1GnSO24rdhqpCLjLluVfZ96So//AEDCCN6Q+IJRYCheUFdZEzA7DetnQvAuV6Q7ZoWXId6H7JCNnVmgkACSBPQeo8h/nFaYSCr7ZopWBzdDooV+1tl0IMj3qVkmoOhXOn2dFiEsYAcM+XiPqrC82e2t9VjKUR11MOF3no8Ex3gVnDhOS3c/t2Fr9c/fh9ivReJeF/53DW8Thj9sLY208xQNAej5dJ+R5RZfEJG3Gq4NBtA0khhl+G/kft/fWs/hjxj+Xvmxd0VmMBtCG2ZSDsdj7g9aip5MLsJVnblIHNE7PHpuK9utqAIG1dJeXSqIiiJC0WEA0RKosrtERREURFERRFB4vj2spmW090zGVBJGhMkDWNI0BOo0rR78Iva6np4RK/CXBvM+/mQOax/FfFmNaBh8Ldk/+Dc0/qcKB/2mqr6l/wDFvofwu5T7LoxnPK3/ANN+QJ+YVBxThXF8YB5lpss7Pct5eUEoCBp3U1C9tRJqPkujBVbJpCTG7PkDfzzPqqzinhPF4dc16/bUsIAQs1wiIKiBJUDkJA5wK1dA5gu8qaLa0VQ7DBGT1sAOZ1HjqVmmw4Vw9054K+ktqV7wdNNNDpVdzrGy60UZcLuOedrDIHlfXqVOfjN26Wt4W2A7ggsBAW3A9CjZQNTOpOm0VK05ZhUJWMaQMV7Z5nK/Enjy9OCbGDTDW2Vr4zNGYIfi7MfvAa+mY+dROkeQQDbkPqpIom4w8suf9TvoN3XVcTithJyoToQZPpiQRqBPLkR761oI99kq6kQtxTPsOQJP2TOH4w94sERIIy5sqhVEzoTrOm++/etpGYB3rdN65M23qWG2EPJ1zNvPP0sl4fh1pyc5Dy0er4BGnWAZnU1XMjxYNy98VdijjqmCokYCSPIcLKTxPgFi1bDBLTS2Um1cRgOkrlke8xVgiZou5xPjdZp44XvLQzDvsWWv4+yq3EizkyKgABkEnmQAYAhRMDlOg10rUPffUq1+njGZt0Aso+G4xBynVZXQglWM6Bl2epBC4C48lUk2pCx4Y8HhiA08ftdMY/ATyOwInf3HzmsRyFqtTwQ1TNxHJWWK45K28qlWEC4BDI5WIuZSNDyK6g6GpZMEhxgWd81QoaAUcjjbEDv0cPfEWKRjuF2sYuaxC3IhrU7nrbncc8u4O3Ksse5h7vl9lYqqdkzLTZjc7hydwI4+eay1i22GujOCV1GsiJ0+Rqw54lZlquKyhFHOO1biadDb2Puru/aVL0WnBRwIPuNiBOU8oquGl2ROa7RnbCBIBkdQN3MJu9ZKkj6iot9irgs4BzDcFM2zGaNmEEdxqCfbb51Lc2sVWLQH4hvyXqP8IPEQBODuHqUnpvHyJPyParNPJuK85tqjLX9s3Q69Vb+PvAbX3/mMLAviCRsHI2M8nGmp0POOcs0GLMaqLZ+0hE3sZs2H0/C3PBjc8i15q5bmRc6zMNAkSNDrU0d8IuuRIGh5DTcXy6KbW60XKIuUWE2N6IlZ6LKcoiKIiiIoiKIiiIoizfi/xZbwSGPVd0heSzszxy6Dc9txXnnEY5rq7M2W+sfnk3jx5D77vReN4jH4nE3HuM5PmaHMJZgDOVVGuWTsNOtc44nZvOq9izsYWiKBl8O/QA8SePPVMWuCuXCsMg63CF/fQfU1GHAGzRnzUj5MbcT33HBt/wCz4WT2MsWrKlVvySY+zUlTtqWYgERMAA/rI1I4uuVLCXkD9vCOeR8s/VP8O8PYi6uazhGcH/mXNNOq5yF+cGpmxvcMgqk20KaF3fkz4DP5An1ChYjg9+9iTbcqz6FyPhAA3JA0EDUgfWaOBa629aNlikhxlto+epPAX5p/iWHOFRkXKcygg8wD25SI0PaqpYe0Acq1Vs+CvaJA3C4Hz5c+qlcWwq4W1ZtuPWhTONJOge4DAk6sog9/arHZjtASFtE49k7szlYhuuujbeROX5VPxrDm2lpIi4y53J0IklQB0WZMe1ZDQM7c1bDy42B07oz1Nhn1/Kn3kFrCAFY80opM6tbzZ5j8WZIk8oissvbPf8liUAyHCb4Qf/VrW6WPmq/jnD1TDW3IhmZ9OwCsTvsCwA+fSsMJJxcVo9rbGMi4aBn5/b5cVb3uLWsXYUBSq4bCC0XMSzeiCBzI9R/q71tWuaHRNGt/ReVE7onCNp+J7TrbLMeRv6KJwu7bGDxKsqNcW7aKuQM+UkyFYiQpC/rWww9ics8l33wyPrmMLjhIOVzbIcj0ULinCvKxSrh2L5kzwCM0hSxBC6BxlJjcaDemG4w6qWORsNpCMIvY8DuBz1HPqpePuLcW35xBz2vS4USYJGR43IK/Fv8AWaiOLIhXgIxiaRlfME5bjccNdP6VbheEG1etMfgNxYPIgneelbtkJNiFSqaVojfgOgPgvX/GPgpL9gvaXLeRSVj74AnIf8jyNXZYA9uWq89szajqeTA49wnPlzH14rzPwlgw2LsqQGS8WQqdiI1DDcabHrEbVTgdnYrvbYZaEyMyLbH6K78ReDrnD76X7JJt5ptsfuvOlu4ejCVDc5g1LLEYzduiqUtbHXRGKT4reY4jmNbeS9a8M8YXFWEuLzGo5g8we4Mg9xV6N+IXXlp4XQyGN2o9+qt6kUSKIuGiwkXDpREgHeiJIaiypNERREURFERREURcYaaaGiLyzxJ4KvteJso99j6nvXXQAseSrIgD2/auZLBIHd0EnjkvW0W1acxWmcGNGQY0O05nffqnuE+BMaqkG9ZtSQdE8xp6yQI+RrLKWW2dh6lKjbdET3Y3OsLa4R5D7K9w/gG2SWv3711iIOoVfkFEj61MKQauJK5z9uy2wxMa0dLn1+yssH4ewODUuLVtI1NxzJH9dwkj61M2GNmYCpy1tZVuwuc519w+w+yqON+MFZSmGgzobzaWl03E63T0AEHrUMlS0ZN89yv0mx3Ah0//AJHxH6NHXPksLdxdtVItku1x9Tr5rtybTlJ+H/aOc54/jqfNekbC8uBkFg0aZYQOH5/Km/8A61csWv5rFf8AGuXbYRW9RUFg7vcndsqtpyEzrtN2JjZjfqSqR2gyom/TwfA0Em2V7CwA5XI6n1z64hsTcu4hxKpqAR8eXXKSOcST+bXlWuK9zx1Vvs2x4YxuyHIneOmQHJNrglVPNvGHcC5+KELhUkE6j4jE7KnXXYizc9/yWY3ufP3BcNNuHesSelshpqXJzF8OfzFtZlYa3clslkETEGNic2nKoXtc3IKZs0bm4yCNBc5Hx9Oqr+Jv591bYM209Mz6SZlmB2gsSfYCly0WHvissjDr4up46ZDwH14rvFcM1hBa38wZgOeUyqmBsTEgHWI2msBhDg4rnVOz6Wr/AHLWcDrzGvlpfj0UTEWsvksARnT1D8yllP6if6q3dkCF0Yh3wTqMvAgH30Wq/hvghc4ijDUW7TOZGxgJ+7GO1S0gu9c3/ED7UwB3n8qn8W8FbD379pUlbb+YsAaW2giTuQBlXoDPWkjcEhCmpphUUjXE5kW8Rr56pnDWgouoWJXKWygtBESjGNCBK71E8FriFZik7SFj9+l+G4+ea+i8GoFtANsq/sK7LPhC+dO1K8VHDxh+LIFI0xpAHRWhhp7PHyrmSNwzHqPuvZyS9tsu5/0DzFx9F7XicOtxSjqGVhBUiQQeRB3rqEA5FeNa5zSHNNiFWeH/AA7awfmC0Xy3GzZWMhTEHKSJg9yajjiay9lPVVclSQ6S1wLXta/VW4qVVV2iyuURNXTRYTIO9ERmosqZREURFERREURFERREURFEWR8UeGL95zcsYhxI1ttddVB01UodNtiI9qqTRSk3Y7wvZdvZ20oYW4JYwf8AdhaT43+d1lX8IcQkHKrMNma7n+YznQ/KqToak7r+N/mV227X2fa1yAdwbb5KbgPAWLdg9/EBP8Mu0cwJhR+tbspJnG7zb1Vefb1IxuGGO/XIfUn0Wv4F4Vw+EOZFzXOdx9X7xyX5AVdipmR5jVcGs2pUVXdebN4DIfnxusd/FTiBuOmGt6ldwPxvoo+Syf6qpV0mJ4jG5dz/AA/T9nG6ofv+Q1Pn8ll/DnCPMZmJKYa0p865JHpnNkWI9b8+g13io6dmMk/xXSr6kwsaxucjvhHA8fDdz5XXeOY98ocobfmMzwR6FRfRbQKpnTIFIOgPLU1tI6+dtfYWaSCNl2XvhAHO5zcb+NxbUb8gqPguHuX7uVTkZ8zO4Glu0PiMDQALsPYDcVGxhfJYKapnEEOIi5Og4ncPv4pN1gT6AQCYVeYUaKPeN+pmoJX435aBXYIuwjs456k895+3Jek+C/AvllcXi5a4AGVDqFjZmndgAIHL3GnSpqc/G9eQ2rtftbwwfDoTx6cvn8/PbuGe4bAEa6x+e81wie0IPlVN13C/H6lenxMieQd1/JoH3816V/CfhYVL2IEFXYW0aIzLbmXjfVid/wAIq9Rstc+C8t/iCoL5GxHUC5F72J3eA4cUn+LXCCbYxSbqvl3QOdskET2Dx9azWRktxD2Ft/h6qDZDA/Q5j/kB9R8l56uGb+XtXY+LD3UB7o7W2/8ARcH0qq7QO5FdqncGukiO5wPgRceo9V9BWFhVHQD9q6rPhC8GdV5zh+Ftd47cJHossLpMDc2kVBO+pM9PSapOYXVHkfQL0UlQ2PZLGDV1x4BxJ9816TV9ecRREmiwuzRZRRYTdyiKKG1oi5NZWVYVhEURFERREURFERREURFERREURFETWKvBEZzsqlj7ATWHGwuVsxhe4NG/Jef+GvD13EG9i7oyvcVxazDYvINyNwIOVecT2rm00Dn4pXam9l6XaG0I4Ayliza0jFbfbd55nnbmqLxVfSwi4C2yslkG9iCfT5lzNPliDoddtY9P4TSSzGiFu7MrobOjfM810gILu6wa4Ra1/fPipPDfCWIxGHfEMD5joEw9t2gJbY5S7dxbZo589yI2jieWl3kqtTtOnZM2EfCDd5A+IjOw6kC+7wCn+IuADh/DmSype5edEuuqknLq0AakJoFA79TSWPsICBqclFQ1f67aAklNg0EtHvfv8OCc8AeBzbIxOJX7Te3bP3B+Jvz9uXvtikpbWe7wH3Wu2ds9reGA93eePIcvn013PF3yYe83S25+ik10HGzSV5+nbimY3i4fNeMcGwT375tW/jJAVoMAIvli5+ULmuN3IA3rkRAus0e7Zfle5q5mwN7V+ltOpxEc72aOQz0XtnD8Elm0lpBCooUDsP8AOuuxgY0NC8JLK6V5e7Um6Xi8OtxGtuAVYFWB5g6EVkgEWK1Y9zHBzTYjMKhteDcOMNawxzFLVw3FJIzTnLQTGo1KnTUd9ah/TtwYVdO0p+2dMDYuFjwta356rR1OqCbSwoZmCgM0ZjzMbT1isWF7rJcSACdEp3ABJ2Anr+g3rKwugzQG6INETbGiwlKaIm7poii3qLKbD1lFNxJM84jlP+Xy3rCKMXfT4v7n/aiJ6yWk789/03oiAbn7ftr+tEXc1yNtfl/f970RGZ+n7f3vRE/amNaIl0RFERREURFEQaIqzxLjGs4S/ctiXS2xXnBjf5b/ACqOVxawkK1QxMlqY436FwBWK8CeCQ4XFYsZ2b1pbbUAHUPc/Ex3g7c9dqdPTX77/fVd7bG2Dc09NkBkT9BwHvTX0gV0F5dFERRFW+JWjCYj/wAp/wBVIqKf/Ld0PyVqhF6mP/kPmoPgbAC1g7MiGcG4Z3+0JeD7AgfKo6VmGIKxtaftat53A28sloKsrmooiKIiiIoiKIiiLhoiZumiwlIaImrzUWVFc0RRyaLKvKLCKIiiIoiKIiiIoiKIiiIoiKIiiIoi4aIgURdoiKIiiJFxQRB1B3FCl7LqbUCJVERREURFERREURcNERRFHub0WF2iymrm9EUW5RFGNF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xQSEhUUExQWFhUXFxgZGRgYGRwcGBwZGxoYGB0YGRwYHiggGBolGxoYITIhJSkrLi8uHyIzODMtNygtLisBCgoKDg0OGxAQGywmICQsLDAwLjQtLSwsLSwvLCwsLDQtLzQsLDQsMiwsLCwvLywsLCwsLCwsLDQ0LCwsLCwsLP/AABEIAMIBAwMBEQACEQEDEQH/xAAcAAABBQEBAQAAAAAAAAAAAAAAAgMEBQYBBwj/xABCEAACAQIEBAQDBgQEBAYDAAABAhEAAwQSITEFQVFhBhMicTKBkSNCUmKhsQcUgvBywdHhM0NTkmNzorLC8RUWJP/EABsBAQACAwEBAAAAAAAAAAAAAAADBAECBQYH/8QAOhEAAQMCAwUGBQQABwEBAQAAAQACAwQREiExBUFRYXETIoGRofAyscHR4RQjQvEGM1JicoKSFSQ0/9oADAMBAAIRAxEAPwD17CCb7H8KgfXWs7loNSrOsLdFERREURFERREURFERREURFETd+8qKWYgKNydqwSALlZa0uNhquYa+txFddVYAgwRodRodaA3WXtLHFp1CcZgBJ0FZJstU1cxSKnmM6hInMSMsdZ2itS9oGInJbiNxdgAN+G9UuA8Y4a/fFiyWuNBOYKcgAEkknlynaSKhZUte7C2/0V+fZNTBB28oAHC+efJSrniGz5qWkLXHcwAgkaGGYt8OVeevbfSt+2aXYRmoBQzdmZHCwHE26C2tzuy9FbVKqii43iFqyB5jqs6AHcnoo3Y+1aOe1upUsUEkpsxpNvTqd3imOGcYt4gsLcnLEkggSeWuobnBg6jrWGSB+i3npZILdpv5+8uemvBWNSKuiiIoiKIiiIoiKIiiIoiKIuNRE0RRFF4UJNxurftTctGKwot0URFERREURFERREURFETdnEK85WVspIMEGCNwY2PasBwOhWS0t1CcrKwsBx/igx2JTCWpNpbkO3JyurxB+FFDa7FivQGqjn9o8NGn2928V3qWn/SQOqX/ABEZDhfTzy/63UvjPj63bLphrbXyg9TjS0vLVuY9tO9ay1dr4Bfnu/KxSbDkkDXzuDA7QH4j0C8w4x4iv4tiL14ss/Ck5J6Io+I9zNUHOc83eb8l6ynooKUfsMz4nXxO7oFIPEMTjctmQtq2oJG1u3bUbtGgUD59zUoLpzbQDyCrmGn2cDKbue45cSTwU/hdksBZwoY+awUTobuUgtcu81sDYJpM666VsO9+3Hp8+Z+yhldY9tV6tz/430DdxedS7O27it9YGF4TZm4+a641P/Mcjko5ID8h7mrZdHTtz19SvPO/VbVltGLNHkOp3k+Z6Kg4x47vEaFMMpmNrl8+y7L/AFQO9Vn1L3b8I8z+F1KXYcN8wZD/AOWDx3+F+i54c8P4jGE3LxuW7LbljN+6N4Zt0T8o/wB63ipy7N+nqeqxXbQp6QdnCA5w0sO43oN55n8LUcV41hOF2fLXKCBK2l+I9z0B6n9anknjhFvRceno6raUuM3N9XHT3yHor3ht9ntW3dcrsill/CxElfkZFTsJLQSudM1rJHNabgE2PEXyPik8S4naw6Z71xUX8x37Abk9hWHyNYLuK2gp5Z3YImkn35Kt4F4sw+MuNbsF2KiSSpCxMbmo46hshs26tVmzKikaHTAC/MFXtTrnooiKIiiIoiKIiiLhoiQaImOFpFsd9frWStW6KXWFsiiIoiKIiiIoiKIuA0RJvPlUk8gT9KwTYXWQL5LyX+F3FW/nChMi8rkj8w9QP0zfWudRvOKy9ht2jDaVrgM22Hhp9ls/4gccOHsi2jZbt6VU81UfEw/NqAO57VZqZcDbcVw9kUX6iXE4Xa3M8+A+/ILy+zj7iu1jDgC44WwGX8G75emY5Zbon0oCQ/C3U/Jer/TMl/fnPcbd1jx3X6bhxPga3jt8DJhrZ9NsEOR965m9TEzqNgD2qJxFuQ+atwNe9xlOr8+jOA4E3z6pH8zbw9lozee2mbYJbjULzztMTyHvRpuLb1tMCX3NuzG7ifsOG89E7gsOf5ZmYlLXPrcu7qpH4VEanbWNTAOd3LDT5lRj/wDoBcLv3cGN3+J5a9Bc33AuPjB2mNtQ2Ku6FiPRatjZAPvOdWIEASJ1BFSCcQts34j6KlUURr5QXG0TdOLjvPTdffu1uqPG8Vc3S2c3brgS51Mn7qztG2neNN4Riebg3JXREcMMVnDCwbt3j18+OatfDD4Sy5u4gvfvA+mzbXNroZZj6T7Ak6H2qzF2UWZzK5la+sq24IAGRneTb01Hkrzjn8Q7rIBay2swmEIZwvLM0ZVYjdQCR+IGtpKt7hZnvx99VVpdgxRkumztxyBPIankbi/AhZDAfaMLl18pZswZySRrBuMZloIAAnU9ACarNbc3JXZqZuyZgjbfdYD0A3c8sh4LcYzxwtiwtrBIxUCPOuKYLfExAMSxJJM/SKtPqsLLRjxXDg2G6aUvq3C5/iDnbQcbAaZeazGHw17ieIChmcgnNdYmIn7q7AR/vFQMjdO7PzXVkqINlw5AAnRo+p9+K9Z4Vw7DcNsRmW2o+J3IGY9yd/auq0MibwXi556ivmubuJ0A3dAs/wAW8bPduph8CJe4QM7DYGDmCnZcpmW5DbUGqz6kuOGPeunT7HbFE6erNg3cN54X65ZeeRC3a1eXnl2iIoiKIiiIoiKIkxRFy0kKB0AFCgS6IiiIoiKIiiIoiKIsTwPiBt8WxeHJ9Nwh1HRgiEx7qf0FU4n2mezxXeq6cP2ZDOBmLg9MRt6/NSf4m8VNjBFVMNeYWxG4BBLH/tBHzrNY8tjsN6i2DSiorBi0aMXlp6rEfwvtFuIktEpbuHKNMplEiOUAkVXox+4SeC73+IJMNEGt0LhnxyJ1UX+KfEfNxrgSy2bYXQ6An1E7dWUfKtKl2OXotthxdjRYzq53oMvoVnsCrWbQvKRJQwVYhlzR6hG+7LHfnVTGMZA10U7dp0swETjvGRF78vOxumuG4f7O5eKsXE5UCyMoGpb8O/0g+2XE4g1um8qpUVlYKm7GEt04X6e8+aawuDa+SxgRrDMJGsyZ1b6VILNBAXTc7GWufkButv58OitLeAa/ktPeVAugBgLJltSuusnXv3qNh71ik+FrHPaCb6214b/kucUwV/CIQSpFwR6SCWAMkDmNR22oWWOuqQzxTC7ASW7iLbvLRU/CD5jm25ysw9MmBLDSdNifTUr47WLSq1PXtmD8YzY7S2dvuM11cQGu3UCm2YgKoO40ymTJ03/sVhzbAEq1FLdxZe5Fjc/MenguYe+EINwgmVhTqG11mDoO1YA4KQvAycczlfeOin4R7Vu5duXSSUP2dsyMxkhZjZVGp16Csiy0eXloDTrq7gN9uJPHxSPOv4xi2rASxj0oASASPuoswJ05Usb3dmVjFGyMCEhoOV9SbcN53q7wXiC/hgLVlksK0ZmVQz7xLMwO28KBWTUvGTclWGyKd95JbyHmbX6fkqJhfPxd1lXNfcmPMYsYGo3bYEct61aySR3Hmrcr6WjjBNmD/SLZ+WtuOi9V8D+Dxgwblw5rzCCeSjoP9a6kFOIs968btba760hrRZg0H3WtqyuMiiIoiKIiiLlERREURdoiKIiiIoiKIiiImiIoi8c8SYo2eM+ZMZb1kk/lKqrD/tJrlOdhqr8x8l7mijEuxsFv4u8wSR6qb/F/iGe5Ysr90sTG8nKF/wDlW1a+5DQqv+F4rCSU8APmT9FTfw8xLLjrzmZFm6SDvoU0PsYFaU1w49FZ2+GilY0f6h8is7esG87s8kuTGoG5GpJ0iPaqj5bPNl0YAG0rG2tkPfmu3sVasL5ZbOwACKG9II01n4tOelGxukcSB4qnaloxjsGk+Lj04e9E9icUpwz+Yr+Y+UrcJyhQMshEGj6iM/Q9qsloYAMNzxK4j9qzSTBsfdbw3+J1+ijW8PbgZnTQaaaz0MCZ71Wc5zt69YyNkWbW66knPrcn3wTt+1hQNLhJ6ZAP1zU6XRj3k5taP+34TWHAzHy7wEhhJIWVIMiX2n3rIBBt+Fu8NLbm+7TOx/CgYrAosXWuxAIygySJ+7rA5mdt/nM17iMNlyP0ggndO5+uuVve4aX9bcxIJyXABJglgTMGRrrEyOlYFgC0q4WkvbI08j78kvE2ALVx8pZsqwwn0tm1B6yoaO4HeN4JBodFV2tTy4RLF8Tc7cQLadPe5SsTYt37Quqs6S6gxlIMM0bkSykQes6VgXY7JZkBqqcsvYn4XdRcfI347khOJMRktq4OoJGgK6mDGkf6e9aOhLe845FcjY1S+J/6ebM3yB3Ee/eS6cDcyh2IyzG/PfrPziog5oF7e+i9WS57sIdY9Protf4X8aLglyjCq3VhcIb9VI+QirUdZgywri1X+H3VDsRmN+Y/K9A4L49wmIIXMbTnQC4IBPQMCVntM1cjrI35HJcCr2FV04LrYhxGfpr6LUg1bXHRREURFERRFw0RIzUWqVNFlKosooiKIiiIoir8bxa1buLaukqbmilgQjH8IbbN2OtaOe0HCd6sR0sskZkYLhuvEc7a25rz/if83wq5mtsbmGY+lWJIHPLO6mOmhieoHOk7SnN25tXpadtJtVmF4wygZkb+fP6eS1/hnxXaxa6HK4Esh+Id+471chqWyBcOv2ZNRus/MbjuK8x8agXcbizEqU9LdClu28j5Aj2aufMLyuPvKy9dst2CgiF9+Y5Fzh8/kq63xQ4vH2braZnt840ET7azWHuxS3K2paf9Ns+Ru+zvsPko3Dcfee9fuoxV7oYOwjUMc7DYxqF1ER11qIvc1ptqdffNbTU8JLIzoy1hz0HveoOLvkg20PrHSSSemmgA1Pf56axRD4nf2pZJJfhj+I6nc3mfsq0RbjJLXJlmJk9goqfGTnooDTMYCx3fJzN9fxyAspP8i7orK3mg7KSWg6COqn33nSaF5vZyw2niZnGAeRy9f752TK20aVYBW2hhp9RWveGYKtNEUgwltjwPv5KTwzA28LiMz2/MQgqyyCCDGqk7wQKmbVOHxLl1OxWStxQGx53/ALHqoHEGEXGCFWLE21XVVBOx66RqelMeOS+VlF/8/wDTwHImTiCdd3DLqFFuKjBQxIkasBMHqRzHI9qy0uBNlrtJpdAMIu7encHfIXynkFduYIOoZTzB3mtZWi+NqsbMqxLD2btVdeH74uZ7bS0CSisQSRzUT6mHTXQtUTorG43q+yqDxa4DmmxNvdgfDOwum7ls4dpmUYCSpMEMozAEiJhsp0ME0Bva63Ia25aLC+hGhvkbcL57rpVq7dLFLRLZJCz8WWe23tOlYLWHN11xavZ+KrZOywOp4XFvn71S8RaxDH1qAQJPI6ncwBOp51GSy+d13ml2HuYfMlaPgWBwWX7db+YfEPLnKfk8/pVpkkAyIK5E/wD9K92vbbdmBf0+qu7/AAPhjoQmIW23S4XtnX8tz5bKamLaZw4eigjrdrRvBcwu6AOHm37q78C8et2LD2sTirJ8u4RbPmKSbcAjnMAyNfblW8EjI24S4EblQ2pRSzzCSGFwxAXGE/FvVtivG+HnJYzX7raKqAgEnaWYAAdxNbOrY9G5lVmbFqbY5rMaNST9P6WltzAzRMaxtPOO1Whe2a5JtfJKrKwiiIoibuCiwVw0RO0WUURFERREURU3i3gwxeGe3974kPR129p1HzqGoj7Rlhru6q9s6rNLUNk3aHodfusHwHxL5obDYsEiMrg6EgaZx0dTE/I9aqQTCQFj13dobO/TuFTTHLUcjw6Hd5LO8Y4Zcw2IItucwIKOCBKn4T0g7EbbjaqMjHQyZLt01TFWUt5ByI1zGv3G/TeqrC4xrl1s8Bgu51GkqdD6WEEDWdPrW8j7jGFRknZQR9k8Ei9x0yOuotrlvXOEYa0baliS3qbLlJt5FUlsxWGmeY2G++iwvz9F0+3fgBaAGkDO4vc6Wvl56lLxFkrZSwg+0ZfMuHQlQ0sB2OWR9OdVo/3JC/cNPBeap4n1ldJPjwsabXGV+AHzKafGpgbZCr62USzDUTuANZBke5FW24nHCNSu9UdmyPG42a0nIb+p4/fiqlMBluLdzrczeojWDPUyD9PrWDPcYS1c7ZpdUvdMDhsbW5/YLjqwbNbYKw+h9xWGvH8l1ZY3asNjw3H3xTwxa3BF9MrAQGEwdeUfCf07CtsNs2FaB5OUrbc/z7K5dxr4ZsmZL1picuxGugMb22OhkEHrW7Wh2igfUuis59+o1HI7iPdl18XaaIUrpqCZ17HeOxHzNQuYQcl0o5mvFnEeXz9+Cnrw+yw9NyCdJIVkjnJBzLyiV67VnTVQOGLPDf0PqLHz8FDXgzqCQnnWg0Qp9a881sx0gxz6HcDUMJwl1neh6+/FeS2kf09T+ySDw5qDicBdtXRiMM4ZVg6ekgqeYOgIIA9+utTxzMcOzkyKpUdXP2+QLiciOIVieJLftIrG5IBCgn0BiSzwp2kZdBHcVC5rmletlrYoonTEDPUWsSQMhflnrmobSCsFkcSraRsIBG+bMsGe5rYkWJtce/kubs+slrJb4gANFMC310N0iVzwWiRrE66HmAY/WtDhtovQsa697g52+H36fRThhsU6rcVEOadQ65mI3JUtM7mI5+1a9m12ax+oaw4Du5Gw8bfUpq3dv3mOoJOnxAfL1EVrgaSpHftMyAHn9AVZYDhBYjO5VfxAowPWCja/WpWwxk53VCasqGi0bW3/AO1/IgL0zwRgMCjEWH8y+g9WbRgDGoXpqPUJ3ia6NOIRkzVeX2lJXPAdUXwnTh79Vs6tLkIoiKIiiLhFEXIoiVREURFERRFG4kH8p/KMXMpy+/Ia9dq0kxYTh1UkODtG9p8N8+iynD/HiAZcSptuBqQDl/SSPpp1qmytGj8iu1NsOQnFAcQ65+/dlhfFuMs3sR5tibbGSY1BbkyRvm2jr7mq84Bd2jF2dlPeyI0s4vwByy3g9NenQKs/nzfZbbESs5XOgKSPxdDMCeZqCd4ewOO5TXbs4lxBwutlqb8MvnyUPieAyeqQGVTm1DQc4GwHpEEab71HG++QB8clqattZDIcDrWsLixNxfLPPTluScLwd7duWupcQeqFPpI6HTUfMfrWr6prnWDSDz4+a89SVtW8tpmO1GEX3KkxVi8pZy4ZrhLGdJ19z7D2q4HRuAbawC7lNQ1NCD2Lg7la3kc80zhL6MxOIc5tgsEmI6nTtW8jXBv7Y8VzZK2d8ha6O53A5Ac7ZXWgwbWGYLm8pdvh+HnJA111/SqhYb/uHxXb2X2kdN8IL7kkZf1pZOjha3A2Ug5RO4zEak6TyA19x1o1pzsV0JJWjDjbr+PuqfE57ILAC5bmDIkj/P5it4w1+WhUFQ58Gdrj1/Kjrbw95SuZrZYQQYI37xFTB0sZvqqUkNNVtLb2PLI+WY+SjYvg7QzLdDMh3AIDDYT0PuNZqVs7L2IyVSfZ0+HE1+YGul+R1+qiYPi+WVaUbYkEgexncVu+nvm3MKCm2phGCbJw4q64dxXGHS0xyEmSCOmuYnUCBzqrLTQHN4zURpP1U/aOF/Gyk3/EBLTdVWXQFgMrgjbNGjDmJFQtpQB3CQfMe/FXIqdlNL2jDbdmL2PPQ2O4hdxIS4LbZQQzO8MYLfCJkbEwdu1SNc5hVypZHNBaa1jv3DI2PlxUMYnNKtYItGQuRy9y2y7iWALCIMHkd+VTSNaXYozY8DoV5KGCaB7nMyLdeBHveu3sFeyq5csrbH4uWxg6aft2NR4mcNF6qlqDOP2X6agjMfK/VLwwYEZ/Uv8AVEf0mawHR8FZeyttdjh5fe63XhjDYJtScMrfndwZ7eaf2q1GYTwXFqn7Sbrj8APot5gfDllQCMPh3HKUVvppVlsbBmAPRcaTaFUcnSO8ytDw6yij021tn8qgfsKmBVJz3O+IkqZWVqiiIoiKIiiIoiKIiiIoiKIqLxTxHF2VBw2HW9vmJYyv9AEv8jPaoZXPaO6Lq9QwU8zyJ5MHDLXx3eK8i4vx69dZ7l2xb00ueXIg66srHMDO5rmPOO5K9hT0v6YNbG4kHMX+hGR6KrtYmzf9JOVtgG/bpUBY4Zq/2g015KNjeDbFTqNQVadf75VhsrmmxzusPjbJ8JIIXeGYi5lvJeUSoKr3BkSPY6/XrUkmBoBYqlLJLM57ZLd0gZb8r+vvRQMHbZVNxGABlWWTGhBmBpOnPvW7nD4Xi/A71q2kY6Rs8fxD+iPeice7dvkKqliJ1Cy5/wARGp7TsNKAXVs3be5sPIeCbxPCsv8AxWtg9CwLDSdQs5emsb1uHOGiruZA/N+dt9vv9EDD2RJyXWAiGRSoI1EydtYG1Lu3la/tDNjfn9Eh/MVgbTArAMZiWXsSQDPPTTWte5bvKYGoDu4QRwOf581orOI80r56orkaNIC3NiFu5diQYz6axMwSNHAOOfvqt2gsaQy9uGtv+N+H+nPluvRcY4fkulQCUYnJmGsSRB6ERB6EGtw61zooC3FYOAPrnb5bweCTeRLahAdSZJqJrnPdjKskRxs7Np6rq2MMPWwNwgeoxEHZZOv3iPepQ6W1tyrPipA/tCBfLM5+mSQbrEHyxA/eNQD2rQBrT3yrEhe9n7QslYzEriFBZBbvKAGGwuKYA0GgIH19xrNm3TzXOYMfcfv3HdfdzB9D6TcdluXLNtGyqPTMSBMADTfQLJ61GHAK3JGS21vDp7/pV9xczPbfMCfiO5BA9NxQOa6gjpm1102BLQHD3xB6/bguTV0vaFzI7BzACN12nUeen9oteeC1tUmBmYAg6gSblvUEgiG6Gdqy4QmziffA9NFwoqzsSJBk4b+I4Eb/AKLq37+bqNwdQCOutaFkdl6qh2hLUi7G5BH840wVmfateyB0KvvqnR/G0246q44Th7+b0W3WRybJ+pImtv08u5V3bTo3DvuHkT9Ctbw7h/EtGR3t6/8AXLCNfuyympW09Rx9Vz5q7ZRuC0H/AKAeuRWv8N4viasFxNu3dQkAurBXA/ERAVgOmh99quRiZvxWK4daNnOuacuaeBFx87j18Fs6srkooiKIiiIoiKIiiIoiKIqfxLbxRtg4RwrgyQQpzDoMwgGoJxJa8ZV2gdTCS1SLtPXLyXmPHOMXLvpxmGtuy6ZoNu6vsRr9dO1c59QTlK36FetpaBkXfpJiAd2Tmn35rHXbNnMQVuBeTCC6nuNFYT/hqNrm3yK6rmylvfAv42P1HqE3hrbMVC3NWIG2085kTy1JrXC0nRbyMIYSCi9ibiF00MgAjTlrAPuPpQNFlTip2REuYDc5nM62tfNUnC+IBHuKQQTBAE6kTMg9RrV2SNzmNLffBeap640ta7HfCSbjrv8Ae5XuJx9/Et5ZuWQzMWKkpmJ1Osa6dCelV3PwtxPBI6H5q3NtOCL/ACAbgW32Cir4bzJncsRMTMDNEwAK1dUubm0ZLpMoWStb2ziXkXtfIeA/K7h+F3V0S4Y6E6frFa/qGnUKZlI+PR/1SeK4e5cAV7SgqAAyTm0GpknnuRtW7J2NOR8NyjnpHSi7hc7nA5jpooHD+B32aGkg7AM0n5VLJUxZBoz6KjS7PqWuLp3nDu7x9Vb4u+bY8u6WZhtlIJB0+UxA12iDtpXa3Eb6Bdd7w1gtmTyzPv8AO9VScNzS91v6Z31EAD7xmpxNYYWKkdnNc7tagnPcL2/P1UocPN9IH2dsbAQAY69SJqPteyNzmVM+lbUR4B3WbgPqnsPwl7AguCPzECPnO1aySiT+NipaOA07cOMuHMaLrYQ33thSMwJCktoN2gNMATJ6SZrMZIu0pURsNpRuzUaw5W8nIzp7xNHDuErLie1DTv8Asp/iLB58Qz2nm48MskQ8yzKx0hvU3TXeIrLJW4SHfDqTvF1w9pPkpXRTtFiBhPQHLwtdQsPi1eLVzNbZSQjDS5aYmSnU2yZ0Ox1GprZzHN7zMwdRuI49QuVtFscw7eEanvDnxHVODG3MM6uCXA2dPSwEEaRPXeD9KMDJDlkeq7lMyWjpA2VgLTqNbdR4KTicXZvJKXBmG6ugV+QjMuj9dQKw6MtXTpqpkw09fodPVXnhnxziMLCsfOtD7jn1Afkfcexkdq2jncxU6zYsFRcs7ruI08R9rFereGvFuGxelpoeJNtxD+4GzD2Jq/HO1+mq8nWbOqKX/MGXEZj31Wlt3JqcFUUusoiiIoi5RF2iIoiKIiiIoiStwHYg+xpdZII1UPinCbWIWLigxsRow9mGoqN8bX6qanqpYDeM2+R6hYDxJ4HdJuWwt1ADKqoS5tuQgi5G+kE9K509I4ZtFx5H8r09Btxju48lpNsySW+py8bjmvOOJ8JKy1oz3XcfDJK7gSwE9artNuYXfxYtO64+R18Ccr8bLmJuKht3imYEAunMggTB5HcjuByNbADFbcVq50gjuNR70324b9FE4vwezel7LkjTKYhmDAaZRuQZ+UdakZI6Iluovv1XPqaCOta2R2TiNW5jz953UCx4dvKnqtsI2JVh36fOt3zm9xdR02zmiPs3Fp8QrbhlnEJCSHkjKDEzynXf3qu/C890WXTgidFHaRwIGhsQQOu9WuH8R37KlPLURoRsZGmoYb1hr8OQNlpNRMkOM5+PyVVi/GBRgzoc0RBQQRJPLQ78q3bTPkNwQVTnrYKZuB7Xj3uOnqoieJL+IkWxkWNSBEjn8OpHuYrZ0DYh3j4Ba0dW6qd+0ywH8nG/kOPik5MhAAL3G2HMztttUeb9cgum5zYv9zj78PkF3HYs2kOc57sZd/SgA+Fevc/vOm7GCRwA0VWoqHU8RkOZ4br/AG56nkBZSuBcbtYlCt+2ovLADD0giCJOsT7zyqKopZInXjd3eBzzXjqIVMkuCN5z5+KqeO8FgZkuTO6STHbXlVqCoGhC9DWbKeWEte4/8jcH7JvwpinDMhBOVToCJywZ+IEHQHlW9Sxos5u9abHnkcHQy/xtbxOXrvVv6FxiaDIHAiTG2up1696rkDCfe9dQlxeOOfnY++C54hlGGmqsCPYxr81P6zWlOLFzTvH9KttiH9RTtw8fuD5LniQecousqqx0BGj6BYzDpsQazTDshhByXPp9jNgaQXkm3h4dCErhfEPQMPfOUGGR49JMGGMiSCCBoRHOYreWKwu1dGkqi4gSDvWt1HL52VdxjhRtuSZHWNveRy9q2imJGE6qKaiaJO2YbNOtss/eo3FJxOFNs+i5nHI6wfrBpcHUKw1jwAWOPQ5qw4dxOIW5IgylxPjRt5B0LLPKe4I54wDcpP1G6QW3EHNp+x/qx3eoeC/HLylnFmc5At3xsxOyvGk7a/Uc6mhqCLB/muDtPYzQDLTaDVvDmPfTgvT0NdFebSqIiiLhosLtFlFERREURFEWP8UeHGUPiMK7W7gBYqpgNzO0Qe2oPSqU8BAxxmx4Lt7P2g0kQ1IDmnK53e/PmsZg/FWNWR55TKRIuW8w15yqGB7n2qo2eUfy8x+F6CXZlEbHs734Ot6Ej0Um94r4gWCJfs3CdvLCx11zRG3Os/qZr2BBUTdlbPwFz2Pbbjf8rLcVu4jEMbuVcwIJe2uU5jJBIU6t6SZidKhMhf3sPiF0ooYqcdk15tY5HMc9RpnpeykCwq2UNxA4tkEKZBZXhdCOYZOh3ra+V+fzWoJMha11ri18si3PPqD6LOYviN0XS7Er5eUKhHwougWI9UbEnUzrUpLpLHeq8UcdMXAfC7P7kcPBXeJ4el3Ci/hsQwOX7W3mIjYwJPrEE+8GOgwQGi48Qt2yufL2bhYH4HDO458Ppv4rL3rl3CsDdUspAaVOsHnpoff96y1jH6ZFRy1U1Pcv7zdCRqOo/oqwwmOSQ4+0SdUYw3sY/wDcPoKhdHhOYV+OoEzO47xG7wPyT2LW3fVQIJ2f0wQAFiTOViTmAMAkjXfTUEs7wVatmiZC/tMxbLO/HxG7kL5KNw3h9y0biIA4ywLg1KrqGIXkSI1Ownrpu6ZrxexvwVLZRe+JpIwt3Xyud1uPHnzSCy2h6PiP3vvHt2FRjE856LsFrItMyU3ewiWyWxJ2B+zU6z0J1A/vSp2Ek4WhUKgRtb2sxy4bvLUlNtkxFpbg+zyuQAo+HQanctP10NbXMTsJzuoWsZVxdpGC3CctAfLTw57ku9xEpaFq7bUkgG3dk6KSTAgwQST8QnodKyGBw7v5C3/UmNw7TK//AJJ3cwdOF+arQcrBo05+3961kZjCVFUF8IM0QuR6jgl3r4FwSTH3P8QMCZjQwRWWR3YVQi2hJIWySZcB74qyusGZc6nIQw17qVmOoJ+oqvE3Be66clWypf2MZzsSUY1QbFs6kgMpPLQzp2kn9a3uAVZGJzTfl79FAtfbIbeaLls5rfeYlf00+Y5ipr4SHHQrlvZ2wcxvxNPlvH5/tWPBcU1201u8CVSAH/AWMAH8pjYVDMwA4mq7RzOcMEnxb+f5571X4zCXLTlM0gbAmRHY9K2D2vGeqx2MkR7huDoD9/wuowj1Ag8jy+takf6VZDwRaQW+SteB3ULi3czZXIU5SASJ7gjN0kVuCHfEudVdvTtMkBuBuOdun2X0vYjKsbQInfbnXUbovFpysoiiJLUWClUWUURFERRE1ilYowQ5WIOUxMHkY51q69stVswtDgXC44LC2fGt/DtlxloFQ2UsmhB7g6HSD0135VUbVFuUo8V6F+x4p24qR269jvHI/fNV3HeG27/22CYXLZBLWl0dCdyqaEg9Br0kbRTQk9+LMKxRVbof2asEHcToev0OnHPM4oYIlioOswQRseh5j51z7E5WC9J2jQ0Ozt19+isrGBItBznaDDGzeTNKjN8BTSATrJiDQxTWxNIt4/dUZJ3drgaW8sTDaxNtcX0F8lx8HeBD2yLiZMptXAMxt6TmHMg6+n4SJ5a6MqWtcWv6cvxyXKbtH/8AUYZiBnqMrHUEHgdOYOayXHrLXAWyxlGViBENyLAaCe29XIzY5rr1MbXx2Ydcx795Kv4BaB9LX1U6+nIxiOrDQbGpakbw0nncBcKg2lUQgtAuBrusrrj9u6UUvbtG1/1bTAoV0mTpAA5HbYdKgiexzraOG62anm2s0xOaQbncT7/KoLHDLucjDw6ts0g5R3PtrpVh00eH93IrjU9fJAM8irPDYZfvkMFOp5MwP6gEVXkkI+DK69HswNrLzS2NtOW+/X8cFOv483dFQ5F1IXYagTPLVgNddYrQNO9dNxIB7I3cdCffvgk4S4uFDPdBbETFtCCANNWI5nUACes8qnAGdvfVcyOqE4sTmPiG++4D77xa29QLnCnuH+YxLwHkqM0sdY5yRtuelZMuEWb5rcUnayYpN2gGjR8vL7JvBXUzvaTQMJA7jr3qOUPwh5VqmkhbKYW62umWxItny7wzWGOpiTbJ3I12PT9t6mYMYu34h6qnUP8A08hEovG7LoefI8d3RcxmDa2Bl9SESus6bSp+Wx1G3asBwJ72RUz4nMb+3m3hvHT30KTi+FG5hRdtgRmII2IYRI+emnKd9SBMJcL+8uM6lx02GLUbvE+/YXeB48h1tXtB6gc35xBbvBhvcCtJY2/G3esUGJlXd7SHYfMgjTropv8AMKLRtOvqVyQwjnoynqNNCKiIXeY65vfIqoGH9cq2VtSDyJHL3qYPGGxGS8/VxTR1bXxfyy98rKxxFhnGcCG+8DzO8iq7XtGR0XoHxyP77AAd+Wql2F8+2F2dAeXqPTUfF0HPltFHNw95uijhqO0PZy5O9Pfpv4rQW/BF42Bdtg3lZAy5YD6gHVDv09JJnlUv6dzhiaoYtrRB5hn7pBIJ3cNd3iLc1RW+EsDL5rahgGaDNszuy/EBqOXtrpUbXG9nBWZ4gWXgIuRcDc7pu8vHLNfSHB3Js2wWDkIoLDZjA9Qjkd66kfwhfP3fEcrclNqRYXKIkuaLBS6LKKIiiIoiKIsz424DZvWWuvCtaUtm11CicrZSCR7GRVSqiaWl53LrbJrpoZRGzMOIFuZ3j3ZeNYayXmJtnMPLBJGbUgw2g0MamuUGnVptde9fIBk4YgNdMsssuak4qxiQsuWZBpLAOogx8TAjcRNbufKB3sx5qvGKMv7mRO4EtPkCFAfDX7cOhZZBgjYjYwR89KjBtmRa6mcWPu0G9txzVlhr1w4dLt4sGS+wzbsVZQQQW5yzCe1R4mCewN7tz6/1ZeWbgk2oW4RoRbQXHLoE1/NWr4K3lLNqBdGUXRtoRMPzOpJOwNZDC3/Ly5HQ/bw8l2JaF8Yx0xw8W5lv48ABxCzXFuAXrH29mXUnS5bkdmDD4kbqCOetXYKuN/7b8jwP03FeUrZXmYtthvqOfXhzSOBcSayWYNqx9dszlPuJ0996VLO0sCMhoV16XZ1M+Gznd71HgtMMHh8TZZ7QNsj4wrHNPMemM3tVAPnikwuz4ZLz0tLM6r7H4tM934tv4LF4zgt2zqrHKfUFJ0PvGk9iK6rKmN/xDxXafseeHvRP6jMX98/NT8DjcQQqytoD4Wa6EUHXURrzOtRPawG4JPIC5Wz9uOjBY6IYvfJWJxGFt2vLa+Lt4mZRcyLIg5TsAN51Opqu2OokfiayzeZzPVcWStqXVAqf5e8vfmo+Pwt0+or9mQCHtgsCNhA1j51tG6O9t/A5L0MW22z9yU4CNb6+Cpr2JAuKlhTnJEDdif8A7q22MkXfosSV0TCGU+bjwz981cm2L1gXDGaStxDHtmHUbg9NOoqqR2bu6V1YahlYwhw0yI4HQg/TiOhUXh1wWSFuAtZO4+8siMyntoflrptKSJMzr81FG19MMDT3d1933HqFZBGslrZP2d4A6bHmrCDBPXoRG4qFxNunyVxkUZfiA1v4HT1Hnkd6h45QTkf453695nQjatmuNsQUD42XwO03JrhrrnIv6iZLAS0DXTox2qV1jYjRQxYmAsdmRpzH496pGEtC62sCWMGNASJHsK1c/BmRuVSvcf07pW6tdfmrTCYm5a9N1Bctz1Pacv4Try+lQnA7NvkVdopZpYhI8WO47/EcFwen7WywPVdJ9iD06jtRri3I6KzLCyazhqPfsFe0fw64xZv4VLSn1WxBGx1JI+X+hFdOmkBbh4Lxm1YJI53PcMnG4UvxP4VTEI0HLcykK43Ej4W6odiPnvUssQkGfmtKHaD6V4Orb5j3oRuP0UH+Fly4MM9i8Cr2Lhtw2+WAy/LUgdgOVR01wC07lNtpkf6gSxG7XgH6fTPmttVlchcoiRd2osFKQ6UWUqiIoiKIiiKHxnB+dYu2pjOjLPQkEA/Wo5WY2FvFT003YzNk/wBJB8l47ZZsK0NZz22aHsuJ9S/EQdYYGdRXKjkEfdeLtPovcSsFW3FG+zwMnA2uDpf3yKuWwOCxFv8A/nxpsbHyrzZgD2zGRrzk1YdDG8Xjeue2proH/vwY/wDcBY+gt6DqqPiti7bU58bhLkFoCuXaWMkhVtmGPU1XfE4DvPC6ME8Tz+3TyA5brDLmXaKtw2NuXbVy08E5M1tI3a2J/UZtOcfXnmNkbw9vHPoclz6uh/SSCrB/mL8muuD89Vm7WLa0wbdiZCgmRHU8veujYOFhlbetKiStbVWYcni3IDj1C0FzjC4K8l1AXs4i36l77SQNnVtJ7EVQFO6pjLHZOacj73FcnsHP7Rs9y8OGdicvsdVDxPCsPisrL8bgk5BsfnGbTuIq3HI+OzQfBem/+fD2WHCMI0dvPiNFVcOa7hWyqSbYzaDQidCe8jSKkkkbKL6FR01A6llu0YmnUb+II6e9FoMTi7F62IUpcAAJHwtAG45GevX2qu4gDSx9F1ImSBxOLE08dQqTFcKD7gEfX9tq3jmc3RaVFFFMLOUG94WHxrcX21+nqUT8iatCsyzXGfsG8nduPIj5/NWXBsFjLZJzPctndSpye8zCmNJ6VDMY5hcNz4qCTYPaPvNKPS/zT2JVQ/oYF4kn0qoP5Nekc5nlUdjaw0XbpoY6aMRtHIbznrfL2FQjBPafzE1ViZH7x31/WrPaNkZhdu0XPZSyU05niNwfiH1Ct1tLdQFD69ZTtpGWdzv6f7FexaV18QkFxp714KE2IcBUZm8oHQanJOpKifmQKlHf6qjUOkp2uLG3+eWnUDh5K0xmGFyyWM50YA7RlI9LA94PXlUTThzClilZVxtcNCL8wRqPBUroShj4lIH7wewIkfLtU7cjfcVVku4WHxt9f7+fRR8DeJVlCk54yxvnGgnmNCducVK9ouDw+S5sE5kdJFhuHDyNrZq3GOzoqt8Sz85iSdY5bga8ztFN0djlovSU72hgboQALdPfHpvUYrDBh862aQciopo3DvMyPvVaDheNu4S4l9JK6ezDcoY5xqD7GljE4Oaq7hHtCExPycPMHj76L6D4ZiRdtW7g1DqGB6giQfpXXjdiaCvBvYWOLTqDZP20it1ql0RcoiS4osFM60RSaLKKIiiIoiReuhVLGYUEmASYGugGpPasE2FystaXEAb15x4g4hg8Y2fC4i2L0jNbuZrYuR0ZgMrxIzftEilI1kveYRfhxXp6SOqohgqIzg3EWdh8jmOWX0OPxPk2ifNwzjl6nYdfhIXKw21k1QcxrMnNPvwXfilkmA7KYeAHqCbjyUW5xXDKQy4dNObPP1BBUnvFV8Dr9wnxAKidRVYBxVRA/wCI+dwU1g+NYbzEcWrgKkai4uWNoOYerQkdayaadwLS5tua5VXFWPY5glDwf9lvuPVN4m/grOdVtFnJ9N3Uga6AhttOk7+9GsqHhpLxa2Y9hVKOKtM7JpT3Qcx0y8bHjwTWOFu5Y0Glq5MaaLc0Go+KCu/etmlzZMt4+X4K7U8UYrWmWxD228W535ZKuVEklSQTqffvO9SOc7Q5rqRwxtJMeX1U88VxNsgoUuZY1ZVLR0zEFgI032rdjm3z+6gnp327rRbhct9Blz0UFOJ3LzGbNtWHdgfffWNq2kYwC91DSzTPJZhsRxO7yT4wGJ8zLNtSdpkDafik7x9a0/bvaxCkc6cNxhwI6H36KJiuJY+z6czhQTqjsyyNPun9anZ2RyDj00XCqNpuZLgkay/HDfLxsVCs8TuX3C3bpJ+7nJyzzBzGRI78q3eywvr4qanre1dgDwL6WFs+B4pzIHJy23BG5B0+Tc6jJw7xZSPqadhwy5O43Xblu8FESwHI8h2I/wBK0DoibHJWyKhrbsz6/f8ACqrmOe22YqQOY/0O01abC14sCuVJtCamfjcwgbx+dL/NS7fErb7tl9xr7VF+ne0qzJtmF8eJuvCylYHH5GFtyrKFItnqhEhTH4TtWJIg5pe0Z7xz4+K52wawRyuicbB2Y67/ADHyT+ORUbMsMuUT0IIEj5Nz6io4j/Er0FU0f5oyI+XvNR8AjWWzjUGTAJBBI3BHTf8A1qUuEmW8KnEw0zy612ONzvsft8lO4hhxdXzFYMIGogMCPSMwGxgDUSD7zULSWrpOYyVttDut55H6ellAw9w7N9a2ewWxNUMFQ4O7KXXjxWr8LMjsMNfHouEZCTGs/CCNtZjvI+8a2ieD3XaKptGKSE/qYNRr096/he+8Pw627VtE0VEVVHYAAfoK6jAGtAC8U95e4udqc1IrZaooiKIkk0WEgiiJ2iyiiIoiKIiiLD+MfAy3y16wim4QcyMYDH8akfC/vKnmJ1qjNSA3cweH2928V39mbadABFKThGh1IHAjePUbuC83vqcM/l3GxNoT6kIKkjXaHhxtqAJqniLThxEctF6prWVLO0Y2N3A5HP8A83HQ3su2MFg3VibwVp3dX2k65QCX013nXWsYWkZuWHOqWOFogRbdb53FvLoo9yzhixC3QVBMEKZgBdYaNzm0nTSonMAOvv8AKlZLM5ubc+o58L6C2e9R3sWxJe4kDrMnsAAdf0HWsNYSclmSZrG5t+X4+5TWGtq4uhJ8lrbLnYR6hDqREg+tR8j10o+7HDiCMvnfwuvObS2lDJgiHxXvlu3HPmCo3DeFtbCXUIkyQJVzppLKZ68xVl1Q9p0B8l0YdmUxFsx4uGvO+akY/h18MzBoJAzBbZRByylQqxtMDSajdKL5t8laijLW2jkvbS9nX8b8+KhXGuZSLlktl0DoSCuvsZE1s1oPwu81DNPJ/JufL3l5qLiPETW9FtFYTKfUZaRBzCNZ+VWjBG/NuS4EtdXxHvG41FwD9FGt8aZjECBrBLAEno0n9RQ0zAFzHmSd5kmBPHK3kbei63EHVvVaRFB1PlBif8J22nUmtRC0jI3PWyhl7BxAhuOp/pXvAPF6LmV0UZjoQBmjbeN4qjU0BNi06K7Bs9ry2zwDwOh6H6HzRdxxYekHvB0+lOzXumyNbkoD3QQZA+dbBpGi1kkZY40wcCkMfK+EZmgbDqQOVTtMztCuL2+zNG4fAfYJFvFpbE27QZhMSvbeCI+cGtuzc743Ld00UQ/YiJPS3qbHySbfFWLTiA0E6kgxHQ9B7Vl8G+I5rk1e0KrsSx8dr77HT5eqlYW0GbItwCcxGb4ewUjlH7VrNYMElutlVg2tUQgC+IcD9/7RYtul1QBkbcE/D235HbaKNAeMl3Yq0hgkcwhpTt+0oech9P8AxLZ0Igww11nmOnyrUEtNir80baiO7TnuPyK1I8INctC7hW8wRmAmCQdis/C42KnmNDyqV1PiGJi5tNtns3GGqHK/35c/7XrvgzEXXwdpr6styCGDghpUlZIO0xPzq7AXYO8vMVrI2TuERBbfK3A5+mivamVZFESQaLC4aIlRRZXaIiiIoiKIiiIoiYxmCt3Vy3UR16MoYfQ1q5jXCzgpI5XxOxMcQeINlncX4D4eZZrAXmYd1A7wGAFQGki1sukzbdeBhEhPgCfldeTcZ4PYDuMKPMXO3rzFbca+lGdvtIg6gfNpqg4W0sRnu+t/ouxTQ1rjimkw8rXd4gaeKp7uS1lZraaHpmJGxILzzBG2/tUQxkFoOvglfsl7oy/tS4jcflbj73qRdxOIvFSoZE2XtsNTsvL261EyGNm654+/qq9F/h5rLSTGztbb/rdQLGBvvdaxZE3VmddFymDMd4FW44g894LpVtW6miHZO+1la30e2rWnLvchSpW6DbXWTKiYPKDqJnpMctm5O8r3UuzH1E7O0ksMz/G1xbKx671Cfh99l9V6BqQpYnXnoNie8VqJm2tZWXwuLjY+n9XUH/8AGuwLXHtKmss0yIjXbvtNbds0GzQSVwa+udDIYntBt74JvCJhtkcQAc125uOgW2NAe5mKlIlJ7+XIfU/0qdEySqJc9+Fg1zA+e5SsNxFT6FZmQkgMRAJ/zGv68qikjLTiOqkm2TBUTNfT5DQ626jjz/tNca8OoEDKDGZhnA9JiIidQdzB5R3qSKpcMzmF2Z9lQSMwMGEgDqqXDYtlbJckHZX1ke8b/qatOY14xM8l5wyVNE/Dc/RaXB8EuMo864Ldv8SqXMmNo2+dc59QwH9ttzw0Vpm1KqpBijaCemfzTeIGBsqQWdnDbsMpP1GnSO24rdhqpCLjLluVfZ96So//AEDCCN6Q+IJRYCheUFdZEzA7DetnQvAuV6Q7ZoWXId6H7JCNnVmgkACSBPQeo8h/nFaYSCr7ZopWBzdDooV+1tl0IMj3qVkmoOhXOn2dFiEsYAcM+XiPqrC82e2t9VjKUR11MOF3no8Ex3gVnDhOS3c/t2Fr9c/fh9ivReJeF/53DW8Thj9sLY208xQNAej5dJ+R5RZfEJG3Gq4NBtA0khhl+G/kft/fWs/hjxj+Xvmxd0VmMBtCG2ZSDsdj7g9aip5MLsJVnblIHNE7PHpuK9utqAIG1dJeXSqIiiJC0WEA0RKosrtERREURFERRFB4vj2spmW090zGVBJGhMkDWNI0BOo0rR78Iva6np4RK/CXBvM+/mQOax/FfFmNaBh8Ldk/+Dc0/qcKB/2mqr6l/wDFvofwu5T7LoxnPK3/ANN+QJ+YVBxThXF8YB5lpss7Pct5eUEoCBp3U1C9tRJqPkujBVbJpCTG7PkDfzzPqqzinhPF4dc16/bUsIAQs1wiIKiBJUDkJA5wK1dA5gu8qaLa0VQ7DBGT1sAOZ1HjqVmmw4Vw9054K+ktqV7wdNNNDpVdzrGy60UZcLuOedrDIHlfXqVOfjN26Wt4W2A7ggsBAW3A9CjZQNTOpOm0VK05ZhUJWMaQMV7Z5nK/Enjy9OCbGDTDW2Vr4zNGYIfi7MfvAa+mY+dROkeQQDbkPqpIom4w8suf9TvoN3XVcTithJyoToQZPpiQRqBPLkR761oI99kq6kQtxTPsOQJP2TOH4w94sERIIy5sqhVEzoTrOm++/etpGYB3rdN65M23qWG2EPJ1zNvPP0sl4fh1pyc5Dy0er4BGnWAZnU1XMjxYNy98VdijjqmCokYCSPIcLKTxPgFi1bDBLTS2Um1cRgOkrlke8xVgiZou5xPjdZp44XvLQzDvsWWv4+yq3EizkyKgABkEnmQAYAhRMDlOg10rUPffUq1+njGZt0Aso+G4xBynVZXQglWM6Bl2epBC4C48lUk2pCx4Y8HhiA08ftdMY/ATyOwInf3HzmsRyFqtTwQ1TNxHJWWK45K28qlWEC4BDI5WIuZSNDyK6g6GpZMEhxgWd81QoaAUcjjbEDv0cPfEWKRjuF2sYuaxC3IhrU7nrbncc8u4O3Ksse5h7vl9lYqqdkzLTZjc7hydwI4+eay1i22GujOCV1GsiJ0+Rqw54lZlquKyhFHOO1biadDb2Puru/aVL0WnBRwIPuNiBOU8oquGl2ROa7RnbCBIBkdQN3MJu9ZKkj6iot9irgs4BzDcFM2zGaNmEEdxqCfbb51Lc2sVWLQH4hvyXqP8IPEQBODuHqUnpvHyJPyParNPJuK85tqjLX9s3Q69Vb+PvAbX3/mMLAviCRsHI2M8nGmp0POOcs0GLMaqLZ+0hE3sZs2H0/C3PBjc8i15q5bmRc6zMNAkSNDrU0d8IuuRIGh5DTcXy6KbW60XKIuUWE2N6IlZ6LKcoiKIiiIoiKIiiIoizfi/xZbwSGPVd0heSzszxy6Dc9txXnnEY5rq7M2W+sfnk3jx5D77vReN4jH4nE3HuM5PmaHMJZgDOVVGuWTsNOtc44nZvOq9izsYWiKBl8O/QA8SePPVMWuCuXCsMg63CF/fQfU1GHAGzRnzUj5MbcT33HBt/wCz4WT2MsWrKlVvySY+zUlTtqWYgERMAA/rI1I4uuVLCXkD9vCOeR8s/VP8O8PYi6uazhGcH/mXNNOq5yF+cGpmxvcMgqk20KaF3fkz4DP5An1ChYjg9+9iTbcqz6FyPhAA3JA0EDUgfWaOBa629aNlikhxlto+epPAX5p/iWHOFRkXKcygg8wD25SI0PaqpYe0Acq1Vs+CvaJA3C4Hz5c+qlcWwq4W1ZtuPWhTONJOge4DAk6sog9/arHZjtASFtE49k7szlYhuuujbeROX5VPxrDm2lpIi4y53J0IklQB0WZMe1ZDQM7c1bDy42B07oz1Nhn1/Kn3kFrCAFY80opM6tbzZ5j8WZIk8oissvbPf8liUAyHCb4Qf/VrW6WPmq/jnD1TDW3IhmZ9OwCsTvsCwA+fSsMJJxcVo9rbGMi4aBn5/b5cVb3uLWsXYUBSq4bCC0XMSzeiCBzI9R/q71tWuaHRNGt/ReVE7onCNp+J7TrbLMeRv6KJwu7bGDxKsqNcW7aKuQM+UkyFYiQpC/rWww9ics8l33wyPrmMLjhIOVzbIcj0ULinCvKxSrh2L5kzwCM0hSxBC6BxlJjcaDemG4w6qWORsNpCMIvY8DuBz1HPqpePuLcW35xBz2vS4USYJGR43IK/Fv8AWaiOLIhXgIxiaRlfME5bjccNdP6VbheEG1etMfgNxYPIgneelbtkJNiFSqaVojfgOgPgvX/GPgpL9gvaXLeRSVj74AnIf8jyNXZYA9uWq89szajqeTA49wnPlzH14rzPwlgw2LsqQGS8WQqdiI1DDcabHrEbVTgdnYrvbYZaEyMyLbH6K78ReDrnD76X7JJt5ptsfuvOlu4ejCVDc5g1LLEYzduiqUtbHXRGKT4reY4jmNbeS9a8M8YXFWEuLzGo5g8we4Mg9xV6N+IXXlp4XQyGN2o9+qt6kUSKIuGiwkXDpREgHeiJIaiypNERREURFERREURcYaaaGiLyzxJ4KvteJso99j6nvXXQAseSrIgD2/auZLBIHd0EnjkvW0W1acxWmcGNGQY0O05nffqnuE+BMaqkG9ZtSQdE8xp6yQI+RrLKWW2dh6lKjbdET3Y3OsLa4R5D7K9w/gG2SWv3711iIOoVfkFEj61MKQauJK5z9uy2wxMa0dLn1+yssH4ewODUuLVtI1NxzJH9dwkj61M2GNmYCpy1tZVuwuc519w+w+yqON+MFZSmGgzobzaWl03E63T0AEHrUMlS0ZN89yv0mx3Ah0//AJHxH6NHXPksLdxdtVItku1x9Tr5rtybTlJ+H/aOc54/jqfNekbC8uBkFg0aZYQOH5/Km/8A61csWv5rFf8AGuXbYRW9RUFg7vcndsqtpyEzrtN2JjZjfqSqR2gyom/TwfA0Em2V7CwA5XI6n1z64hsTcu4hxKpqAR8eXXKSOcST+bXlWuK9zx1Vvs2x4YxuyHIneOmQHJNrglVPNvGHcC5+KELhUkE6j4jE7KnXXYizc9/yWY3ufP3BcNNuHesSelshpqXJzF8OfzFtZlYa3clslkETEGNic2nKoXtc3IKZs0bm4yCNBc5Hx9Oqr+Jv591bYM209Mz6SZlmB2gsSfYCly0WHvissjDr4up46ZDwH14rvFcM1hBa38wZgOeUyqmBsTEgHWI2msBhDg4rnVOz6Wr/AHLWcDrzGvlpfj0UTEWsvksARnT1D8yllP6if6q3dkCF0Yh3wTqMvAgH30Wq/hvghc4ijDUW7TOZGxgJ+7GO1S0gu9c3/ED7UwB3n8qn8W8FbD379pUlbb+YsAaW2giTuQBlXoDPWkjcEhCmpphUUjXE5kW8Rr56pnDWgouoWJXKWygtBESjGNCBK71E8FriFZik7SFj9+l+G4+ea+i8GoFtANsq/sK7LPhC+dO1K8VHDxh+LIFI0xpAHRWhhp7PHyrmSNwzHqPuvZyS9tsu5/0DzFx9F7XicOtxSjqGVhBUiQQeRB3rqEA5FeNa5zSHNNiFWeH/AA7awfmC0Xy3GzZWMhTEHKSJg9yajjiay9lPVVclSQ6S1wLXta/VW4qVVV2iyuURNXTRYTIO9ERmosqZREURFERREURFERREURFEWR8UeGL95zcsYhxI1ttddVB01UodNtiI9qqTRSk3Y7wvZdvZ20oYW4JYwf8AdhaT43+d1lX8IcQkHKrMNma7n+YznQ/KqToak7r+N/mV227X2fa1yAdwbb5KbgPAWLdg9/EBP8Mu0cwJhR+tbspJnG7zb1Vefb1IxuGGO/XIfUn0Wv4F4Vw+EOZFzXOdx9X7xyX5AVdipmR5jVcGs2pUVXdebN4DIfnxusd/FTiBuOmGt6ldwPxvoo+Syf6qpV0mJ4jG5dz/AA/T9nG6ofv+Q1Pn8ll/DnCPMZmJKYa0p865JHpnNkWI9b8+g13io6dmMk/xXSr6kwsaxucjvhHA8fDdz5XXeOY98ocobfmMzwR6FRfRbQKpnTIFIOgPLU1tI6+dtfYWaSCNl2XvhAHO5zcb+NxbUb8gqPguHuX7uVTkZ8zO4Glu0PiMDQALsPYDcVGxhfJYKapnEEOIi5Og4ncPv4pN1gT6AQCYVeYUaKPeN+pmoJX435aBXYIuwjs456k895+3Jek+C/AvllcXi5a4AGVDqFjZmndgAIHL3GnSpqc/G9eQ2rtftbwwfDoTx6cvn8/PbuGe4bAEa6x+e81wie0IPlVN13C/H6lenxMieQd1/JoH3816V/CfhYVL2IEFXYW0aIzLbmXjfVid/wAIq9Rstc+C8t/iCoL5GxHUC5F72J3eA4cUn+LXCCbYxSbqvl3QOdskET2Dx9azWRktxD2Ft/h6qDZDA/Q5j/kB9R8l56uGb+XtXY+LD3UB7o7W2/8ARcH0qq7QO5FdqncGukiO5wPgRceo9V9BWFhVHQD9q6rPhC8GdV5zh+Ftd47cJHossLpMDc2kVBO+pM9PSapOYXVHkfQL0UlQ2PZLGDV1x4BxJ9816TV9ecRREmiwuzRZRRYTdyiKKG1oi5NZWVYVhEURFERREURFERREURFERREURFETWKvBEZzsqlj7ATWHGwuVsxhe4NG/Jef+GvD13EG9i7oyvcVxazDYvINyNwIOVecT2rm00Dn4pXam9l6XaG0I4Ayliza0jFbfbd55nnbmqLxVfSwi4C2yslkG9iCfT5lzNPliDoddtY9P4TSSzGiFu7MrobOjfM810gILu6wa4Ra1/fPipPDfCWIxGHfEMD5joEw9t2gJbY5S7dxbZo589yI2jieWl3kqtTtOnZM2EfCDd5A+IjOw6kC+7wCn+IuADh/DmSype5edEuuqknLq0AakJoFA79TSWPsICBqclFQ1f67aAklNg0EtHvfv8OCc8AeBzbIxOJX7Te3bP3B+Jvz9uXvtikpbWe7wH3Wu2ds9reGA93eePIcvn013PF3yYe83S25+ik10HGzSV5+nbimY3i4fNeMcGwT375tW/jJAVoMAIvli5+ULmuN3IA3rkRAus0e7Zfle5q5mwN7V+ltOpxEc72aOQz0XtnD8Elm0lpBCooUDsP8AOuuxgY0NC8JLK6V5e7Um6Xi8OtxGtuAVYFWB5g6EVkgEWK1Y9zHBzTYjMKhteDcOMNawxzFLVw3FJIzTnLQTGo1KnTUd9ah/TtwYVdO0p+2dMDYuFjwta356rR1OqCbSwoZmCgM0ZjzMbT1isWF7rJcSACdEp3ABJ2Anr+g3rKwugzQG6INETbGiwlKaIm7poii3qLKbD1lFNxJM84jlP+Xy3rCKMXfT4v7n/aiJ6yWk789/03oiAbn7ftr+tEXc1yNtfl/f970RGZ+n7f3vRE/amNaIl0RFERREURFEQaIqzxLjGs4S/ctiXS2xXnBjf5b/ACqOVxawkK1QxMlqY436FwBWK8CeCQ4XFYsZ2b1pbbUAHUPc/Ex3g7c9dqdPTX77/fVd7bG2Dc09NkBkT9BwHvTX0gV0F5dFERRFW+JWjCYj/wAp/wBVIqKf/Ld0PyVqhF6mP/kPmoPgbAC1g7MiGcG4Z3+0JeD7AgfKo6VmGIKxtaftat53A28sloKsrmooiKIiiIoiKIiiLhoiZumiwlIaImrzUWVFc0RRyaLKvKLCKIiiIoiKIiiIoiKIiiIoiKIiiIoi4aIgURdoiKIiiJFxQRB1B3FCl7LqbUCJVERREURFERREURcNERRFHub0WF2iymrm9EUW5RFGNF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7" name="Picture 11" descr="C:\Users\Amy Feng\AppData\Local\Microsoft\Windows\Temporary Internet Files\Content.IE5\63GR5HMY\MC90044178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-304800"/>
            <a:ext cx="2743200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743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住在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和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的人特别喜欢吃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的。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 7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9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QSEhUUEhQVFREVFBQUFhcUFBQVFRgUFBQWFxQSFRUYHCggGBwlHBQUITEhJSkrLi4uFx8zODMsNygtLisBCgoKDg0OGhAQGywkHyQsLCwsLCwsLCwsLCwsLCwsLCwsLCwsLCwsLCwsLCwsLCwsLCwsLCwsLCwsLCwsLCwsLP/AABEIALcBEwMBEQACEQEDEQH/xAAbAAEAAQUBAAAAAAAAAAAAAAAABQECAwQGB//EADsQAAEDAgQDBgMHBAEFAQAAAAEAAhEDBAUSITEGQVETImFxgZEHMqEUQlJiscHRFSNy8OEzkrLS8Rb/xAAbAQEAAwEBAQEAAAAAAAAAAAAAAQIDBAUGB//EADQRAAICAQMCBAQEBQUBAAAAAAABAgMRBBIhMUEFEyJRFDJhcYGRobEVQtHh8AYjUsHxM//aAAwDAQACEQMRAD8A9xQBAEAQBAEAQBAEAQBAEAQBAEAQBAEAQBAEAQBAEAQBAEAQBAEAQBAEAQBAEAQBAEAQBAEAQBAEAQBAEAQBAEAQBAEAQBAYbm6ZTEvcGjxP7KG0uppCqdjxFZIa44ut2mAXO8m/yVk74I76/CdRJZ4X4llLjG3J7wewdS3T3BULUQZaXg+oS4w/xJ+jVD2hzSC0iQRqCFsnnlHmSi4txksNF6kqEAQBAEAQBAEAQBAEAQBAEAQBAEAQBAEAQBAEAQBAEAQBAEBbUqBolxAHimcExi5PCOfxTHtxTMeO59Oiwnb7Hp6fQ95o5S6zVDLnEnxOq53lnt17a1hI1zhhdsdfFR5eTdalR6o3Dw/21rlpvLqxd8oOmm6s6cw9L5Of+IeTqt044iu53HD1i6hb06TyC5rYJG3l4+a664uMUmfOa6+N98rIrCbJFXOQIAgCAIAgCAIAgCAIAgCAIAgCAIAgCAIAgCAIAgCAIAgCA0MSxNtIdX9P5VJTUTpo00rX9DkMUxF1Qy6pHgNguaU2+rPd0+njWsRiQz3/AJgfWFjk70voBXHU+8qcjYyUw0yR0WsDl1CwjtcIt2tYMoAmdvOV1RSSPndVZKU+WbyscwQBAEAQBAEAQBAEAQBAEAQBAEAQBAEAQBAEAQBAEAQBAEBGX+Jhsgb9f4Wcp4OunTOXLOaurikSZ3/MVg3E9euu1dCIvqLTqDH1Cykkd1U5Lhoia9ONnA+UrNo7ISz2NTtSFGTpUEyewS7W1cjztZSej4WZptXbHofJahYsZtqxgEAQBAEAQBAEAQBAEAQBAEAQBAEAQBAEAQBAEAQERinEVGjoTmcOQWM7oxO7T+H3XcpYRDjjqnPyGPNZfFL2O/8Agc8fMTGH8RUauxg+K2jdGRwX+H3VdUX31eqflAjw1J9lMmytMK183U5q6uXTrHqBH0XO2evXXFrg1qluKg0gH6KMZNY2OD5Iu4t3U+oHuFm00dkLI2GsKQdq0ien/Crg23OPDRo1qMHZVaOqEsonMIsiBqFtCHB52qvTfB6Th9PLTaPALuj0Pkb5brGzYUmQQBAEAQBAEAQBAEAQBAEAQBAEAQBAEBxuMcV1aVx2bWtyB+SHA5iObp5DTRcNmqcZNLsVy8nV2Vx2jGvALQ4TDtwuuue+Kku5Yzq4CA8u4347qUR3D2Tm1Q11LQ1MkwSfqdF5dlttknFcI5p3NPCOeq43VuKz2seKbGNBmGSdNSXOB8lyKLiuW22Xjrb+03+ZH4fxA59bIGMqUwQO0IE+WgiJW7r2xy3yddPieqc1DzHhtEhh2IHQ6A8wNvIInhn386oyR2+FYscokkee3ouyFnB4Gp0i3PBtXBD91Z8mEE4EBdsfTMjb2WMk0enW4WLDLaGIZhldqOh39CilnqWnp9vMeDVurPKczDofdVccco3qtytsjZsLAvIcdVaEHJ5Mbr1BYR1VpRDnMYBrz8gurC4R4ts3GMps6kBbHihAEAQBAEAQBAEAQBAEAQBAEAQBAEBQmNTsobSWWDjOIOOTSq9nb021CGPc5z3uaAGAkloa05gAHTqNo3ieT4yLfp6FW/Yx3Fdl3aNuv7YqFjJLPlc6RqwnXeRB1XJa1YnJ8NcP6k5TR2NhVz02O6tHvGoXqVy3QTJRnVwc7xNxO22BZTa6rcRo1o0bI0c9x0HWN1xX6yEG4R+b9ik5NdOp4zjrKdR4q1CH3BHeytIk5s3fc726+AXmwutzhLj3Zwzcn1InEsRyuqBgjMyCDy3B2330XTTXmKciqeDHSv8AsmU2UmzGrnfdPeOmi0cNzbZeMmnkkPtDqdZzTsDI/wAXQ5h/7XBZYP1XQ2RvojL3R6fwtZtr0zr3o2/QrrpgpI8TxG6VE1xwbdzh9Wm7SS3dWcJLoYV6iqxc9TXuawcCCIPiFVvPBrXBxeURFpglSs/uAxzPJZxqcnwd9utrph6mdNT4e7NveObad10KlLqePLxHzJengEtp7aaKeIjErOpM8P23dNR27tvJXgu55+ts58tdETC0OAIAgCAIAgCAIAgCAIAgCAIAgCAIChKN4ByHEvELdabSSAJcG85BiSdByK8PWal3eiPT9zGdnZHjvEl/Vc8hjn6ktbl0kPAGUZGgv5DfXxVtPDC5MHKXudR8PcbFVta2O8tq5XNMsqBoY+mBtByAjnJM9VaccLH6m1bzwdVc8RVbemWtJhrSRLQe7EgtnlBnVUhqLIelPg0ba4ZyOJcZXskisR+ENI6TsAR138FqrXL+ZmbskQY4uvtZr1MpOvedr5d2R6KcIz8yz3ObuaneLjU1JJ1BcdfQK+3K6GTTNAu7wLjmAMn9h4clqlxwVMprOLcsw0F2g00nT9SpSSJSJd5MUqm+ZgaeZml3NfQNXNlNtH6F/py7fpVF9uDueDMf7F4zbGB6f6VpTZsZ2+JaLz4ZiewW1VtRgcIIIlegnk+FshKuTTNepZ0y4dxs68lGEaxusUXyy1zmUGmIAnQJwkWSne1kgsYxuflWU7cdD0tLosdTBgtk6u+XSGDf+FSCcnya6u+NEcR6naMECBsF0nzzbbyy5SQEAQBAEAQBAEAQBAEAQBAEAQBAEBzXGuLGjTDGkBz9yZ0bP7wQuDXWtJQXcpN4Rw3BmCm+qudVJ7IEvcBu4k6D119BC5aKt89vZdf6GEIbnyegv4Psi0N+zsEbEZg4Ec84OafGV6Xw1eMYOjZH2MFtwfRp1212T2jQRLnHMQWlsOLYzwNs0kdVktLta2vj2ZZJZyTttaNZTbT+YMaGjNqYAgSea6YwUYqPsClaxpPEPpscPzMaf1CnZH2Iwjxb4rYO6hdGq1zW0HBrsgYwAANAdsB+ErzbWo3OGOvQ5bU1I4fFaTG6sa1zHRldPd1Gqivc3iTMXnuRBti7vN2jXp46rqUscMdOptOqtyABsuMt00mYnboRp5lR35JROWzWdgzX+7ncSzk0OzF3tlpD3XPJ+p4Psv8ATtV9alui1F8p/UkLJu3VVPrc4R2mCY1VonISe7EtMjcSt67JR4PG1eiquW9d+5Nv4kgyPmhbO885eG54fQirjFH1DqVlKxs7YaWFaJTAsFdV7z9GdevgFauty5Zx6zWxq9Mep2tvRDGhrRAC6ksHzs5ub3SMoUlC5SQEAQBAEAQBAEAQBAEAQBAEAQBAEB5j8WXuFWn+B1P6tc7/ANz7rz9Sv9z8DG7oTHwsA7Cp+PO2Rzy5ZbPqXKNA09/vn9P8yRT0Z2y9E3CAIDUxPEaduzPUcAJDRJALnOMNaPElUnZGCyy0Y5fLx9WcNj/EwfVbTLGiqQSwFgqFrTHedvln30K4LL90tyj07/0O+Hwtdsa/nb647fb3I+0xepUOQgVAfukAiPGdAFCubeOp9FdoaYxz0RixHg2lVDnUmMoVju0OHZO6gtGjJ6j2K0ayj5zVeH1T5hx9cf8AX+P7nB3GEOtnuY9mWrygDKATJLXfe6SNPZZvL6nR4b4TFNWW4f07C3tgFVs+tgyRoNhVOjJv06pU5M3FIlLKzfU+VpcfAK8Yt9DjuvhX1eDrsC4Yg5q3o0fuV01045keDrPFN3pq/M61jYEDQLoPEbzyy8KSpcEKlVICAIAgCAIAgCAIAgCAIAgCAIAgCA434m4Ua1uKjRJolxdG/ZuHePpAXLqo8KXsZ2rMTjPh/jvYVC0n8pB0Bjl7Rr4DkvO3Sps3xOWEnF5PW7HEKdUHI7UfM06OHmP3Xr12xsWYnZGSl0NpaFjzXjLiymajctzVZSpZiG2+jqlxSq5TTe8tLQzu6ydZ2K86zUN2cdEuPq/6GcpRXVnAcTcUVr4Unku7tcOB+SmBDg4MzESQYHM67rOCm23Y8/Qwss3G9fVH21RlJj5r1AH1qp2JIgBp/A0B3gIjeZxTcnlcex9L4DVRGErbFmXCS/z7dSVw+u6lQBbGV5MO5kDSSeeoJ9VeLcY5R9BJK+31dUYhiDp+YqNzOnyI46Erb3jagyVoqUjye3vDxB6+ULaM+z5RwW6fb6ocP6dDQxThYs79GX0j6ubPI9R4q0q+66CnXL5Z8NFLPhqq7fujxRUtifitcenJ02FcJsaQXy76BbwoXc82/wAWsksR4Ous7RrBDQAPAQuhJLoeLZbKby3k3A1DLJdCkgsdcMG72jzcAoyiyrm+if5FjsRpD77fQz+ijfH3LLT2v+Vln9VpfjHsf4TzI+5b4W3/AIlP6tR/H9CnmRHwlvsP6vR/GPYp5kfcn4S7/iXNxSkfvj6pvj7lXprV/KZWXbDs9vuFbcijqmuqZmBUmZVAEAQBAEAQBAEAQBAEBQidDsgPK+OPh/Ua417EFwPzUgdRz7nMiQDG4O08uKdG3p0MJ1d0cN/+orUjlqZ2vboHAllRpHI8wR5eg3WCpXWLObmLNil8T71kjtu0YQfna0O8s3++a2antxuZdXTRGN4qZkLfs1MNjmzP16nfvOM+JXHLTSb+YxbbNG8valXs3ukUmiKTRkY2WaAgHXQjcDUgbbraqEYt+/cvGL7ow4lfZnAtc7s9AATPdEu1J1+aT6qFDCaPb8Lf+6kj0R1an/TrcsMua2HeDycxHsQk0vLWD6rS7/iJ56Pp9iDF0Fgeylk3rO8BUpmdlTO14dui0ZXiWu3B2grspljhnz2uqUnuj1RL3VEs/wCk8hpEgQ1x8hIK3eV0Z59coz/+kefy/YjMRvalMAufUcP8sv8A4ALKc5LudlFFdjwopfhn98kU7iQ9Pck/qsfOO5eHIq7iboFPnFV4d7swP4hJ5BV800WgS7mJ2PPUeazRaKBgdizzzUb2aLTQRQYm7qo3sn4eJeMSPVTvK/DovGKHqp3lfhkWuxI/iKjeSqF7GSni7h94qVYystLF9iRseI3tO/7LSNzRy3eHQl2OisuLAfnXRHULueXb4S18p0NniDKg7rhPRbxmn0PKt086/mRtKxiEAQBAEAQBAEAQBAEBzHGnCVG9pkuDW1WiQ+IkD7rzuR06Lm1FLkt0OH+/3KSr38LqeBY/wpWtySAYBmI5HUOHULjjqeds1hnJZCVcnGaIJtQD5m+0/UD+Fth9mZ4fY2rdjKrchq5Hg/2yf+m4Ekmm4j5DJJB8SDyU8rnBtXh8PhmGnTcajaZbqJGnhp/pVZYSbPa8Krfm/Y725s+zoMa5xzAE5d9TyKwl0PrKG93BAVXkKmD1IMzWlXaDDp25EeHioaOhPsz0rgIivmYTsJ13j/hdemW7KZ814zmjE0TlxWNPuO3aTC1b28M82EFZ649yPxisHU4Ox08p2KzseUdelg42cHC3Ti0kHkYXNg9pTyYDdRumCu8oLoHYpghyY+0+KYG4vFwmCdw+0qME7iv2hTgZLDdhQSWOvx1U4Ba3Eh1UYLpGduJDqhZQNmjezs7xUckOtexIWuLPpmQVdTcehhZpYWLDR2/DvGDXwyroeRXZVqU+JHzuu8HlD11/kdi106jZdZ4LWCqEBAEAQBAEAQBAEBG8QVctE+JA9Fna8ROvRR3Wo824uxttSsym8htPJljWXEbOkfLqPm02I12Pm6lu18Lodutr0tOklCx5slzH3X9v3PNsdwNzHPdUcxh+5LgA7vQSIEuHiBG40SifCWD5iMGamAYQHukvYY1LRrpG50jfYefSDtbZtXB6Wg0L1Nqj2OuODsouziA7cu3JO5En/wCLnk5dGz7HT6SuC9KLcWvjVMmMwEE7AxtoqyeTsrrUODn7mqCdFKR1Q4LaD9UOmLPQPhreEXDADGYwZ2IjYdFtpnieDyfHalLTtvseqYlhjamvOIXoSgpHxlGplXwcTxThz6dNx+7OaASQNpj2C4r62kfReHamFk0u/Q43FmdxtQbO0PmFgumT0JPEnE5W9ueSukEzFaPJ5o0S5m41+qrgpvM3bgKCU8mGtiICnDNEab8SJU7S+UYHXJPNMFtyLe1Kkbiraihl1I2KVYqDVMz065/3xUYNFg2DdP8AFRgtHbk2rLEnNIn6qOhrKmNkT3Xha7bUt6Tmkw9sweRG7V6dMk4rB+ceI1SrvnGXZk0tjzwgCAIAgCAIAgCA0capzQfvo0nTfQax6Ssr3trbfZG+ns2WKR4Hc1s9V1eqMzu2Y0Nce6zRjgxv+LHDrqXea87PH4ZPPslK2xyly2yAxnMXlzzNR+pOg0jutaBs0CAByAhWi/c+q/g1MILLbl39s/ReyO6+DmDAPdUqAEOaScwnuiQNPHv/AEWtbU5/RFbqFpqX5fDbRpca12trOFMQzkBoIG2nJc1mN/B9Hooy8lOfLORrVyUSNnwYM6sQpGxTd7qrOitnS8L3hpVWu6GVEJbZZI1lStqcT3TCMSbXYHD1XrQmpLKPzrVaaVE3FluN2Xa03DwJjrAOiTjuWC2ku8qxM82v8JP2V0tiTmbOmy4djUT6WWojK3h/c8yv6cOOnNVTOjJqioQNFJQU7ghMEitdSmCy4NcuQvuEoMlzQoLo2qVo4oTnBtUsP6qGyVMkre0A5KjZfczapUJ5KMjJK2mAV6vyUnO8mmPdWUZPojGerqr+aSRLW3Al0YlgH+Tmq/kWPsZPxvSwXzZ+yZ6BwtgJtWQ52Z0kwJytmJieem666KXBcs+Z8R161U8xWF+rJ1dB5oQBAEAQBAEAQBAY7lhLHARJaQM2rZI0kdFWSymgjwgfD+7az+/Ub2rbl1SG95jhlJLiTlOpkDwcuGcdvCX0OnTaDf6nLHR/fk2LzgYucKgqB0/Nm0IOqwdU/c+qjqYZw0dEbmna03CgIBYGkO6jmFpuUF6TOFEr5LzezysHmmLVHOeSVgj6D0xjhGnWBI2gdBufElaJHG2smGnbOJ2UkKSRvULNVZrG0l7RkLM235Oo4f4gdQOh05hb1WuB5ut0EL1yeoYTibKzAQfRejCakso+O1OmlTPDOJ4mxjtb9lmwdyACW8nHX+FzWycpqCPa0Wn8vSu+XX/o824rtxRrPpjXKYlYNYeD0K5b4KXuczVqqyRODCXKQWoSXtaqmiRvW2Hl2p0CjJphIlKNmBsFXIwbdO1J2CjJDwS+H8LXNWMtF8dSIHudFZQlLojnnq6K/mkjsMJ+HLt67w38re8fU7fqtY6WT+ZnnX+NwXFaz9+DrsN4XtqHy0w53V/eP8LphRCPY8m7xHUW9ZYX04JgCNlscJVAEAQBAEAQBAEAQBAEAQEXjtnmZI5TPkRGb0/RY2xysnZo7dssP/P/AE87v6j2Eg+xXnyyj6qmMJrKIW9uS5Zt5O6uCiiHriVKRM5Go5quczYa1SEXtUF0zM2pCrg1Ui4VVGC6mbVPH6tH5HEBXjKS6Gc6arPmRoWnET6dybg6vknXxVoyaluKW6eMqvL7ELimIOrVHPdu4kn1Vl1yZ7FFKK7EaVJm0W5UyNpt0LJzvAKGXSSJW0sQOWqo2aJE9huD1KxDabC49AFCTlwiLLK6lmbwd3gnw60Drh0flbBPqdh9V0w0z/mPD1PjS6VLP1Z2mG4JQoCKdNoPUiXe5XTGqMeiPFu1d13zyJBaHOEAQBAEAQBAEAQBAEAQBAEAQBAEBA45w6ysJbDX/Q+C57KFLoelpPEJ0vEuUea4vhj6Li17YP08wehXnyg4vDPqaNTC2KlBkFXplEauWTUc1WM2WQpKiVGCclMyYJ3DOmCd5Y90qUh5hpVbUHYqSfNZrmxPVSUcy5uHjmUyRk2qFo0bBQ2WSbJK3snOIABJPQKuS+EuWd/wzwC50PuJY3fL98+f4fXVb16dy5lweRrPF4Q9NXL9+39z0SxsqdFuWkwNHgNT5ncrsjFRWEfO23WWy3TeTalWMRKASpBVAEAQBAEAQBAEAQBAEAQBAEAUAogKFCTWvLRlVuWo0OHiP0PJVlFS6mtds63mDwcjifAlEyab3M/Ke8306Lmlp12Z6tXi1vSaz+hyt/wi9mzmn3H7LJ1NHbHxGL7MgbrDXM3Htqq7WarWQZF1XRum1lviYe5rurjqFO1k/ER9yw1h1TDLeainaJgeYioKYG9GanRJ2BUYJ8xErh/D1eqe5TefJpUqLfQrLUQhzJpHY4N8OahINchg6CHO+mgWkdO31OO3xauPEOX+h3eE4HQth/bYM34jq735ei6YVxj0PHv1lt3zvj27EnKucolCCsqQVlAVlCCsoCsoQEBVSAgCAIAgCAIAgCAIAoAQFpQkoVBJYUBhrskKGi0Xghr2ylZuJ0Rmc7iGFTyWbibqxHNX/D2bkqjKZA3HCjuQ+inJXCMA4Vf0KnJKeO5sUeEnnmfcoWVj9yVsuDDPeLvcptJ87Hc6zBeGm0yDCuoFJag7WxpZRC2Swck55NuUMwgCEFQgLgpIEICoCAuhAEIKhAVQBSAgCAIAgCAIAgCAIAoBQhAWkISULVAKZUJLHUpQZML7Np5KNqJ3swPwtp5KNqJ8xmI4Ozom1DzGP6Mzp9E2jezIzCWDkp2ojezKzD2jkmCNzMzbcDkpwRkyBiArlQFcqkFcqArlQFYQCEICAqgKqQUhAVQBAEAQBAEAQBAEAQBAEAQBAEBSFAEIBCAZUBTKgGVAMqArCAQgEIBCAQgKwgCAKQ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SEhUUEhQVFREVFBQUFhcUFBQVFRgUFBQWFxQSFRUYHCggGBwlHBQUITEhJSkrLi4uFx8zODMsNygtLisBCgoKDg0OGhAQGywkHyQsLCwsLCwsLCwsLCwsLCwsLCwsLCwsLCwsLCwsLCwsLCwsLCwsLCwsLCwsLCwsLCwsLP/AABEIALcBEwMBEQACEQEDEQH/xAAbAAEAAQUBAAAAAAAAAAAAAAAABQECAwQGB//EADsQAAEDAgQDBgMHBAEFAQAAAAEAAhEDBAUSITEGQVETImFxgZEHMqEUQlJiscHRFSNy8OEzkrLS8Rb/xAAbAQEAAwEBAQEAAAAAAAAAAAAAAQIDBAUGB//EADQRAAICAQMCBAQEBQUBAAAAAAABAgMRBBIhMUEFEyJRFDJhcYGRobEVQtHh8AYjUsHxM//aAAwDAQACEQMRAD8A9xQBAEAQBAEAQBAEAQBAEAQBAEAQBAEAQBAEAQBAEAQBAEAQBAEAQBAEAQBAEAQBAEAQBAEAQBAEAQBAEAQBAEAQBAEAQBAYbm6ZTEvcGjxP7KG0uppCqdjxFZIa44ut2mAXO8m/yVk74I76/CdRJZ4X4llLjG3J7wewdS3T3BULUQZaXg+oS4w/xJ+jVD2hzSC0iQRqCFsnnlHmSi4txksNF6kqEAQBAEAQBAEAQBAEAQBAEAQBAEAQBAEAQBAEAQBAEAQBAEBbUqBolxAHimcExi5PCOfxTHtxTMeO59Oiwnb7Hp6fQ95o5S6zVDLnEnxOq53lnt17a1hI1zhhdsdfFR5eTdalR6o3Dw/21rlpvLqxd8oOmm6s6cw9L5Of+IeTqt044iu53HD1i6hb06TyC5rYJG3l4+a664uMUmfOa6+N98rIrCbJFXOQIAgCAIAgCAIAgCAIAgCAIAgCAIAgCAIAgCAIAgCAIAgCA0MSxNtIdX9P5VJTUTpo00rX9DkMUxF1Qy6pHgNguaU2+rPd0+njWsRiQz3/AJgfWFjk70voBXHU+8qcjYyUw0yR0WsDl1CwjtcIt2tYMoAmdvOV1RSSPndVZKU+WbyscwQBAEAQBAEAQBAEAQBAEAQBAEAQBAEAQBAEAQBAEAQBAEBGX+Jhsgb9f4Wcp4OunTOXLOaurikSZ3/MVg3E9euu1dCIvqLTqDH1Cykkd1U5Lhoia9ONnA+UrNo7ISz2NTtSFGTpUEyewS7W1cjztZSej4WZptXbHofJahYsZtqxgEAQBAEAQBAEAQBAEAQBAEAQBAEAQBAEAQBAEAQERinEVGjoTmcOQWM7oxO7T+H3XcpYRDjjqnPyGPNZfFL2O/8Agc8fMTGH8RUauxg+K2jdGRwX+H3VdUX31eqflAjw1J9lMmytMK183U5q6uXTrHqBH0XO2evXXFrg1qluKg0gH6KMZNY2OD5Iu4t3U+oHuFm00dkLI2GsKQdq0ien/Crg23OPDRo1qMHZVaOqEsonMIsiBqFtCHB52qvTfB6Th9PLTaPALuj0Pkb5brGzYUmQQBAEAQBAEAQBAEAQBAEAQBAEAQBAEBxuMcV1aVx2bWtyB+SHA5iObp5DTRcNmqcZNLsVy8nV2Vx2jGvALQ4TDtwuuue+Kku5Yzq4CA8u4347qUR3D2Tm1Q11LQ1MkwSfqdF5dlttknFcI5p3NPCOeq43VuKz2seKbGNBmGSdNSXOB8lyKLiuW22Xjrb+03+ZH4fxA59bIGMqUwQO0IE+WgiJW7r2xy3yddPieqc1DzHhtEhh2IHQ6A8wNvIInhn386oyR2+FYscokkee3ouyFnB4Gp0i3PBtXBD91Z8mEE4EBdsfTMjb2WMk0enW4WLDLaGIZhldqOh39CilnqWnp9vMeDVurPKczDofdVccco3qtytsjZsLAvIcdVaEHJ5Mbr1BYR1VpRDnMYBrz8gurC4R4ts3GMps6kBbHihAEAQBAEAQBAEAQBAEAQBAEAQBAEBQmNTsobSWWDjOIOOTSq9nb021CGPc5z3uaAGAkloa05gAHTqNo3ieT4yLfp6FW/Yx3Fdl3aNuv7YqFjJLPlc6RqwnXeRB1XJa1YnJ8NcP6k5TR2NhVz02O6tHvGoXqVy3QTJRnVwc7xNxO22BZTa6rcRo1o0bI0c9x0HWN1xX6yEG4R+b9ik5NdOp4zjrKdR4q1CH3BHeytIk5s3fc726+AXmwutzhLj3Zwzcn1InEsRyuqBgjMyCDy3B2330XTTXmKciqeDHSv8AsmU2UmzGrnfdPeOmi0cNzbZeMmnkkPtDqdZzTsDI/wAXQ5h/7XBZYP1XQ2RvojL3R6fwtZtr0zr3o2/QrrpgpI8TxG6VE1xwbdzh9Wm7SS3dWcJLoYV6iqxc9TXuawcCCIPiFVvPBrXBxeURFpglSs/uAxzPJZxqcnwd9utrph6mdNT4e7NveObad10KlLqePLxHzJengEtp7aaKeIjErOpM8P23dNR27tvJXgu55+ts58tdETC0OAIAgCAIAgCAIAgCAIAgCAIAgCAIChKN4ByHEvELdabSSAJcG85BiSdByK8PWal3eiPT9zGdnZHjvEl/Vc8hjn6ktbl0kPAGUZGgv5DfXxVtPDC5MHKXudR8PcbFVta2O8tq5XNMsqBoY+mBtByAjnJM9VaccLH6m1bzwdVc8RVbemWtJhrSRLQe7EgtnlBnVUhqLIelPg0ba4ZyOJcZXskisR+ENI6TsAR138FqrXL+ZmbskQY4uvtZr1MpOvedr5d2R6KcIz8yz3ObuaneLjU1JJ1BcdfQK+3K6GTTNAu7wLjmAMn9h4clqlxwVMprOLcsw0F2g00nT9SpSSJSJd5MUqm+ZgaeZml3NfQNXNlNtH6F/py7fpVF9uDueDMf7F4zbGB6f6VpTZsZ2+JaLz4ZiewW1VtRgcIIIlegnk+FshKuTTNepZ0y4dxs68lGEaxusUXyy1zmUGmIAnQJwkWSne1kgsYxuflWU7cdD0tLosdTBgtk6u+XSGDf+FSCcnya6u+NEcR6naMECBsF0nzzbbyy5SQEAQBAEAQBAEAQBAEAQBAEAQBAEBzXGuLGjTDGkBz9yZ0bP7wQuDXWtJQXcpN4Rw3BmCm+qudVJ7IEvcBu4k6D119BC5aKt89vZdf6GEIbnyegv4Psi0N+zsEbEZg4Ec84OafGV6Xw1eMYOjZH2MFtwfRp1212T2jQRLnHMQWlsOLYzwNs0kdVktLta2vj2ZZJZyTttaNZTbT+YMaGjNqYAgSea6YwUYqPsClaxpPEPpscPzMaf1CnZH2Iwjxb4rYO6hdGq1zW0HBrsgYwAANAdsB+ErzbWo3OGOvQ5bU1I4fFaTG6sa1zHRldPd1Gqivc3iTMXnuRBti7vN2jXp46rqUscMdOptOqtyABsuMt00mYnboRp5lR35JROWzWdgzX+7ncSzk0OzF3tlpD3XPJ+p4Psv8ATtV9alui1F8p/UkLJu3VVPrc4R2mCY1VonISe7EtMjcSt67JR4PG1eiquW9d+5Nv4kgyPmhbO885eG54fQirjFH1DqVlKxs7YaWFaJTAsFdV7z9GdevgFauty5Zx6zWxq9Mep2tvRDGhrRAC6ksHzs5ub3SMoUlC5SQEAQBAEAQBAEAQBAEAQBAEAQBAEB5j8WXuFWn+B1P6tc7/ANz7rz9Sv9z8DG7oTHwsA7Cp+PO2Rzy5ZbPqXKNA09/vn9P8yRT0Z2y9E3CAIDUxPEaduzPUcAJDRJALnOMNaPElUnZGCyy0Y5fLx9WcNj/EwfVbTLGiqQSwFgqFrTHedvln30K4LL90tyj07/0O+Hwtdsa/nb647fb3I+0xepUOQgVAfukAiPGdAFCubeOp9FdoaYxz0RixHg2lVDnUmMoVju0OHZO6gtGjJ6j2K0ayj5zVeH1T5hx9cf8AX+P7nB3GEOtnuY9mWrygDKATJLXfe6SNPZZvL6nR4b4TFNWW4f07C3tgFVs+tgyRoNhVOjJv06pU5M3FIlLKzfU+VpcfAK8Yt9DjuvhX1eDrsC4Yg5q3o0fuV01045keDrPFN3pq/M61jYEDQLoPEbzyy8KSpcEKlVICAIAgCAIAgCAIAgCAIAgCAIAgCA434m4Ua1uKjRJolxdG/ZuHePpAXLqo8KXsZ2rMTjPh/jvYVC0n8pB0Bjl7Rr4DkvO3Sps3xOWEnF5PW7HEKdUHI7UfM06OHmP3Xr12xsWYnZGSl0NpaFjzXjLiymajctzVZSpZiG2+jqlxSq5TTe8tLQzu6ydZ2K86zUN2cdEuPq/6GcpRXVnAcTcUVr4Unku7tcOB+SmBDg4MzESQYHM67rOCm23Y8/Qwss3G9fVH21RlJj5r1AH1qp2JIgBp/A0B3gIjeZxTcnlcex9L4DVRGErbFmXCS/z7dSVw+u6lQBbGV5MO5kDSSeeoJ9VeLcY5R9BJK+31dUYhiDp+YqNzOnyI46Erb3jagyVoqUjye3vDxB6+ULaM+z5RwW6fb6ocP6dDQxThYs79GX0j6ubPI9R4q0q+66CnXL5Z8NFLPhqq7fujxRUtifitcenJ02FcJsaQXy76BbwoXc82/wAWsksR4Ous7RrBDQAPAQuhJLoeLZbKby3k3A1DLJdCkgsdcMG72jzcAoyiyrm+if5FjsRpD77fQz+ijfH3LLT2v+Vln9VpfjHsf4TzI+5b4W3/AIlP6tR/H9CnmRHwlvsP6vR/GPYp5kfcn4S7/iXNxSkfvj6pvj7lXprV/KZWXbDs9vuFbcijqmuqZmBUmZVAEAQBAEAQBAEAQBAEBQidDsgPK+OPh/Ua417EFwPzUgdRz7nMiQDG4O08uKdG3p0MJ1d0cN/+orUjlqZ2vboHAllRpHI8wR5eg3WCpXWLObmLNil8T71kjtu0YQfna0O8s3++a2antxuZdXTRGN4qZkLfs1MNjmzP16nfvOM+JXHLTSb+YxbbNG8valXs3ukUmiKTRkY2WaAgHXQjcDUgbbraqEYt+/cvGL7ow4lfZnAtc7s9AATPdEu1J1+aT6qFDCaPb8Lf+6kj0R1an/TrcsMua2HeDycxHsQk0vLWD6rS7/iJ56Pp9iDF0Fgeylk3rO8BUpmdlTO14dui0ZXiWu3B2grspljhnz2uqUnuj1RL3VEs/wCk8hpEgQ1x8hIK3eV0Z59coz/+kefy/YjMRvalMAufUcP8sv8A4ALKc5LudlFFdjwopfhn98kU7iQ9Pck/qsfOO5eHIq7iboFPnFV4d7swP4hJ5BV800WgS7mJ2PPUeazRaKBgdizzzUb2aLTQRQYm7qo3sn4eJeMSPVTvK/DovGKHqp3lfhkWuxI/iKjeSqF7GSni7h94qVYystLF9iRseI3tO/7LSNzRy3eHQl2OisuLAfnXRHULueXb4S18p0NniDKg7rhPRbxmn0PKt086/mRtKxiEAQBAEAQBAEAQBAEBzHGnCVG9pkuDW1WiQ+IkD7rzuR06Lm1FLkt0OH+/3KSr38LqeBY/wpWtySAYBmI5HUOHULjjqeds1hnJZCVcnGaIJtQD5m+0/UD+Fth9mZ4fY2rdjKrchq5Hg/2yf+m4Ekmm4j5DJJB8SDyU8rnBtXh8PhmGnTcajaZbqJGnhp/pVZYSbPa8Krfm/Y725s+zoMa5xzAE5d9TyKwl0PrKG93BAVXkKmD1IMzWlXaDDp25EeHioaOhPsz0rgIivmYTsJ13j/hdemW7KZ814zmjE0TlxWNPuO3aTC1b28M82EFZ649yPxisHU4Ox08p2KzseUdelg42cHC3Ti0kHkYXNg9pTyYDdRumCu8oLoHYpghyY+0+KYG4vFwmCdw+0qME7iv2hTgZLDdhQSWOvx1U4Ba3Eh1UYLpGduJDqhZQNmjezs7xUckOtexIWuLPpmQVdTcehhZpYWLDR2/DvGDXwyroeRXZVqU+JHzuu8HlD11/kdi106jZdZ4LWCqEBAEAQBAEAQBAEBG8QVctE+JA9Fna8ROvRR3Wo824uxttSsym8htPJljWXEbOkfLqPm02I12Pm6lu18Lodutr0tOklCx5slzH3X9v3PNsdwNzHPdUcxh+5LgA7vQSIEuHiBG40SifCWD5iMGamAYQHukvYY1LRrpG50jfYefSDtbZtXB6Wg0L1Nqj2OuODsouziA7cu3JO5En/wCLnk5dGz7HT6SuC9KLcWvjVMmMwEE7AxtoqyeTsrrUODn7mqCdFKR1Q4LaD9UOmLPQPhreEXDADGYwZ2IjYdFtpnieDyfHalLTtvseqYlhjamvOIXoSgpHxlGplXwcTxThz6dNx+7OaASQNpj2C4r62kfReHamFk0u/Q43FmdxtQbO0PmFgumT0JPEnE5W9ueSukEzFaPJ5o0S5m41+qrgpvM3bgKCU8mGtiICnDNEab8SJU7S+UYHXJPNMFtyLe1Kkbiraihl1I2KVYqDVMz065/3xUYNFg2DdP8AFRgtHbk2rLEnNIn6qOhrKmNkT3Xha7bUt6Tmkw9sweRG7V6dMk4rB+ceI1SrvnGXZk0tjzwgCAIAgCAIAgCA0capzQfvo0nTfQax6Ssr3trbfZG+ns2WKR4Hc1s9V1eqMzu2Y0Nce6zRjgxv+LHDrqXea87PH4ZPPslK2xyly2yAxnMXlzzNR+pOg0jutaBs0CAByAhWi/c+q/g1MILLbl39s/ReyO6+DmDAPdUqAEOaScwnuiQNPHv/AEWtbU5/RFbqFpqX5fDbRpca12trOFMQzkBoIG2nJc1mN/B9Hooy8lOfLORrVyUSNnwYM6sQpGxTd7qrOitnS8L3hpVWu6GVEJbZZI1lStqcT3TCMSbXYHD1XrQmpLKPzrVaaVE3FluN2Xa03DwJjrAOiTjuWC2ku8qxM82v8JP2V0tiTmbOmy4djUT6WWojK3h/c8yv6cOOnNVTOjJqioQNFJQU7ghMEitdSmCy4NcuQvuEoMlzQoLo2qVo4oTnBtUsP6qGyVMkre0A5KjZfczapUJ5KMjJK2mAV6vyUnO8mmPdWUZPojGerqr+aSRLW3Al0YlgH+Tmq/kWPsZPxvSwXzZ+yZ6BwtgJtWQ52Z0kwJytmJieem666KXBcs+Z8R161U8xWF+rJ1dB5oQBAEAQBAEAQBAY7lhLHARJaQM2rZI0kdFWSymgjwgfD+7az+/Ub2rbl1SG95jhlJLiTlOpkDwcuGcdvCX0OnTaDf6nLHR/fk2LzgYucKgqB0/Nm0IOqwdU/c+qjqYZw0dEbmna03CgIBYGkO6jmFpuUF6TOFEr5LzezysHmmLVHOeSVgj6D0xjhGnWBI2gdBufElaJHG2smGnbOJ2UkKSRvULNVZrG0l7RkLM235Oo4f4gdQOh05hb1WuB5ut0EL1yeoYTibKzAQfRejCakso+O1OmlTPDOJ4mxjtb9lmwdyACW8nHX+FzWycpqCPa0Wn8vSu+XX/o824rtxRrPpjXKYlYNYeD0K5b4KXuczVqqyRODCXKQWoSXtaqmiRvW2Hl2p0CjJphIlKNmBsFXIwbdO1J2CjJDwS+H8LXNWMtF8dSIHudFZQlLojnnq6K/mkjsMJ+HLt67w38re8fU7fqtY6WT+ZnnX+NwXFaz9+DrsN4XtqHy0w53V/eP8LphRCPY8m7xHUW9ZYX04JgCNlscJVAEAQBAEAQBAEAQBAEAQEXjtnmZI5TPkRGb0/RY2xysnZo7dssP/P/AE87v6j2Eg+xXnyyj6qmMJrKIW9uS5Zt5O6uCiiHriVKRM5Go5quczYa1SEXtUF0zM2pCrg1Ui4VVGC6mbVPH6tH5HEBXjKS6Gc6arPmRoWnET6dybg6vknXxVoyaluKW6eMqvL7ELimIOrVHPdu4kn1Vl1yZ7FFKK7EaVJm0W5UyNpt0LJzvAKGXSSJW0sQOWqo2aJE9huD1KxDabC49AFCTlwiLLK6lmbwd3gnw60Drh0flbBPqdh9V0w0z/mPD1PjS6VLP1Z2mG4JQoCKdNoPUiXe5XTGqMeiPFu1d13zyJBaHOEAQBAEAQBAEAQBAEAQBAEAQBAEBA45w6ysJbDX/Q+C57KFLoelpPEJ0vEuUea4vhj6Li17YP08wehXnyg4vDPqaNTC2KlBkFXplEauWTUc1WM2WQpKiVGCclMyYJ3DOmCd5Y90qUh5hpVbUHYqSfNZrmxPVSUcy5uHjmUyRk2qFo0bBQ2WSbJK3snOIABJPQKuS+EuWd/wzwC50PuJY3fL98+f4fXVb16dy5lweRrPF4Q9NXL9+39z0SxsqdFuWkwNHgNT5ncrsjFRWEfO23WWy3TeTalWMRKASpBVAEAQBAEAQBAEAQBAEAQBAEAUAogKFCTWvLRlVuWo0OHiP0PJVlFS6mtds63mDwcjifAlEyab3M/Ke8306Lmlp12Z6tXi1vSaz+hyt/wi9mzmn3H7LJ1NHbHxGL7MgbrDXM3Htqq7WarWQZF1XRum1lviYe5rurjqFO1k/ER9yw1h1TDLeainaJgeYioKYG9GanRJ2BUYJ8xErh/D1eqe5TefJpUqLfQrLUQhzJpHY4N8OahINchg6CHO+mgWkdO31OO3xauPEOX+h3eE4HQth/bYM34jq735ei6YVxj0PHv1lt3zvj27EnKucolCCsqQVlAVlCCsoCsoQEBVSAgCAIAgCAIAgCAIAoAQFpQkoVBJYUBhrskKGi0Xghr2ylZuJ0Rmc7iGFTyWbibqxHNX/D2bkqjKZA3HCjuQ+inJXCMA4Vf0KnJKeO5sUeEnnmfcoWVj9yVsuDDPeLvcptJ87Hc6zBeGm0yDCuoFJag7WxpZRC2Swck55NuUMwgCEFQgLgpIEICoCAuhAEIKhAVQBSAgCAIAgCAIAgCAIAoBQhAWkISULVAKZUJLHUpQZML7Np5KNqJ3swPwtp5KNqJ8xmI4Ozom1DzGP6Mzp9E2jezIzCWDkp2ojezKzD2jkmCNzMzbcDkpwRkyBiArlQFcqkFcqArlQFYQCEICAqgKqQUhAVQBAEAQBAEAQBAEAQBAEAQBAEBSFAEIBCAZUBTKgGVAMqArCAQgEIBCAQgKwgCAKQ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QSEhUUExQWFRUXGSAbGBcYGCAgHxsiIxwcHCAgIiEaICghICAmHh0cITEkJSkrLi4uGyIzODMsNygtLisBCgoKDg0OGxAQGzQmICU0LDc0LDQ0NCw0NywvNCwsNDQ0NCwsLCwsNCwsLCwsLy8sLCwsLCwsLCwsLCwsLCwsLP/AABEIAL0BCwMBEQACEQEDEQH/xAAbAAADAQEBAQEAAAAAAAAAAAAEBQYDAgEHAP/EAEIQAAIBAgQDBgMGBAUDAwUAAAECEQMhAAQSMQVBUQYTImFxgTKRoRQjQrHB8FLR4fEVM2KCkiRyogcWQ2ODssLi/8QAGgEAAgMBAQAAAAAAAAAAAAAAAwQBAgUGAP/EADURAAEEAAQDBQgDAAIDAQAAAAEAAgMRBBIhMQVBURMiYXHwMoGRobHB0eEUI/FCUhUkYjP/2gAMAwEAAhEDEQA/AJjiPEa1E6Whiq09LFRYCmNIIiD4SN72xk1Z130XfPa3syR7JzfGz90p4RxN8xmalOBqrKwAAgWXUBGwssW+pvg8sX9YI5LnosUyKYA7Aj4c1U8cyNU5SizVJ7h1SqqPvTJGhmFtjKXEwRioYRvum8SyNshyjuuFjz5j7qPz1RKWYqqZjWbD1n8sS1hc0FRBimxtHVF/4qxyDGmdLJm6Rkcg1Gstp/7MGYwNGqSxcpxEwy+/yteUaDHS58Zb8XMkmSD5zfCMjiV1OBwjIGgjfqm+dzneFdVmLeORzG029bWuTgZNpxrBHoPd5LjLZqmlQhnkQfwatQ32tfzkc8THGXKmLxIYAP8Al0G/r6pZmeIF6jQ2kEcxc/UxMdTgvZjmk34x4NM0FJdWqspGvmLHrggYD7KVdiHtd/b8Vs2WDVUUDvLEALMyYAi0zjzCQ0qcRGySZl8gfmjuD5MNmW70yKOqo4Y3hZb8wAfM4k3uEpMW5Cx5sjYefNDZSgVInxBxqMbCT/O2KSHMtDBRiEZbv7ILiPCwKgJupG+CxykNpJ4zhzXzh9d07qtbhwyxWmXQgKjMIkCYsIBuB859cBksHUrUgA7Ko20NQOW35S/tnxU1qYXSFVdMQfMgzEeXyx7DkF1rBxnDJMPcl2OfvKjc2YVes4ej9orPxhqJp52nfDs8+lS51ECQee9g07/1wpLG1ru6ug4diJXRDtNT9kyy4WvVGuoKYMamN4ERsN7YEBZ7xWg53duMX4JfxPg1M1H0GQGIDAWYA2McpF8FbiHN7u4SEvCIZ6krK479LTLs9xlsnqQ00NOoNMuvwzzB8wASNjAnbBGPPxSrhG0hmasvT1/ipOyXHWRqjsFGWqC1R2hnItqAM2m0wBIEbWDK3L7O/RZXEJmTvBB20SftBwde+XMq00au+nYNy/2kD2IPUTVrz2eUjUJzhGV01OPkOpSni/FWqOQuyqESdlAEARynf1JxfKHd4rWOJcwmKOg43r4lIaGunUlmC3B1NMAi4PhBP0w1bXAZVzz2TwF3a8618lddpsj99Vq0xNNm1mL6dfiUn/SwIIO0yOWE3sI1W/wrEskhaw7/AIU3nMtUTTWQfCZViLSL4vE6t9kPiWFMgJbuFZ9hO11Zqh79UcFQpKrBHiAHO4HSwxMjmsdYGiz8JgHGIgu1394B+3NJu2/CqdHNalE051aTa03XfkZG+KRvAJa3ZaMsRmhbK72hYP2KZdp0ppmlp0SKdMUKYna1zfmTEb3OKPC9wOQvjcXmzfmpnjeSYimBfU0LJA3tuYAB6k4JAaOqvxhrSyxy3Wy8RGTqJSGYSu4EOQsrTJ/Arz4vMgASIvyO+MkZgFz8UzcS4RTE+BR1TiVauxChWYmw7sGfz8hbCXNbbeEQMZYcb62ivs9NPDmc4tGsPjpqiQp3A+HeInznBBZ9lljzWK4C91xUdcxpYkQ9Oivi5N3QXl1NM/NfPEvb3tPALpsI+4qcNDZ+Jv7hJuz2TWlnkLnSdUSfwm4PuRI8pxcyF7MqysRw5jHvedSRp5p7wvi6UHNCooNOozJUJsxpy9No3MDwuOhQxiAaANK5/wDZgFO7wGg8R6rySDtWo+1VvUX/ANoxMZ0CXgaDCL0W3ZemhyudDXhqD/Jqi/m4wdzqalYY2nFtHrTZOUpMuXbQAUKjvAw+BiJkSekHyMRhPWjS6oZQWgnyUvxrNdxISoGe0EQRyne1tsFhhzO12CzeJ8Q7CL+t3fPvoJtwDiVHN0VpZlyrq8B4+FXYM7HTcnwwAZ/zD0EEcwM7p25evW6WwuIOIYZGi3Ad4dSNvjz8kvWDMySfLCzvBa8Vk04Xou82soFPLr6cvliGmnWrzxNdHlKXcKzJpVgZI5ggSbTyOG3d5thYMDuynLH6gpjnuJ66OarEjvauiiIEeGdbm1h8CC3U4mO71SvES1xHZjbRY9nKwLrTzMimRGsG67wT1AP7MYHM0btTmFxGJDMh1I+NJvn8maVUU6ihunihSCPCwadp69IwszdbIxDZow4bD3m+id5pKM0UpktRDqahIIYNADi5IMgFpW116DFpywANG3NWwvauzPd7VGulcvRSDt6aYLml8JIAAEQAQBz6CcXhDTL3dkpxKSRuAqT2tPHnajK5ss9Zw60alcxO4Frb6qs4bxBadA0+7BDbkgEnbY7jmPfrhNxJJC6eHs4YmvcaoLLKgByxp94i3Klo62tJH9MeoA6qIpRK0mNcZ2uVBcHRudIsBPIX25QcUYA51UjTyuiiLgaA6ppkeILWyuvM0/ux92GAEvEWQWnSIO8C1+hXtLXaFcsA6V/c1K84jkaverXWotekoCoNJXux8MFDBBmwOIc8ZKHPmjxcMfJJkkOU8tL+ey7ocUzAZj93UpEQ1BhpX2Nwp6H87YGHMqj8U8eCSMFxvsjworl+x/fzVoM+XPxd1XnT7PcQRtv7YL27R3Xa+IWPckchdZtaVuz+aZFSompVUhSpVh1jUpkrvE7TgRe29CtyDGQvYQ/S9wfVL9xvLN9lytUq6lQcvUsZKqQ1Mgc4UkeqjpggcHiiUtCW4fEOEerCL018/XRYZfNqQ1MPCafCtQW5Ei/wNIkEemKuFEgLbjmZI0H1+/JY8JrjK8Qp31UHkGdxKkQw5FW+cTscXIaYyTuFlOMwxIjb7Ljy6j8/dPu2mVdlpmounUm53YEkz8iPnhFmaNwPVbcLIpopIwbF18qU0c41bM1KrMi6KdJSrGCxVVp+Efi5sfI4fkAMYIWBw28NjHQu2Onv6p/xus2aplSE8NMurAAG2m1vKfU4rnLitiTDAMLRz+qgsrlKbE63IPKAN/OcHdI4DQLnYcFHI/vvpUyU+4GmnmDJEO1NjDA8pET6HCjnOBNLooYo3NAcdPHdCPSUmZmbz1xTO5MfxYeRW+T4k5pgWUaVBCjkFgXJJsCRvzwab2is7hzQImk61S94whBBDAmAyus35g3vOBM7rqKfxbGzQ2FNZ2oaldqg8LMZ9Dz9sPtpseVcayFwmBaaIKsu2GVFVGqIIaiQKnmrjWjexZl/2jrhWE1SbGcNo7Hb7pV2RYNTztPrQDkj/RVQ/SZjDEjTlS8c7GTNI5XqiqYqNRLHxqhl4N1ERcE3gdBtEb4Vy611W2zikQAD+SCzXA1rKalEgj6gwLH1NgdibdJKx7m6FVxOChnGdm5+CW8IyToXlYNgPnfFp5GuACU4XgsTFIXVXLzVFnOAVaNNKjwVcAqVMi4mLc/LC7wQAa0K3YAx5IvUXpsiM3woIlBn/wDlE2IJ+U2MmBPTEObQB6orHteXD/qlWYQK7LcwSLesYjVQSy1kcl3nhgCeZMAec+l8Ea4tNpSeOOYGMDvfNNOF5JFSoTbu2UMSxBI8QI2MGeZtfyxJcXjVSyJkDtOlWevrkqPg65fiKfZCTSamGanUYgwNVh5+EiRz08owM0NUhjHvgd2zNjQI8eqX8EyTkmmpRxTYnUSF1HVEjV1iwwEgvdot2KRrIGvfuR+/up3t7XNSvCrF5IHI9L+c4dw5FucdFicYEhZFDHrz/CByXDO9ojUpDK8AIJd5+kAgXPMxzwR0uV3d5rJGCmeKyHT4J3kEcSiIU8JB1XYATO8AEXwo52vUrZbwx8jGnEPoaUB6+yz7tKfi1lmNyQbD52JjEFxdotKDCQ4cEt28V6OHrmHavWlMup8NNd2PJRO7RueQk4KJMvsrKxUTpnNaTZOw6f8A0fsE/wCItQNCnWTQHpjT3LzCAn8C7GOczO5kzEvLcgIOqbwWG7F5Y4af9h9/0l3Fs+zNoVxUVFIWBYCxJggetrWtgTw4mr0CeY+Njbqid0sfPaQ5ZSWUkfDExENyEXj++J7EaapZvEu64taaHPRO+H/+oFeVRaFOGAQEm8WAsBcx54g4dos3quebgnSSg8iUkqZ+k2YIqE5ZqhkVqTaVnmWUWgnn58sHjDnMvfwQ8dA3DT0BQ3CJ4gK1MGm9Y1YIO7EGx0katt9sB0ugKWzhmxug7cgXr8EDS7U1qYVXK1KPMFASPORBPoTfy3wdsTXAjmsudrYnNePZO9KnzVGg4pPWNMBqeulVpEspgXUg+JSDFjtIFsLlrm6EpyDDGxJA4miDR0946pvmcpTXLKVpFzVpak8JqMBsSTqhACNwvT285gDNBuPP/FsRyvfOQ59Bp11DR9O9Y6lfNc1RC1lY7N4T+mCRuzR5UrjIRDjBKdjY9/JVPB6prJTRACyG/mCWPLlyxUAkgBPh7chcSo3iHD+6q1Ub8LsPrhnPsFzTsMA9xd1+q4oZtkMSCp5MJ87Tce2PFgcF5mIkhkAzadFX8Mz+VWkoqZZXcbsWYTc8g0bW9sAEjRoW2t4YdzxmbJQ6ILtfk1ooKuXkUcxBVQoOht2SRZSDEAbgMNluZjcxsrm/5L4onQnRw080HwZvhoVfC6khQ1rG+meRmSJ6nymmIYSbC1OFYhsTeylPksOK8JIZgJ1Ax5z54pHNl0ci47hhkGeI6p5wztM61KX2iiO60lK2m/eAgKSZkggBSALSvKTi1MIppWeMPiI4y2Ruu4I1FhG8V4TRy1TMInhJoFdU/wCYr/CRAg7KZ6yOU48HkaKszI54hKRRJo1pXrkoTJ1atGp4WaGiYO/S3MjDDi17PJI/xXRzhr9WlVdbhJpb6EaCWRWM3YyGGwI2025dcJSOOxXWYPCxtGZgNfLz8fNMg2WoJRLKarGWcBosQNHoyztcEz0x7ugDmr3K4u1oaVpzG/x+SQV86Y0ajo5Cf0xUNJCI+djXefrzQvf1JimknkW2HtucXa1g1cUrLPiHDLCz3nQfkrmlw6vI1G7bWN8Ec9nIJWLC4skmR4T3iDZijTC1KaA1BIZrgiOWggDcHynEOd/2CAOHvMnatkGYeaRZjMNqDVBc7xeYgc/1xDWg+yU1LK9lGVuvhsishmmV1qIACpkA3J8iJiP54qcrdDqrGJ2JZR0HTmnfCGkyxCi9o9THpMYWABctUDJEA0dApvN5gA99qBBYqSVJ0sPwmRBJHi6X9cONjNBvPdYMuPjE7nE0AavyRWV425YaKjFt5N9Mc5b4fbEGJ41Ku/imFaym6+5cNmSRrH3jfEZMzN+skm8jl74gxAEZiiw8QfKxxjjOnrwWPD6pqA1sx4KCmPDGpyPwILX89hfeIwfsWN0G6xH8ZnebpG5HLZvOHWirSor4VWQAonlrMsTzMGTiHNY3TdDixczbddE+GvxKMbJUXZjVrRpswUMxmYi4gEbczbbASctJ2J+IlBIGbxvT4IrheeyGVlKdGqzoSC9SCeloO29wOeIlEjjd7peLCzOjc0OquSHzXGqNU1F1021oo01AV0EWGhmNjYHoZIiLYsI3tFgJ3AzwiPsZnZSDt1v6pPTpi0GRywIuK2Y4m6EGxyWPF8uGVT0ti+HeWkhK8WwzZWNJ5aKkyvCXNJKLXDUBURuag2A9Lm3lIxcg5rPmgHDN7ECI0aykcjp61SbNUtQK6UZtJZHURrgeJPNhuJExIti9c1hxYh0TixwvwS/J1u75fdssjlpJ/TEPbm81sYWYwEED+s/I/v6r6j2NKpQSolUCtrKPSfxIyxMEK2oiGmwYWPrisQyiwdenJOYxxlOVzO7QIcNwfMiuXUKA47S7uoSCG7qoDK7HSRMT74HAaOXra9xiMz4bOOVH17lnwPi2iualIQgMBeo6H6fLBn2yr3Wbwi3McCdD9V12il6mv+ICbcwIOKNdZK0cXDVUlAp63VRclgBgrbAWZJke8DoU4zdIazpBAFoJva3KNyJ/nvhcmittrC4Aqkyvjp9zWk0qg0MGZSEaQKZp3kCbHe8eeKNmIeRzWLxXCHL2g5fRQfHuDVcvUIYsf4WP4h/PD8czXi6WIGueLa7UckVwniepdLzqXmfpheeAA21dLwnir3t7OYWRz5o2nUGpT8SgyR18sAGg1Ws8iQ906dVQceAzGTL0bmgsqefdnl60mGn0KkYK2swtchLmBc31Y5+/62lXAeDNVopVYAEOEpzAkg85IG/huQN52xMrqdlHNMDiHZlgLbLV+z+fTQacE1g5DmbCLfwjVJ5ljtsMU7PSyt4Y5rzTdq2r7+HgEJlci9STMKok4q54bsFbs3O1c7TomGW4IwGqIUqGBjkzaVY+RYROJIed0WERN9ki9R8P0mq5ejSeJ8PhJdlPhmCCQL6TBBsCJG+xkMaHKTK8t0HXS/QsIzP8XppWpjJ0w9ZlOtB4lQkAQpX4gDcsTEQDacGcWg20LOdNlYRiH0OXU11Hqt0mzdGmdP2vNHULChl1V2A/7p7tT6auWKitzqlH4rESnLh25QeZ3KDzfFeHUQdGTdniz1q5Zj6oAF+sYsA9+jdkrLGYO/PJqeQ1Pz2SjN8VGZqKy00y62GimDBg7knrt7Yu9jWDqvYOeaWml2ljTnv1T3MsFoQgY1qhAEcwRy6RbCcYbzXT4yV7WnL008/0kvAsrpASoCaWZJVhzlTAYeasRHW454bleT3huFx8OHBLmE+dprUyFLL/APT7NILvG/SOqgXt/PCzpHP7xK1OGYWJ7zIRoNh49UfnOGUlo06lOprBbQ9iNJILQZtsOROKOaRqDa24cQDN2Tm0av3JPxLJMhAcGIsZO24jp+uLtc4aIGIwkLjmrTmR63SbOZI0lNQEup2Y7g9D7xhqKUPOU6FYOOwBwrDI05mnn0R3Y10BYVl1A3nVHI8oOo7RimLrQhTwtswjIaQNel/cJwr5FqrE0MwwK2CMIkCwIABE7YE0uy7ouJixea2Ub3oLLiPZanWg5cOWHxajp9PjI/Lni7JnN0CqzhxlBfitDyr9Wln+F1KLBTqsdpUj5qYxD5Guu6WhhsLJHlyE10WnHWDIQoM6VERzCgGI8xisIHaAo3ES44R7a1/as8rWFNsqiVO91U5cAA6TGnSD/Dyi208sF2IANr0ffa4ltV61UlxbOnK5rMCBBfWqbqfFtba2xF9vPFw3NofELnuJsLJQRzAP2KZ9n/sVdXTT95HhRtxvsfxBeXOInAZmSN7wS7MSScrjsuuyhzLK+ik5Wm/hq6RErqWAWImVMETyGPSty04LZwnEoSwxzmqseYv9Lep2UrvS1AKxIvTDeIDrGx9jgLGEahPS8ZwspMZujpdaKLpZchGSCGXrYgi/5jDbnDOCeazcPCXYVzGbj6jUfNHPW72grC0b3/Fz9JEW8sCLcj6Wg2f+Thg/n6td9muHGvm6SaigkszgXVVBYkecC3mRgo2WViZDF3xutnqCTAIEmx3F9sKOGpXRwv8A6wnvEatNaZClhqy5mf4vA0iNrgnyxWMjtLS2NY90RB6/JAniX2lFNVvElnAFyQLWNo6R1E4LIS01yKQ4Tw6KnPOrgarkPysc5wBWAqU+ZCkBdJDEA6YFib+sg2xIkcB1T78FC911lPUdFPcSyFWmSBIjoTPuOuDxyMPtLJxmDxEesV11BVD2I4hVyqNWq2pmVQNvUJiQoO4kKSdrDETsBcMqymlz2d72r+Xii+N5gVnoqtdTQkAJThQhty335nboMDaMo1Gqc4fAHy2dhqiKgy7VO8dWYMDU0JAJOlLFjOka9c/9vU4G0Ae0t+B9MMbALBqz7/tSy4zxSnSy7BIVqpHgUzoUXjVzk7//AM4gR536L2IxBjbnedtjtZPh4et0m4d2oeiR3Lw2nTAuImSIMgib354ZDJGmxoknY/CuaGHvH7o/vcxmWatWcU1uGqMgvuCAIgtfpa20DAnuGazqVY4khgji9wGp/XvQzcTVVNKgjqp+Jj8VQ9Xfn6SAOg2xJBduUDDwRMcZJAXO60SPjzS6qpI+IL6CT/L6nEgNG+qae6SQU3uj5+vNBjLU5uCT1JP6Ri/aPrRKDB4fP3wSepP+JzwTJ09asyTTBloJEgXN/bAXvd/yWjBBCL7KhXv1XufzX2moatXvNAhE0hdgIEzEmBgl5QkJRJM64qAF1v11PvKI4pl6dOnl0D1C+jUisAIVzrm3O/1x4k0SkMEHOxWQ8yb9yyzS1KiGkbVqSlqZ3LoLsnOSu48jHnirQNztz80xiTJhZf6zQOy9zvCatNFq0qgr0JBZk2DDcMt45ieY6Y8HMstIpFjxEr3Ag6pmc02Z78oQAwLsDGpryb7mOgsIwNxcSaW9E2MRtvXkPBKPtjLTNPu0ZTNzM3974qGtLg66KVljkbbd2lF0ijaVSgq1CN0c3O/wmYPkPli7zm0rVXgZ2YsnRHUaAp1TSqVO4MhWMbbbjcdcDa3vUdEeR7XMzsAcl+b4vGrUS5P43MmP5+uPBjpN1V8kWHHTqvOEVzm2NKmyT8bFmItIBJMXCi5gGACcF/jPG6SPGcMDTNT4X+l1xbMNljVSmaTkSoZAYkSJBa5PQ7XxDGAPo6ouJmkOH7QCjWyY8JzyUw50kOxkMtTRYgeGSCBE+XO/W4eG3X4RWROcAD8xevySPtvk3D03PxMggAzYyIJtO3pfBYiWmjz1WXxeISNa9mpBr4rXhmRVIlAWb8e15FwTtG1sLvlc4+C0MNw6GKMAgF3PS/XkqP8Axt0BQVTTqaPFEGRaJXYkq14/t6zuVz2J4Y7+TkjbodvXgphq9YVSWYl2gBpuo5FY2Hp188To4aclpv8A/QjyuFgo6hxVqh052mHV5FOsoAcaTBuPiiYhh88XkaMgcEhgBIZXdicoOwOxHRYDhDU6VVlqCrlyGaUElSFMal3W9ieUzibzkBFgxLYRI2TQ66ea67K02FLO1l37gUE6lq7qgIPkob2OCtobrPxsnaOaGqozPYirmnatTKIjMQqgAABTosBAvpn3wkXgaFakOPEbA0hK+0OXCJSOqZy3T/SAfW8ifLAGHv8AvC1XuL2P05n18FG5yaLLUX4WADdD+9saDAJAWFZuJc/CPbiGbGg7ojstxt38IJ8L69I/isNXny/ZxR0LmDdNQ8SjncRVEb+X4VM2YlAMwEeoLohhWHm7CN99LSesYHeneXu0Mzi3DaDm7f4D8LjO5fLtUIriokp4WDhlFpAI0/DsIWcTYBrZGjwobGCwA663z+PPzWeSfIohZlbVN1kbciIS/WCw98QKcNb9euqI4OY7uZQOtfv7FY8Q4zSZRUpoIRtApgWuJEgE8w+5NzJxbsySkRi2RvIvNY5a66+HSksy3BM3nE1aaXdlvCHIBBv+IAmPKY254NnjjFArCxmInlkPaD3JieHZTIroLitW50kIOs9Gb8KjoL+uJJc7V2yWjOQd1KeL5qq7DvLACUpIIVAbQB1nc3JxQEH2VpYMsYwyO3XuV4Fm3gikVU/iqEIP/OCR6DFsrSpdxIMdobTZuz9GmoavmgSdky6F79NZIXEU0K7cXiMQaY0DzNLJM5l6dQpl8qrFd6tcmofZBpQH1BvGPFwDVdmDkklIkdoN60Hkve12bqDRli5erpmuRsJgimAPCAoAmBuTjzdBmKFE0ve5sWjT9B18/ol9bNTRSmuyTCgbsY36mwE9AMD7ziAth3ZxRl45fbknPF8l3mfqGmsJRCUQ+wApoi77TI/LHppKaAszhfYxAzy7m1Tdn34Zl9TVa9J65kq1Rh4NVjpBNjG53MYq1sjmmhoksfijNKCRVbKTztYZWuauWqA5eqTBF0YyZVh5QfbzxLmFzaI1CawUkT+5IaPVd0EFQ99lCFrKdRog3gfiTrHMfltgYsEX8VoCfsDkf3mlDvXp5hhCKj/jCmBPXSfh8xMeQxLwb2pamHfFIw5XZvr+0G1OCI3HMYoHFGfC1e1qJqHUzEyRLEmZPnucWDzzQJMO2u7oPDRBZvhVRjppgsxBAA5x0+RwaKYXqsniOFLIi9p5Ljsrl6uXzdMtTZWBAAJ0zJ21EgCRO5wxK9r2jLrqsbhUY7R4ftlPin3brICkVqUyhSoV1BGDCm7AMVkWIgyI8xywIR04rTfjHCMQu6iidLF1aLfK0Szo1TQ4o03QEWeaSNHkxJ95wJ0bSN/VLXgxJDqq9TfUakJXUqM+gsDUWnFui6tpGwkx74o0k78kWdrapp1Jv3/pFcZzq0gml5qlQzkWCSJVByiD7es4JkuqSzsQ2EOLtAEtp5WqGrPVVlrIneqrfjSYa+3MbfpgzmAtrksJuPc2btQLPL8e9MszTStRNak0gGyxcLA89wbEe+xwsWljvWy6ASR4uCiLBHz6eHoKfzdQpUVhY7j1B2/LB2d5qwmNdh3mM7g/FVuR7W0EQE0q1KuoAV0IIiOc2YG0gj63wHsnNdbSs6XDTveXu1tPaOVSvprUVVfvEZ6clUcidJAMhIYyIMTG0k4u0k7hBYRG/K//ABWXAc13OWo06iuKiIocGnPijxXFt5wBw1KaIs206ea+Y51+9ylN4gLqQ39G/XAGtLCuyaBnc3qL+yQdlcucywy7yRqhm6KLsfYX9hh+RuV4e3msGPFN/iSwzHVtj8fNCca4uqZmq9EE1WczVcfDewQHaBA1G9uWGWtLmC9lgO7khB3WuSraxNRYMeZJPU8/af6qSU06arrcIZHxjM2vXyRH+HkwfFDfDJscDznkE4MOCe84nwv7IdMr4gI32xOcnZVGGY12oTLJ5Y6KikWZdvNTqEe2rEAkoWJYyMtf0PyOn4QmbzWZSiiozIjSBDKSwMGACdQHntJwy1gGrgsXF4dsslt+WqQDhDbCfMmLfLBP5LeaD/4aU6N+yoMjlszTUlUZyRZypIC32+tz5+y5fG9HPCH+yXUfFLmyFWq4FbvHkgXJt1gYJ2rWju6KBwlwBzNtPuJdoNP/AE1JQwAA8QgJ0Nt2G/y88Bjj0zuSuHhk7YMZo4b+A9clnwKKWqvp191dVP46jGKYP+4yfTEe07X0Fr46QQQdkzUu9fNbZXshmSzVHYFj4qjuYRSbmWNrc4nfBXvD26JDBztw7iXlE8MTJU3ZwTm2pwS10oqeQH4qhn2i/TEFrmitkDE48zE1oFtmOOd5TV6hDuZIoKoFNDMCRHi63nflvincbruVt4XAZBtW2vP3dEtTheW+zVq2YT7yo5FEgwBCgSFH+sMIPUYv2j7Ab71i4yIvxTgB6oIvsRk6Ro1cvXKslXxKIkqwB89yBymADiJXlzgWlRiMA6CHtOdqSz2SfJ1nNNiDTbwMNx0NsMNkElNKH/FfFC6Wv0rHh/Chxij39ArSziCKybK/IODy6EcvSMKyHsXZTq1Gw8zmtEhNXzCmM8mYy7FKq3BgncfMYu1kTxbVoR8TxIFGj68KWFPiblwpgDyHPEmBobYRWcUmdOGPoA+H7VJkbUu+RRrR1QgkeLUGMgWYnwxFxcG2A5RltN4iIzf1O2Iu66V7kdwTjff5paWZQCmUYs+/wqz7H0xLIGu1tYUmAkgkyNPSj7wPuueE1stXJoNl2UPBPd1IHglgSCOXXf2xAc4agomOw0sDRIX5qPMJF2hq5bvE7hsya4YUytXQVCARYpcxAA8hhhrSWEO2S8eJmM7XtrMaArxOtpjmCiU1akJU1EapMyI2UkRYk8oPpgTSOSb7bEnFBk+gUlxsli52g7ec/v5YYw+iFxgOfZvQUqXg3HTSo0qNRdaiYYnxKGUCFkWG5jYggcsUe+7VmcPBazKaNfNZ1+FPQd2pHXTJh43Hqo//ACFiD0OKO7zUxgsQI5hel6EdSsMnklzFYZZmVDUH3TMYHeclJ5Btp6xiYQcthD4uWxzixoR9Fvxqii1qeXY6BToqpaJ8UFjMXuTvfHhrZVMG80QeaqeFZOaa09U0/sjBo5l21gkHoqwJHM+eIzaFZuIDROSOTv0l3/ufNPdM61JdlTQDAFhcibgT7483KBRWmOGB/eI3WOWyjGiRRYV01SxBhrCACh253/lgTm2n4eJZKE4yna+XxQnBUqUDmqjSq06JKqwj7yoDSBve669uYHSzDCCwArH4i0HFAxkHNr4WluWyn2isHqsgYwGfSdI5AnSDv6YGHEDI3QLZZho3P7WQAu6Dw8yuK3EaaWY36Df9+uBtge/ZOT8Tw2H0edenNNqPEXqU0OiykwKgMhY5QQAOlvfFjFk31WU3i7XTAtbQJF+v2tjSplSX1SzSIMCCJB2NzfbznAxXNdC7M6iKr14qbq6svmKFZiTSZpiZhQxVl8pWfnh6LK5lc1x3Fo5Y5rslp+q9zUUHaiwCmmzAsOYN1n2/PA3NLtRzRMDiWR3mNJ3k+K0Aqy2lQo1FVUljz+K0c74CWuuqW83ExBmbMPovOJdoaLU1pUqtZ6gsGbwoo6Kqk33uT164IIcrbpJO4hG9+SNws9NfiTohlr/ct4TrBDGpqNhEQR8O9wYnA99KTL5WsOZzqvl4rLL5NqqPW101RWCvUdgIJnl8R26RyxcNKSnxrGE1uefrdO6HGqFPLd3l074Uz3rVKohdRhQdMhn5AA2BMwcec03RScMXbXK91BKc4mazrKM09VUPwArC7jZbDY8ttzi4eyPZejwBxWjSABugs3lFpColNtiQTyIFuVvPECQ5heqNLwyLK5zDVJ/2dyYaWcDu1BZ3P4QOh6k2GF+a2MRN2EWYe0dvEoXJcTFbOuz92lOnS8COmoAAiwUkS3vywy0BsdrGw0bxinMJs0Ciu01MAro102ADDUAp6ggKBH7vgJIDhotx8ZfERYPiOoSVsx3tMagNQkE/v93xGXI/RDbL/Jw9uGvNEdhuI1MnUFRGg6ysciIvPlcH+2DT9/VY+EwodC6F3In7JnxPMtmC7lRBFwByk+/xEkTtMeqgtuy3MLg2RtLXHdSnEOHn4k3HLDcUw2csniHDXH+yLccvwrXsBnwW0mjSLQXD1Fk0yo1GxOn8PSfXbHo6a8ih5pt57fDiQkjkWjTU6V19e9KeOZvva9SsgClnYiBaGkG3KQTblOA57cehTT8OWwtG5bVInK0KtI60QkGYJ5rcGwPPy6YqpnwzZ2ZHnZKfsuqoXgnSLt62Wfn9Di5lOWuqUhwMMUzcvK/x90TwziPcs1NxrpVVh16i8Ef6l3GIA0tRimZyGf8AIatP2WOf7P1KiH7NFcTspAeBf4CdU77A7YLC8B2qz+IX2NObRJHlvyOyEqqw7sEEEGCDuIBGx2gYrY7yeALmxFvX5UbRh1VQHpjxIe7J6qIC+XQY8LApBMYknc5rdL+iw4pw9u9ojTqGoE77ABj/AOO/TEwuyh1qOMtziNzeq4zROarskyWfT6XiR5bnEtBYAUpmYYHDovoj5JaIruSWD0TTpiDYU6bsfbZZHWMUaTeqx81xk+KS1spTpnQumFsLeXne++LaIrMdjcvdcaSPsvnNFZkJKioDcbgi4I/3AexOJPIrpIqc50Thd618invaLi7UMqqsQ5qMzSBYBfCCZj8WvHmNBNLE4hg2se50IoCr8z+qUlQq065Kq2lmiwJvb5m8+fkcXc1zTdJvh5hkh7Iu7xvnX4W+S7Lqwch2BprqMEX3IvsLAnr748J3OvRM/wDhoGVbjazrcFCFWR4YqWMMbDofO31GKCdxFFefwvDF57MkEb2jRUJUAmyiw9/6nCpXRR6tCI43lKf2JnVtTqUJVo6mYH8MNM+eG4A3qsfirXmFxq619w9FBZ3ILm0SuHCu1NQQfxFRpa/W2L5ywlvRc1EGO1KV5fKNTWpq8tINvxCYO22Jc8OpNwROYaabHTZLWy7mqBTU6pkBRz8sGa4FuqQnjdHNbBX5VxlMowyxmmGNZxCqdUlfwLpmYJMwbgRNjhOqdotYyduQXGg0a+ZXfH+zlGA9ao6ooA0UwGaeYmdCfu2CCQNPdVJsP/IZUbb8dv8AV+4VxZaVMLk6HdMbF3Guo0QFibKTewHocAlcbq7TmB4YZGB8xOUD2dvihuK5li2nWz1jLO7SSCATpBPQD5+mKtYDutGaduGjIjAH46qdqMahWjTBZnIFtySbD3MYZY2u+VkYrENe3sWHxJ8FW8UPc0xlUvp8Vd1uHcSNIP8AAhBXzMnC7hSZwkjZn9rIdth9/eo7K1YzIfcarwbx+9sNkDs6Kz2SO/nGRvv8tla56pTqUFdVGrUwktqYi12JvN7b2t0wrJVWukhdRy3e3r8qepZUU9RY2Yz9L+uIc8voBCiw8eHzucdCbpecMziPmXDSiECCoHhiACfLkcMhlMGYrLZirxLw0aaevenPEKv2Yg98lZGnUyGQbqbiZn1A2wN8euhtaEeKDW5nCgPVoTNKC7EXB2tH0+mFTodFqBucWVll4SoCdWnZtBuRsR0xcEHQpd7XMdmZ+rTbiuapMaRRFHgHgXlBIhpuW3JPoRbEyEGiArQXRaSSb5+tkDmsyyLAYhGW6gmN5j54o2yaCJM5rW5nDZFcOzIp5aqjgfeFb8wQbD0j88CkYXPBHJKNZ3xKfV6fdJOIU40GPphiInVRjWNtpG6y4h/lgc9Q25XGCRCn35pTHnPh8vi36pnleOVlVFLh1MytRFqAQRb7wGN+WILd0JkUbsumtHbT6IjL5us4NM0cvQkhiyLpY2kAgNp5g2AjFnOHJVw8M8DHvcLbrpaM7RUa1GijOQ1yA+mDOkyJ5+FunlytQA3qlTiXYk5KqtUg4HTemxqoYeDcxMHeJ5kH5e+LSS8gtDDcLjewukF3SpeOcS+8Wq1QOmXp92G5PUfTqIIgEWi3ITjzLNtHP6Ln8dC2MtAFXenQWp3jORanXqI51MGN+vQ/KMQXVot3CRZoGkDkgaVBnzFJEaKhIUf6dRi/tfyGDtHc12KzJcSDNnYfZ9fNNeNZtc0z06bArTimgPxFVETYXmC3+7Ag0sINJpmJZLhnBxtzrLvM/r6KWrcLdOaz0mD05xhsStO6whh3gZm7hFrmqjr4mOobg/IYA5jQ61twYqeaKs1Eck0ybNWpOIGqnBF95mw+WBFoa4dCqzY17ZQ4ijz8UXwjNo6sWnmDIkg+/wC/PA5G5D3l0WAxLcTHmYNtwieJZqk1M/dx4NIIN7CL8iTiGuBcKCJiGBsLi52lFDdj81TqUKmWeNZkoTzBHiXpyBjz8sMzNo5lw7eRXOSzbZWq8feUiSppt+nK3Tb03wMkPGuh6p4YKRzM7efJMuNZKkcuGy7inr+MAQpnkT8UA2jYTcAYiN1Vm1SrRK6QxkbIjtBmamQpUMih0FcuGqm06nLOwBiYEgW30jpi7u8bTOBhjeHPd1+iR8J4w9TLGgUsXBDD8Xket8empgyhavDHyYkZ3NoDS+RHh6pMKWc+zrFB/v3lCV3QERCnaTsSPQc8AaS0/dPzkPOQjTp4+PklRqLRq0wSJ1Qx9bE+kHF4wXWVm8Rc2OLKdyveyn3Bruo1Zg+CjH4ZnUw84hRG0nB536ALJwOGJcS893fzrVNeHKxyNaiyhaqpUdV/EVkgH/l+nXAjXaAjbRKyOcXE80t4F2cbSr1LavhE3JseV49N+WCPkzbLdwWBEYuTfmETn82qgqNJ02Gnbn7c56/ovls6rV7RkbLag80s0DquxEgztf8AlbHmOp6piYS/DWd90u4ZSmobX7tv/GG/IHDR1aQsWFtYhruor5hO+I5JfsiPILHceHmdrCd5Nz+RwFh7ypLjXmR0JaK2TvjOUotlhXR2LKy025q50BieoIuL9Meka0tzBbsEsrH9mRpV+WtLDhGWo1acEPtDtyB5Gw9r2xVrAUZ0rgDqNfXqtUBmuDujKbMpFmGxO0eWx+WKEEDVSBmkscvX3QOarGpUpUhBJMx5C/ykfni0TSGl6V4hO1z2wDnqfIfkonjtJ6cioxYNcHYTzsNj5Y8BbrCCyYNicx+/18UsyPEu9phHA1gyDz57eR5jqMElj7M6bKmAxzcW0CQ98fPxTDJZbxqSQb/Ii4384wGzWidkhDhR8D8Cucyq06xFmGo++PMJI1UktZVaJ9nayZMKY1ZiCKakfCuolHcfxwQAvIAE9MXypF+IfPbGnu8z1PMDw6pC1Z67MahkkQvQHUCT6teTzJx4u0RcPg2sccq1ytN6hWmvMwPLqfQYFunp524eIyHZKO1ubHfJSSe5p7f6zMM3rNv74fgaAwkbrh5nPdiBJNzo+79L65wLh+XzWXpVqka2QBpMGVGgmPMrOF8oKblknheWN2/Ov3XzvguUp0kr5w61OgqEeCQ7fEytNxpJAkTLeWDOkBIYswjvV1Srh2SosdS1zSabalmPUobD1GJcTsU5FWullOKvBa7KxdFzSH/5suwfT7C4i8ggbnAyKNtRGNBOW8p8dEjp5g5ZiCFrIRCtsUm1xvadj7YIWiQWNCl5I3sfkKzytYI4M7n+08t4xV1kaLSgiYKExuz6+a3o5kUaoaoCabsNZG8dRimXtRXMJt8r+HZjGNHfhUvbjhdNcstfLBih0y0yCGkT/wAtI/3YpB7dELMk4liZBle670+KjatMU2USU233G1/1ww23bpiVrIQKPROs1nZphiQEaSALsADYn35874X7Mg0FstxTOzt/JM+xNPvK4k/coDXqDYeESDBHM6RykemIc0jQpHE4mNsbpGbu0+P6RvbrKNmfsuYG9TLLqJNiRqBWbXj9jnYPy6IWEwdse2/ZJ+Br6qcqHu/Ix8sCouK3y9sLPcmHDHTL03zFQePSRTvsSN9vP6HEg5u6EpMAwZ3acz5dFJ5mi1QhywVYm/IdffphxjmsGWtVhYmKXEPExdTSPgP303VFwaimoU6kTXWaTCCJI2IO14vyv7Lvvcck1gMVG1hY+uuvPqE+y9aineZosdNP7pBcwoEGYky1yS0b+WKkPcAAP9WdNA9pNDxPh4e5KOJmoahok2D6Q07gmQzSZMg6v9x64kDULoIZnSQAjf1+EJV4MW73TUPd0jBqKLEkwvXc332B35kaQ0k7gIcuHdM0MLiCfsi69Jjli1iFYrPUkT8vDb1OFhvfitV/sFo3y/RKMjXVKqO5IpsGRyu41KR+RJ9sNN2ICwJ3Oa5sgGhv47puOGtSo1qlRfChdFMj4oCbbgfeAgnFByCVmkbJKHDwTLh+VJyoqhhCGoKlphWVFA25y3054qGnLY5Wuj7VpfkdzqvE6pdwXWpY0308yCYkW+v7vtgfaFtKezbqSEdT4hTekHVvEjEPQLfCdLQVXcKTHPywVzaaHIcOJEkjmA6jc8/ek1PKd1mKWYaSgKkhTBKW2I2On3viRJ3ciTnwhEv8hp3BCcduDTdg1IkJWnQjASjKAQLTM6on/UemBQvDpDSXxLj2Aze0OfW1IZegUFjFgSCP30+uGXvDjSBh8E6MNeDqACnjagF6EAkdAWC/KSDhZreS355AG5h1H1QnEs61BqdRAJU+GRIBix843E9Bi+GbZIKzuNOLGNI2Oix4bWdzVrO5NTZeZJax8ySCR79cMEDYLEGJlZINdtui0yTErJ5mcKyUDQXUYJznR5pNybTGrnfsuWapH3lWUp3uF/E3X+unF4Y7KxOL4vtJRGNm7+aV8X4L9zl6mqTU7zwx8OkgfW+DMfkF9V7FYU4hzWgbf6iOGvVWko75hbafPEPeL0Cy3SPacr3Gx4rrgvETU00GAB1AqSfiI5SefP2wOSPdzVr4IRfyWukFEbDcfnxWOd4eQdS+Fuo2OKMlI0Oy08Zw1kvfZo5DcMSrSPeJrSDBYNHyMg7xtODvcCN1jYWN4n7N7dNbB1To59Kzf9QVrAreVOvr8YA+UkYoC5otTNho5H5YW19PmhsllsnqYAOgYGFqKHP+wiLqL6Yk/wCqMXLnv1BWfNhnwUHhe8UySaQEqLWpsCUYWNtwym6kdD0OBUWG1uwYmPGRGNw1pF9ieMLT15PMmcrW8JDGAjEi4J+FTz84NoOCvN6jdY8mFLSSNwic32RWhWahmFJ+I0iikl/g0/CCY3nofrDX1uVoQtixEeYNB62uK/AcuLVEqoLgKjXIA38cxc7QR5jlIdRsoj4W9mRy6ovPZJMjw2oiEmpXgEswMLsFERYBidrm+2B5y+UEjQLEaBI7LGTQ2tD8M7w0KSVmHd0daAgX8XiIaTykgGNsUm7xsCl0+AgdGwgm71P2pSvD6b1qyow8CMZPkNvlg0rmsjzDchZmHZNLiMj9WMd/n2TrOtrBTdQBI820j5wL+pwtHotyb+wkVpWvxS3jdBQpC/hAE9YF/rODRO/sSXEIQcKPABOeH56nRybMitqVAveNuWe0KOSgAk8zAxDgXPrqsnsS1jXu8NPBbdm6g73uTqKVlgpbxNeBfYHw3xVrtl0b2AEnTa78t/kse3OVbLV0JB0NTVC+41KNO/oB8j0wZseYEcwsFmJ/jyOA0YTp4c/oik4glOiqUvF3yEMh2WQsGf4gwn0gYiTuCm81r4YiU5nctimXAuEI+XbVqklhIuDEgEAbgGTOBNiBBKZfiHNIAqlA5khNSkeEkAtyF5Hv/XBo7dqFkYzJCSx2179FQdpOID7LRpH/ADStPvTG8LI3vMFJxIb3iVkx6P1K1yzP3DUwxAqmTe2lLyfeP+OFsxDfNdg5rbB5jb3/AKTDMZNctRYuLkTcXj8P6T74VNveAFBmFF3IfZQVE6RrmCxLf0xqu1OXoudjpre1JouJP6Vq9ZWRVQyj01YiJ0tAJPqNQnqZ64WeK0C2cDiG4hhsaj6evgkPHnbvUU7CD5SYEiOVpxMDMoN7/ZZuNH9jY+VobP1LMRudvfExi3JvGOyQkt3pN1zXdldtXhA3uGABt1WdQ8xigAoprEguytPMt+RWnbNKbrTWmdWimqluTMNVxIBjYfPFo3gPFdEDGYd0uHcHirJIH0+iQ9mnJzNCCQBVQn2YYZecotc/FF219dfkE8pZfvcw1HwrqqN4pAgDUSBNrj6xhUBbr8QWYfOOg+KT9pc73tYFRCiFpqOQBt89/fyweH2SsiWDsnNDtSa+JW2c1l6SXkkmJ3lR023H06YEwinFa2Kjc6SOMne75bBFUaNNQAWYxzE4CZXk6JtnC8K1tOGq/Pn1iEoURp5lS59Zcn8hg1kJH+OJBZJJCy4fxDenUNjMfmCOhkCY3AxV7OY2TeGxFns5N+R6/v0OaHzCDe2obEY8wnbkrYiNujh7Q2PnyQ6gT4XWYG9rxceKNjb2wYtWO3FAHoQt8zLKRUXSTeYhZHOdv2cVFh1tTDp4cRFkkIs/C/sv2Vz5CS8Ms2M31WEg9QN+o3mxF3C7CQiyQyMkB58tdEFmlGp7i3wnr0j2OJZsAi4zWVzgfXJWvZDjK5+j9izpkoR9mr3lTtoaDJQ7TPQSPCR6VoCQhfIwulj22Pj4+5B8UytehmXoVGLCwp6y3hBI2LW3ESLW+QH6tFLc4XIZbe8iuQ/KT8arVMw1OgGZmDkDqdgB1MX+eCQaWaSWOwcXajsjRJKbZj7tHIMAgje2kEj3FoHpOFie9XVdFYEVnkPsl/AOLKlNgKGpmJLO215iB7gzyK4alAbusXASulBLbq9Ssi7DaAPb9++FxS1nl4bpsuc3SZ0ZiJBME+Z3xdmhtLzt7SMsrkk+bz7d0Kewn8v7n54cYwZrXO4nFOEPZ+tFQ1MwKlGg6gh1TxdD4iRt5GPbCLqDspXTwOfJA2ZvgR8NR9VaZmuud4f94JkoDbmC4LA/hJ1A7bnBWOIB66LPELH4h7d2kfUbe6vcvmdbIVcvXNEmwNuh6Hy5YO5zHC61WcyHE4absw7unbpXrdX/AGErg0qikjvKRLhDYMDpG58xG1tXmcCjA1pbOZxaGu56Ej3n6fRLc9TOWzj5Y0wBmUClWvpE3vsYg39CMSAWNICUxeJYX5na2PcSEvo5Q56rUcTpZ2IEgTsAFmYsqj2wN8jmnLzXsFg4nw9oQQDz+/loqapk1RQiqUZASylgbBWMl/8AuG1h1wI5X6dFqREjVxsdfgpDjXGamaNPL6i0G53Jk7X8jAGCwx5B2jlkcTxLLMUI0/5eXRIs3XWQjhlKnSdtpv7xhpjKNjmsmfGCWMNIojRUGZQ0nAR4NMhNMbg0xJ6dQZ6jCodbdea0MEx7Xh7UHxCoLSPESIP589v6YiIc70Whjvabmb3r0I2/KHBl0HOQ3sL4uNASl5m9q5sfXX3BPsqUqvQK+EgjVq5NPLeeW/TAnU21o9oZGsdV6+9N+1IkKNSNoBFl0wDBUwAAfWB6Yq86hGibbDYIvxtTfBaPd6XgSaigHoAZ/fqOuCSOs+ASWGgyxmvadY9yN7UdnK9OtUrWNJqraTO0sRceflOLdowd1ZeHbI9zKN3y6JTkKINcBtgD+/lOIce5otOFlYoZxsNPNMeFUTWza92pb7uqqqBLahTJ5b3P/jiGimFvP9FWlkz4tslgNGnzbfxv5Ir7LOyjCdlb5ASbLZYkkUn1T+BoV4m1p0t7H2GNF7Q7Zcfh8RJAak+PgvXERKgkwRJ26HAWrVloUa1+iY5nPlgVakqsVUAxt0MAdNv1xY6qGydEFnuGo1MtT+JYLNO8mPhGw23k/lizJK8kHE4IPBdpmPT7oHhtKrJCAkkRAn9DOJe9g3ScOEkfdhF53gWaABqLHRai328x0H0xDZ2A1RVXcJkdqxw8t/msOKZIUwrkP3RAGpVIk6QSoO1pF8XiJPmqcTAjprOmv2XvCMy1Z1o0QtFCbxvHNidza/ti0jObtSkcDD2pqtB60V7TzKZijToZsAC60K0+JIAAmbsjRe9jfn4V3HTVa0sDsLJ20I7vMevqp+j2frZbMd4sPVpq804II1BlV1Js6wdUjnYjfBBJlbSR7aJ+Izu2F/Epxwvh+Wow2ZrUWYrCorA6YvtvJPlaeeAkHSgpxeNmxHchBo/NKu0HEKb1A9PSdVmUCAI+E3AHM/IXGPbhN8LbNDYkbp80Hk8sXA0gM7OUCmAB4dySRETNxFt7HECMmls/yALaic8w092sErYxz025COrT1J8sQ43ojxCm+ufqkk4jwsVB4RDgXP8AP+eCQzlu+yz+JcJbOMzNH/X11XfB6bd0VO9MgMOgOx8xNp9OuPTts5xsVXhUpaz+NJo5v0TJ8+EpUKINy9SRfn3ZWeVyG+WKUXNLuitG4YfGFjvZfVHx1TbN0jnKBZivfUFBBAuVnTDRuQYueoxdry5t8x9ExPBG12QbG/cd1NdmahXN90+uKg0sE3YdBMDxbYI4BzAQszDSPgxTo31ZGl7WNinnbTjHftTq2QI7IrEX7sgLJibwR1iTjzJe0cR60XuJ4NsMAdeo39+9e9CZ3idOlSb7OGNNCATAADReDMxHKMUMOd3S0DCcY7GPK9t19EDmc27p8R0kTHqZ/O+BgAGltyOL4w8aA6ofhtFaBWvW8Khg4HN4IIAB5ef85ww4lxyhc08sjjdW5u1xnKv22t3jiC5AgWgT/XE5jHoFEWDifDmO6P4ofvajtYajM+Vv0ws2yAAtvDBsUIc40KtJUzfe1rDwgGP5/lhkxZI1nsxoxWMFDugGvytBIU1QpKhtGrpbbEZf+PvQ/wCaxsxLRrt7v9TDhVAo6VSSTrW3IQQfc72tgMjwW5Vq4fCua4yE78lU8dFOpkkrINLGoadUcvCspA5Shg/9uBtHdDueyO17hI6I7VY9+4+P1UhwxalRHqAAhZGo7KPJREmAbk4aeGN0K5p/EJy6w7y8lRdpq5+3eJ5pVFVkUsdKlkUaomAZE4C4AtK0eEuylrieo99pVxjLqrDSZ07sOvl5YHGaOVbmLYHASbFZcHzBpVFmQwLMR8JUFjF95O+CS3VjwWfw5zXOyO1JzH3E6I+q+olmaSTJwoSV0jRlFBY/+5BWQE0qLPFw9MHrcGZB2w86Ps9NVxUDYsQwOadeiV1c/T0lGRlJFn1Ag3vYiV9ji7WGraUvi3u7Ul4q+fgiOH5MtT00aiPUD2XWFqRtADbiL2J3xLjzcECJ5Y7uOWuXSpTchlZWNtLi97c9x9MLuNHRdNhKkZaD7RZTunXS8AgSY/TDEQG1WszifaMp7HUqbgfEKGg01r1MwNMMpphQvIQzkmQdoAj0nAJG5NTparg8XiJzlYBY1vUIPhOeWpqo6VqAMWp06pMTAGkhYuVG4Ik254q9paQ5XkqS33R2cOYQnDKRyo75CFqFiEtOlQIJIM7kkCRyPPBXSk0eaaw2CZFnA9k/T19kYOLJ92VpNXrzvWaV1bAKgsR/3YhqWxTZHA26m8gOap8hnhmaZGamBIXMosd0+k7daZA23FvKKOJ1I2SbsO7COadDe49beCmHziMzLmStVwdIrpBJG0k2LjYib48SeSdZhixvaQHXodvLwX7PdisylIZimVq0SJDI3L0PyjecXa4bEJNuNa59ONflK+D5nvW7sHTUAhGFtUiCs9YsOu3TEyRuAzNWlg8ax7zE8bc1qzvSaGkSI1C1iIg+RGAAX7K0jIYyO0Fjr+enmm2arghKSFNMDU4WCedzuYn15chjzj/xCPHrbzaVUfC+q+n4WPUHcfSR0IGJadKOyXmjBkD2jUc0JxDL6kkbjb2xaJ2V1JfHQdtCXDcbI/stl3q09bGE1qhMwSW1RHL8N/X1wSSMZqCBgMTI6Fr36nX4DRd9oOGaVczNSmFaRaBEMPnBnym2Ih0OUq/EW5o+0H/Hby9ar6B2c7LLW4fUSuJrGnqiI8JHhPzWJ8sAfbH2OWyxJsY6c983ehXyGu5o0noQDLchzFvlh5vedmQ5sPHHHpdnZOco6jKFXA1qLDnyj2j8/LCzm3JY2XRQyGPCBr9wKr6ILIcGfNMAzlRzYmSdgLEzA68vbDDX0dFlHA9owAmm/MlNddHh9cGjorKh3cSGtBBAMDnHMWMg7CeS5+mqb7CGPDZHd2/ik+XzSOXqOyDQQQjye83JgGZ5WO84t2bm1l3Shx0L3FsgOUaegmmb4VQNEV8sdLkHXTBkAT+EnxA2mDNjvNsTnvQ7pgYUR3JDVVuPHVBdnM/qy7ZWrak5kMNw0yJ8p5/piJxTw5u6xcPh5CztEVUz2lxl9BXSxABaSLHqIm5M4G5tstbmFmAlFvuwfoseKVwqHSTBAO/PTf5EsMUjbbloYyYMgPvWPZ2jmxlnenHcTeRO0SQN/f8AuG5jHmo7rhWE6AIvtR97lspXA0+AI0E2APg62ib+mKxgB5am+2OU1praHylbWoPscKSNyuXa4OcTwgn3oarm270I51TZWO49TuRhgNDmWFgSuODxVDYopM6IuYOFjEbXQx8QYWgkpll8gEWHBE2JAOnyaRaPW+CkWd1nYfFREZRoemyBy2epUG1OiVDykAx/Llt7dcXa1x0CzOKRhxDmnZcZeqrVNaF6B1bFhDCZ33Rot0tuMEsAZd0rFhn6PeO705n3bonUdTkmo2kA6nmU5iTeBOx88Bc0lb2GliYO6dCsOOVNaAli3i8PSBz/AH188WjOqjHNGT3hEdnsukiG061OoASbEQB6mMCnNiii4BjGW5o1QHEaEVC6kjS86hbnY/PFoX6UqcQwrXOz+OvkmvaeorBaqEFXsY2Dj4h5AzI9TijG96kNs3ZxGJ3Lby5fBKeDsTNQGNMhT6iCf0/vgs3d7qjAt/kXJyBofco3N8ZaEAkFLzPPr7jFQLCNOWd4OXGc4WK1EZim2gMCXXlYkEj1jbe/mMGb3T3liB2a2ZiAqTs/xQ5HJUaT1JStqIU3gGT9Y+Z2vgUuZziQs5uHLpezbqb0UXxGkBVdqSwhPwzy/vf3wRrwW05bQwcsBDm69fH0U/yPFhxBhTaBmIChmgd4BNmt/mbANN7A9cDmidd8+qfwOPicHMF0N2nceXh1HJLc3lHouy8gYK9Isfl0wOw7R26byPi78Zth5fhMc7mFdSKWwJ0rGyAKZ33MT6z1x40ihxyADnz8UpoM0sqqWIE2Ex/L+uL5L1STsWIbY5EpmFTJqqMdeuWXlIEqRfmHHLr0vLhb0PDyAQECtNPimHajJu9A5gSDAZ5M6h4RbyEGffExEZgD8VjYh80RdE93rdU3Yzi4o0MtXBkJU7nMde7qqGDn/wC7z8j1x541PrZJxRmR2XqL+CkeO5RqebzFPTGl2NzymQZ8wR88DOy6jBSFzQaGyxHFmpwQqghY1G5MSPK0GIPQdMWZvoizyZQS7QDVB5V2rVVD+AMb7THkBAHpi7mtANGysybGTNaHFtA9TZXeepa8z3VBdSoALC0nqT7bnHmgiMF25QMLI+aYneh7l1XyHdtoZVNQxbmPK22K98mgtYshaMxFkrFe/wAq7FSyswhgDAK7EW3BO/pgho6HRKBskTi9ovW65adPHx3WxzKtQbSgmZZrhl6iJiJgzFsUog0fipOKjI00B5eP2r5oL/GxUeiWWKlMkGtN3UiFDDqNp3IwcxEMNc1j4aWMYtpPs2fmCF+41WGkxB2FsBgac2q2+LTt7Gm8/wBp1V4t9mWjlaXwhYqnzZZge5mY3PripZnDpHb8lhYCIfyGOcNL/wA+a0zOeIywoNTEBCAZuZHhtHp8hiofb1qO4MIQ6Uu01+CnuF1NJKnfoeo8sFnbYtF4TMGnITv9VnxkeJG6H+WJw2xCDxxtua8Kzpdm8tUAc1VBO42vz2OFxI8cllDFOaKpd8VyWYpUQwzSMikAGnF4A2YnkqgegwTPZopqbFtcMuT4qYzuemCyU6hWDJWCeslSJ/pi7N6R3wNbHnHhogBSpVnhXFNjya6/8v54vb422RYScnZzPprtU0OUrUD3dVe9pCIZd6cgbETa48LW9DiBKyQWvRQzRPGR26XZwz4d5PhtuL39+fyxdumoUyOJdlkP3CL4E5o1abr+FZIne5HzwKU2LT/C2VJlB02TfjGV0mbFagkFfhPW/UcxywqLaV0bi2RmU+R9fRB8FzSnvcuamlmHhRlkMw2vtBEgiBMjphlzO6Hhcfi5SJjE4ajT15phR4IwoM9JUqAiSKT6gvUQYIjmCLRgbwSdfimsBxNkDSwhSeYy1Yt4gaYJldYIDdIMQR74bbkaOqSdLLiJSA4AXzTfgWfqUnFAoGFQxEgCTaSYNuZ8hgbgHC72V8UHtaGkajmFn2hzgNYmmAaVMd3SHQAAaveJ+WPRgbcyogifDH2zh+R4rTL10ZATOrnB3/kd8Ae3KaXSQTCWMO5oDPcLKnvKTT0I/I9D5H2kXwdsoIyu2WVPgHscJodHj5qn4LoztJwZXNqBCH/5b389cHbmB13C+IDbfl4/taOFxzntBcKGzv8A5P4PySjMq9KVWDe432/e2KMcHbpmdj4hceoWHBuJrRzdJ2EqZUkjbVAH1GGQwmM9Vy/E5A6VpG3+IgZEVM2yqdNOdbn+BRz97AeuKjVlokcphpo1JrRUeQzv2jMNSiKb0zSQfwBR4T533338sBG6cxuFy4a93XZPU8/15JV2T4wuXqilmU+7rL3bETcTBVh5ESrfEpm8MYaIDmkhYckb4S13wKf/APqhw80zl64IYPTFN3tcoBDGObLB9sLAXotfh+K0Nab+4L5+1bvHAF0Xntq/pzwbLkHijOnOKkAb7I+f6TE0wqvqbQywyTNyYsB16z0xRqNi+62nN3Oi8GZGXpAIQHcHbc33P8998eAc91lXe+LCRCNntHb8pZTV0cVC5CzJaCSvyg/XBgWkUBqsyRuIhf22a2ne9f8AEW3EzVqNOpzPxR8Q5Hy9MDkjI7xKdweOEx7MMPu9aLQ5VlYNq7th0ufQjb54EJBVVaYxHDxLq45fr+F6nD6b62WkHIksSxCj/iVA9L4I2SUbnRZuKw/D4RQsu8/QXWYpqMuVan3b3uSYbmNJMzYdeePNPfzA2EkD2jSBueS54a4rGHW5qAkjzaf37YmU5duac4bgnSS5nbN+vJbdoaveMR1P0FhgMJ72ZbfEwHxCLql2VJqQraVdNqpMSBsG68/PDD6Go2PJczHnhf4jn1C54gdQtsATisQylamPeJmBw2olWlNkQBQSNIj/ADCL8zA2kyffFHOFlDbwBzgHB/yUKmQq0x5dDMHBzKxyBHw/Ew62CqnKcRodwqHJI9WACzEaZtJ2J5dMLOaS7R9Be/h4mS8wHkTp90j1gPIoUUPoW+hIH0wW+7WYlVjwL2v1oeS3/wDcVdvAxLgmAi+EHoNKi99se7FtW3T5q0c38d5Lhm8dltem8NAKJEc2JsQvUEmJ8seVezZiI3PdofovMsh8byFEQVBiZmRaxjHpHB2iZ4XE6LvOG/NMadVgndQGWpBAO4O0qeRP1tO2Fb5LpCATn6fRI+J5PTV1AwyNZh1BscMRSUCzksPiGBbK4SnQrDPq8jMUm0MDdVJBU82WPwn9cFiePYcufxOFkjNlF8F7XVUdQ5kDcyQDP8Q29/zjESYYVbUESZ9HfFPa/HEetq0tTeJHhnkBIidt7X6YAITl3V4GBs7c57tpS7UBr0oHmyyxhevwwSeUcr+1hmGhXSf16FpBaeY+hXOW4PTqf5dQI4iEdon0JsfQ9cXzuKj+LCwiiR5LamxouEzAZaYMNA2EifywLLZCd7bs2nMLHVc1VfL1lrUW1QZV12YflPl/PFga0tAew2JGC738QfWhVlwThOWztBmFY/aSGd1exncxyIPzucebE1w37yK/GyREDJ/XoNOXnzBCh+LcHZQ0C5sfUcvIjFYpqIDlTH8N7VpdFuV1nnJWlWFu8WKsHd0sQR7yPXywXQW34eSxsGw9oHHcb+a04VmdOapKDcFTbzMx8sCLTkzLUlmaXPh6NPx1QHaGUquAIZaxg87EjDEI5HosnGU7Ds66fRVHAM42fyeayVUa3pAVqPL4T4kty0n6noMVcBGQ4JFjd725pA2XCsjuNNIgElR+HYxP4rRB54qLdotgyshZbTr0PVMEqjPVXinoNQsUWdiPEPUm49WxDmEP05p7BydphssvL6fpSObDCtDE229BhuPKY7C53GCVmKLXbjbyTrg/EyV0lG7z8DKfmCsHUD7e+APYG7LXwuNL23KK+6dLwhkGurUo5RD8WqzHzCLeT0tOAX2nKyokx8WHFQa+7RcZ6vlBMI9QgCGfwUzzkBDqO99RFsXDXClnOxMzwczqtKctXihUoxoFdu8JXbSD4BBJIQGb3PmcME62looszgCbTjspm/A9Oow7pQs6hIUElSwgGwkH0GF3svVMYxjQBk0I5rPI5eTVcLoCA1CvMeJUA9dTCffAXd4+S6fhzP4+HaDqXH6/oKYzGZJzEE2mP374cZGOyWFiMW7/AMgbOmyMrZCRcXBPsRgQlylaMmBE0fiFjTYK41T4oU35E7YvqR5JPKxkgDudA/H8qoerTYlm1KTeAbAct/KMLU06ldHnezuikuyRquSEosR6iOe952nFnZWDVyxzjszqLDY8vyjOIZUKAGqU0IF1QlzO8HxED6YjMDsFLMQ957rUBl8uCxPhqwAdBLKSIuRtMG24xexSBPI9sgDtAea3rZk0kldKMREKo8JM31RM8oJMb77SEpL2Ljua+ZPggMgfvh3hJJUjUxJMRMeWLSk5O6rYbDg4hplFD8dUbkcxulNQ7tAWRZQSLnzmLfPpgfZ2bKdllM9MZ7PVaFWplUb4kMk87x0/YwOSwVsYQAANuyiOPZel4QmuWEsGiRNxsLfM8r49YaQQvOa6Rrmvr3evwk4qaoEAaRBjy536/ngh6pBhzDKRslOZybKdQHgY7xIneDhpj7bryWDisI6OQ5dnKjz9HvstS8PjErrF5IM/CLiIInC7SWSE8kP+O6QlgFpdkOGZimxpwJI1Mh5gefKdrHF5Jo3C09hcJiMPpYo8vkhK+sOLRe/T36YlmQtq1E5nhkD2t0+ITclwsG6kSQPEB68hgGWtk/DxOKQ5XCj8kN3vdJpF6JMwTOhtjHkf3ti5/s81LKwdkaxn5fpG0qDgCtTN1vI5xf5gHAh0KdJzd+M61tyKcU+1dJhTXMUhSgHSyLKtq8JLAmRcE6pmZ3GLmEu2Wc/iAha8gmz111G2o+hS7M8KJLGiS9EnUIJImNx1gW6254u8EbLOwGLaZf79L5pJwSXzQbkaqgf8oGCSaMDV6Il8k0vLX5LTtw//AFNYCZ7xp8vE23tGLwhL4txELQOgTDsDmWy9WjX+IGoFYTdg4KkRufDPvGBT2ToncLC3+EQ7nqnmdziZbMVcq1LXTLGCbg6iSIHIBdI9RgLaLQ4HVJPZNKA4DagpbiGQajUD05Km8HeJj5SLdQMFDmuGVy04osREWzjXqPA+tlqyK8GxPI+uFw5zdFtSQw4loLhfQpee+on7pioNtQ3Hv/LDTXMeO8Fz2MwErH0NuvRBVMwajaSxKhpk3JOxJO5Nv3GD1lbdLNDWvlyA90JhxEzQufEI9IH98AiP9i1cVhmR4LxHP15o6hxCgtXQygzSCq/NTpYRa2k6vYge18rsiwmam0RwfIPTpZhmZWR8tUAYcmAEoejASY5xInFSRYpNnvNIJRIqBMtA+J28VrgKLCdoJM+qDCd6HxK7fJQHQDT14fdSlTKk1FJ/G0el7fSMPseMpb0XGYyE5+2P/In4/wCKhqZdkcqwMg3J/P8AfXCJ11XV4V7XRNI8Eq4tQuCvMj8xg8DuRWbxSElwczqPqrLJqdAmiW8/e3LkLe2KtIpVk4i3MbBSHhmSq1oFRylEsBpWb3Aj5XJ8jvie7yGvVV7CRzi59V0CP4lxPuafcpTCANZYvMC5O5Gx3v8AnAc5xopl0bIWBzf0k5zUE1LM/wDERfbkNhbnucXFeys/EwyPYZC7Xp4ItMnUzlIPTHc6GhwR4SN9Q5z/AKfP3x4lsZo6rJY94NjQrKhXhRSpoVDmGqkS1Q9B/CPIXOKu6/JaGBLZpCJDtsjmGgKEAWosnwtJEASTFrgbSeZtzqXc+a32sA0GyHJ1As5AIWSxkljyBJnlbyjFCcyI3+rVaQ1UlmcTYeI3MCB8gBgZ8U40aaBA1QtOoAzABxvyBBi/S2DxDO2uiy8W9uHnBOmbn4osZTUrAEEEwBIgxsR0PMddseAIVjklttberXXBcwtBGDhxULEHTPK8EC4EX/tj0wLtlk4fFSQYgxuFgerW9ftDTFWjVVirKAKhPO9wA24jrvOKNif0WlLPhspDnDw5LvO8QoZmrWqK6qGUBQwMmwk+GQD4eZ5485rgUSB0TmNa035FB53snWNPXRIYETKNv6jmRHmcHjkI31Cz8Tg2yasOVw9aqVTMPSJVwSuzKcMFjXi2rHZiZ8K8slFjmETwvPaanhBdJB0GxI5jwnffbpiskYIBO6Ng8e+N5DD3fH1uqDMCjUBKkleYIDNTnrB8aHmRfnAMSEWw+Cfmy4lpez2hv4hacH4XmKZHcuKSgy9Qn7vTvJ/iETb3sL4mwXWUjO+MYcRje9lU5StlGzAqIe6rFlswCpVPhNtUlWO8WMm5OKuCq6KaKHv6t89j9/oorjHDKj5jM6qVRSajnxKRYsSDO3ni5JbVIuHMMkTg80apc8McUl0GoBVbweAgsgNjBFgT15e+JcNc1aIDpiYxDdUE2/8AUNSnc1UqDUsQRGo2BDk8zqG5wPDbkEJQYiTLoVhwLPU6qVKjhJ2ZWExr1SQN5FiI9Lb4h8eQldPhsY3EMFctx4ivkfWySV6/dP4ZKnEtZ2jfFVmxH8WUZRbTyRi1A4nrgBBaVqskZMyxsl75AKSR1nDAmzCisd/DmxOL2dbXT1jsN5/v9MQ1qmSY0AN7H7Xf2emSSApOxtbkdjj3aPbQXhg8NKSWgWN1vwrOvlnc6RUV1KsjbN5Hr+knF84cAs+Xh72XRtHVc1qoKoAA1FvMSFETziMK3TqXT+1AH86CQ1mARpvF/cHDTQc4XPSyN/jOvwPvCoKtXVTpnXqBuQTLKeYvyNm9z54WdpotzDhuXM0aafRDPkHqhmQTp/cesTizCAfBJ8RmbG2ye9yCs6nFKWWCUXQF0ppqOrmUUn6nC5gzG1jCMy2/rf1Qnfd2op64VGBUQSRYrphYlzJ1gG0i+DF3JdAGis1a16/SmOP50PUGoEjVud43NvMkne0xOCR3qUvinNaGtQqmk9QuAe6m6qfFEm2/ht6mOc3wXVqw55e0Oh+CIznGK9VkKQoT/LUbL5gDc+Z6nlbFAGt3VxgZHi9vNFUw1UCotNe8X46cSPULvpPT1xRxAOmyNh3CC2v58wk/+IaWMEraCCPmAevyucFEWiIeIPa63aj4LAcV1ApZZG7H35fzxcYcDW0GXjBe0ta2vNOuB5XMaW2ZSp8S9PlEefScAmay+7um+GcTfm7OY+R+34XHHeGMKKuy2JmSfI8uXvisBIcmOJywT/1g25upQ3DyzNTpqZFRgL8hEk+wvghaDd8kCXGPwsQezUFepTerWBphibiSY2NjPO2IdTW5SrQl87xNlq902Wgzo61SrlLQ1iBB2J8Jjz+eF9AbbotER6U/vA+CUPwqkx+7BDRPhP6TtgwxD2+3slZOFYd4uLuu6go3hPEamWqiNTU+cNf36EcjjxyOFg0VZjcRGckjcw/7D780Z2jy1KvNWlJO5ZgL9ZiYMmP3OKMmyuoq2IwQnjBFWpzLvUnT4RBkCABtziLc4w0SCFjR4VzXG9CEy4F2cqO5qmppprc6T8Q5xNo+f5YmSUBmyznvME39b9fBH8Z4jTqstKmQmWUEGAbsL8twWFupv0ijdAnY4Hv/ALCddftX3WHB+HstehmCyNQDgksbATFybCDzO0Y8aot5pbE4h7qaTssF7Rye6zWutSDMVIYa6Yk/CT8QiPC1rCIxYxWNNFMUrsO4OG/2Wi8GFNu8pOlRGBZXYRyL+ItGhxEDqTAmcVzEjKU1HkdICG3rZtdZqoK6U0OkFRp5jwwAJJMdfz9RhxC1Bw2HOXNG/Lp65JJX4W2XqsA0lfiH6eo/MYO6QOGVwSMeCfh5O0idY5jwRFSkHH5HC4cWlar4mzx/REdj1D1my9T4aojVHwMJ0sDyHI8r3sMMvpzRSwG9tE8kEgt5Lqtl3p1KlOpAanIYejBbTvMgiOV8LOYANFu4XF9rryWD0Vfwg+Lf9n54swkCysziWJAkDW8vuh+HI6M6yAKliTtGoGZ5fCMGc4GqQ8Hm7zr52jjlnAfXp8OnxLsytOlxPIkEeRsYNsCfHl1an8Pjw9xhm0PI9fwV7TNtPywud7Wyw9wx/BCPw5aoKatFQfCDZX6An8Leex8sNxygalctj8HI0kDZOOyuSquXo9yS4S6lfEo8LBhPlBnmD54pIy3GtbWpw7EtEDXONZTS5yXFalGvTpxrpVHCleY1W8J632PTlvgcbGyNN6EJPjMBjlDwN1X8Q7GnOValcMYdiBEfhJT/APXFWuoUgsxTYm5CNlKv2h7umzuIcB0TwkGWtvHK1zeMWZCXOpPz45jYe0A/1KKfCWaKmYcor/CiialTyRd/cjDIcBo0LDmxMkjrJ3+SMzGS0qNYTLU9wjHxkddIl2PmYxXKSbJ1RGPgjZQFlD5qtNKaSuyAhNdQhBMEwEEdCZM7YnI0HX8r38qRwofhD8F4lUoMAtRFBJlQQSSbcwRPL388ekaHDW0Nh7QiMULPXmtc5lFY/DHWR8/Pfr+uBCWtFrwcL7gMg3SbMZbumDQGWbr+mGWSdoK2Kysbgjhzmbq1P+EcYoL4aQqU3eBEjTq5GJjymOeByRvrXVKROF2qmrxylmqYpVaRprOl2YW/h1AiYPmYjz3wA0KoppmBxBuRoJBSmrwh8hULsNcoRRqCCp1CAQeRiZxJcTonQI52saNXWLHQBDcKzC03BLaQkkSJmBt6HAje4XQaBuUoLM5816jstpJJj8hgmTILclmYgzEsh2HNDVNNMqVJEC99vfFhbwQUJ4jw5BbyGq8TjCmARF/j6/vrjxwxGo+CpFxpjiGuFDqj64O9FmViADEGT6cx64C0jaQaJ/EwOPehdTuo9ao/s9wM6i9cFqs6dIECmRaWEfF628jyvNOGimigksPgX/8A6Tutx+Hy3WHHq709VJWuTDesDVYWENYDyxeOTMLIWTJwvJLbTYN11U/w+g7OyzKqLseQA/Y8yY3ODPIoEbomEY/tXMcbaK1+yc5Np8K6tC3Kho636ThYvI1WsMBh53VWoS/tCill0KFAF4EfQ7enrg8D97SXFoO8zIKr6Lbh2YqvpRJYTcEeE2i/LYfTEPpupQYMj6iZv1Rbt3bKyAoSAReY5WPI2J8sAu9QtmNpjGVxsrXMNSFMLTBJMF2Yc4+Ef6b7nEkiqCK1pFlAZii1PcRNyvP1xYamilpB2Qzt25j7j1qsKEL9+206VX+I/wAhufl1wUA+ysWaQOeHA6nRVj5J8/lVr0wWr0vBWHN1AlX8zEg9Y9BgBNGkwyRuFfld7J2P1URUclyokR8XI+Y9eWGgMrbKXkk7eUtbsN/Xin/ZrNPUfQSFXmHUER6WJ9JwIxi90xHDHNZLS0j3JpncjSYPTkUotIchWBM/C0iJAMAC567nYyuaysTnY4tOoCFqcHVIArI1hsx+dxz3wOSJtpmPjE0TRTLHvK5r8LGnUzLytN7+0W53x5sDRsUy/jD5CO4L963yfB0Lh/tYRjIuRyNjJYGTynlzxYxNLatLsxssUpe1ujuXJeZPLI2ZpbhUYVPMaBrPz0n54Xe0RupvMLRlxLsTg3OkFEH8LThjtUpq/wBrWnqltBJBEknl1398TkA0JTUfZvYHBlggJklBqdPVWfv3sQxRRp9LG/mZ2xGhdQ0XLNt5yrzg1BKtP7QNa1CSrNrJmL9B8sCe5zSACizs7FxZuknE+D06Naw1FqeqW6lipP0nBXSuqlrcFw7JWmRw12St8v4AQzKeqkjmemPB5BT02Bikis79Rol+ZzdVCJqawOTgH87/ACwwzK7lS5/E4d0B0da7y/EmqyX3GKSxBpsLSwOPfO3K8bLXM1NhHr54GwJzEyWWgDQ7o3gOWphv8sE7yZn26YiV7naEquDw8MVljdeqKzvEGUOo2f4vnP5icCazVTFMI2ObV0TS24F2galQCsgq0mqFWpObQFDeH+Eyd/LbBywAlZT5TNOC3unqju2fZinlqi6WZkqLqCt+Ha089+mBlxbstLAubiw4TC69bJHSGldK2WZgbch+gwJziTZWtFBFGO42kcnBUqIWPIxBEzacWa9w2KrLhoH6PYCgk4dSIZSsm0GdgDcR54u2Z2yzsbg4mFrq0uq/af8A+GU6SeAXpsDJ/F8VvL4frgcpNeK04GtbTGigfX3XnEswWrOwlZEkKY3gxPQfphUa6lXyZIwxTeZowxOHrrRJmO++h80+ilTA3qAux/3MoHtpJ9x0GDgWsp8haBXiteE1gACFhplmN9XQQbQPrgcyb4W05nPJ3QnH3Jg7b4vheaX46TTSPH7LTs7nX0lbaAR4Y3mTvvy64tiGBZ/CGZnl/MI/tHnI0UwosT4ucAlQLDkBvgMTBZK1sfK5mUDnqsMoDo1zcNH0mcee2tUbDSk6FHy2ZrS7HU/xHeYHnzMYoXEmypxUgghto9yn+NtcEWVTCryAn8+p54bhN2Fz2KiLGMlB3V52b4i1ClSKkkVCyMJ/0owItyM+s4VeLpaeNgEsOY7ivmkWcqpURnFMIz1C1uQj4fmZJ8uWIvktGGDs4WgHkgODrNdRtLKPmQMFIsBLQGpHlVOZ4UjcOqVDOtqgWZ/+mGEjYxDf8/LBGMpmbxU4kmSTszsQfuPx8FO8KzMVdIVTNPV4lDC1jYiL9cCczuZ0pwqcl/8AHOx16UnLB6VCpWp1Gp/FFNSdIIGrYk2tt9cCYczgCp4nI1jsgaCep1/CA4PxF84CtbQSGUagihrsOYE88FmYGkAInB29oHPcTpys18E6qUFRGZR4vs1RGM7kVe6LeUoYjyxR2lJmX+wUf+w+FXXxUTk6xCAdJH1wSRoLrS+DmcyENHK/q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xQSEhUUExQWFhUXFxgZGRgYGRwcGBwZGxoYGB0YGRwYHiggGBolGxoYITIhJSkrLi8uHyIzODMtNygtLisBCgoKDg0OGxAQGywmICQsLDAwLjQtLSwsLSwvLCwsLDQtLzQsLDQsMiwsLCwvLywsLCwsLCwsLDQ0LCwsLCwsLP/AABEIAMIBAwMBEQACEQEDEQH/xAAcAAABBQEBAQAAAAAAAAAAAAAAAgMEBQYBBwj/xABCEAACAQIEBAQDBgQEBAYDAAABAhEAAwQSITEFQVFhBhMicTKBkSNCUmKhsQcUgvBywdHhM0NTkmNzorLC8RUWJP/EABsBAQACAwEBAAAAAAAAAAAAAAADBAECBQYH/8QAOhEAAQMCAwUGBQQABwEBAQAAAQACAwQREiExBUFRYXETIoGRofAyscHR4RQjQvEGM1JicoKSFSQ0/9oADAMBAAIRAxEAPwD17CCb7H8KgfXWs7loNSrOsLdFERREURFERREURFERREURFETd+8qKWYgKNydqwSALlZa0uNhquYa+txFddVYAgwRodRodaA3WXtLHFp1CcZgBJ0FZJstU1cxSKnmM6hInMSMsdZ2itS9oGInJbiNxdgAN+G9UuA8Y4a/fFiyWuNBOYKcgAEkknlynaSKhZUte7C2/0V+fZNTBB28oAHC+efJSrniGz5qWkLXHcwAgkaGGYt8OVeevbfSt+2aXYRmoBQzdmZHCwHE26C2tzuy9FbVKqii43iFqyB5jqs6AHcnoo3Y+1aOe1upUsUEkpsxpNvTqd3imOGcYt4gsLcnLEkggSeWuobnBg6jrWGSB+i3npZILdpv5+8uemvBWNSKuiiIoiKIiiIoiKIiiIoiKIuNRE0RRFF4UJNxurftTctGKwot0URFERREURFERREURFETdnEK85WVspIMEGCNwY2PasBwOhWS0t1CcrKwsBx/igx2JTCWpNpbkO3JyurxB+FFDa7FivQGqjn9o8NGn2928V3qWn/SQOqX/ABEZDhfTzy/63UvjPj63bLphrbXyg9TjS0vLVuY9tO9ay1dr4Bfnu/KxSbDkkDXzuDA7QH4j0C8w4x4iv4tiL14ss/Ck5J6Io+I9zNUHOc83eb8l6ynooKUfsMz4nXxO7oFIPEMTjctmQtq2oJG1u3bUbtGgUD59zUoLpzbQDyCrmGn2cDKbue45cSTwU/hdksBZwoY+awUTobuUgtcu81sDYJpM666VsO9+3Hp8+Z+yhldY9tV6tz/430DdxedS7O27it9YGF4TZm4+a641P/Mcjko5ID8h7mrZdHTtz19SvPO/VbVltGLNHkOp3k+Z6Kg4x47vEaFMMpmNrl8+y7L/AFQO9Vn1L3b8I8z+F1KXYcN8wZD/AOWDx3+F+i54c8P4jGE3LxuW7LbljN+6N4Zt0T8o/wB63ipy7N+nqeqxXbQp6QdnCA5w0sO43oN55n8LUcV41hOF2fLXKCBK2l+I9z0B6n9anknjhFvRceno6raUuM3N9XHT3yHor3ht9ntW3dcrsill/CxElfkZFTsJLQSudM1rJHNabgE2PEXyPik8S4naw6Z71xUX8x37Abk9hWHyNYLuK2gp5Z3YImkn35Kt4F4sw+MuNbsF2KiSSpCxMbmo46hshs26tVmzKikaHTAC/MFXtTrnooiKIiiIoiKIiiLhoiQaImOFpFsd9frWStW6KXWFsiiIoiKIiiIoiKIuA0RJvPlUk8gT9KwTYXWQL5LyX+F3FW/nChMi8rkj8w9QP0zfWudRvOKy9ht2jDaVrgM22Hhp9ls/4gccOHsi2jZbt6VU81UfEw/NqAO57VZqZcDbcVw9kUX6iXE4Xa3M8+A+/ILy+zj7iu1jDgC44WwGX8G75emY5Zbon0oCQ/C3U/Jer/TMl/fnPcbd1jx3X6bhxPga3jt8DJhrZ9NsEOR965m9TEzqNgD2qJxFuQ+atwNe9xlOr8+jOA4E3z6pH8zbw9lozee2mbYJbjULzztMTyHvRpuLb1tMCX3NuzG7ifsOG89E7gsOf5ZmYlLXPrcu7qpH4VEanbWNTAOd3LDT5lRj/wDoBcLv3cGN3+J5a9Bc33AuPjB2mNtQ2Ku6FiPRatjZAPvOdWIEASJ1BFSCcQts34j6KlUURr5QXG0TdOLjvPTdffu1uqPG8Vc3S2c3brgS51Mn7qztG2neNN4Riebg3JXREcMMVnDCwbt3j18+OatfDD4Sy5u4gvfvA+mzbXNroZZj6T7Ak6H2qzF2UWZzK5la+sq24IAGRneTb01Hkrzjn8Q7rIBay2swmEIZwvLM0ZVYjdQCR+IGtpKt7hZnvx99VVpdgxRkumztxyBPIankbi/AhZDAfaMLl18pZswZySRrBuMZloIAAnU9ACarNbc3JXZqZuyZgjbfdYD0A3c8sh4LcYzxwtiwtrBIxUCPOuKYLfExAMSxJJM/SKtPqsLLRjxXDg2G6aUvq3C5/iDnbQcbAaZeazGHw17ieIChmcgnNdYmIn7q7AR/vFQMjdO7PzXVkqINlw5AAnRo+p9+K9Z4Vw7DcNsRmW2o+J3IGY9yd/auq0MibwXi556ivmubuJ0A3dAs/wAW8bPduph8CJe4QM7DYGDmCnZcpmW5DbUGqz6kuOGPeunT7HbFE6erNg3cN54X65ZeeRC3a1eXnl2iIoiKIiiIoiKIkxRFy0kKB0AFCgS6IiiIoiKIiiIoiKIsTwPiBt8WxeHJ9Nwh1HRgiEx7qf0FU4n2mezxXeq6cP2ZDOBmLg9MRt6/NSf4m8VNjBFVMNeYWxG4BBLH/tBHzrNY8tjsN6i2DSiorBi0aMXlp6rEfwvtFuIktEpbuHKNMplEiOUAkVXox+4SeC73+IJMNEGt0LhnxyJ1UX+KfEfNxrgSy2bYXQ6An1E7dWUfKtKl2OXotthxdjRYzq53oMvoVnsCrWbQvKRJQwVYhlzR6hG+7LHfnVTGMZA10U7dp0swETjvGRF78vOxumuG4f7O5eKsXE5UCyMoGpb8O/0g+2XE4g1um8qpUVlYKm7GEt04X6e8+aawuDa+SxgRrDMJGsyZ1b6VILNBAXTc7GWufkButv58OitLeAa/ktPeVAugBgLJltSuusnXv3qNh71ik+FrHPaCb6214b/kucUwV/CIQSpFwR6SCWAMkDmNR22oWWOuqQzxTC7ASW7iLbvLRU/CD5jm25ysw9MmBLDSdNifTUr47WLSq1PXtmD8YzY7S2dvuM11cQGu3UCm2YgKoO40ymTJ03/sVhzbAEq1FLdxZe5Fjc/MenguYe+EINwgmVhTqG11mDoO1YA4KQvAycczlfeOin4R7Vu5duXSSUP2dsyMxkhZjZVGp16Csiy0eXloDTrq7gN9uJPHxSPOv4xi2rASxj0oASASPuoswJ05Usb3dmVjFGyMCEhoOV9SbcN53q7wXiC/hgLVlksK0ZmVQz7xLMwO28KBWTUvGTclWGyKd95JbyHmbX6fkqJhfPxd1lXNfcmPMYsYGo3bYEct61aySR3Hmrcr6WjjBNmD/SLZ+WtuOi9V8D+Dxgwblw5rzCCeSjoP9a6kFOIs968btba760hrRZg0H3WtqyuMiiIoiKIiiLlERREURdoiKIiiIoiKIiiImiIoi8c8SYo2eM+ZMZb1kk/lKqrD/tJrlOdhqr8x8l7mijEuxsFv4u8wSR6qb/F/iGe5Ysr90sTG8nKF/wDlW1a+5DQqv+F4rCSU8APmT9FTfw8xLLjrzmZFm6SDvoU0PsYFaU1w49FZ2+GilY0f6h8is7esG87s8kuTGoG5GpJ0iPaqj5bPNl0YAG0rG2tkPfmu3sVasL5ZbOwACKG9II01n4tOelGxukcSB4qnaloxjsGk+Lj04e9E9icUpwz+Yr+Y+UrcJyhQMshEGj6iM/Q9qsloYAMNzxK4j9qzSTBsfdbw3+J1+ijW8PbgZnTQaaaz0MCZ71Wc5zt69YyNkWbW66knPrcn3wTt+1hQNLhJ6ZAP1zU6XRj3k5taP+34TWHAzHy7wEhhJIWVIMiX2n3rIBBt+Fu8NLbm+7TOx/CgYrAosXWuxAIygySJ+7rA5mdt/nM17iMNlyP0ggndO5+uuVve4aX9bcxIJyXABJglgTMGRrrEyOlYFgC0q4WkvbI08j78kvE2ALVx8pZsqwwn0tm1B6yoaO4HeN4JBodFV2tTy4RLF8Tc7cQLadPe5SsTYt37Quqs6S6gxlIMM0bkSykQes6VgXY7JZkBqqcsvYn4XdRcfI347khOJMRktq4OoJGgK6mDGkf6e9aOhLe845FcjY1S+J/6ebM3yB3Ee/eS6cDcyh2IyzG/PfrPziog5oF7e+i9WS57sIdY9Protf4X8aLglyjCq3VhcIb9VI+QirUdZgywri1X+H3VDsRmN+Y/K9A4L49wmIIXMbTnQC4IBPQMCVntM1cjrI35HJcCr2FV04LrYhxGfpr6LUg1bXHRREURFERRFw0RIzUWqVNFlKosooiKIiiIoir8bxa1buLaukqbmilgQjH8IbbN2OtaOe0HCd6sR0sskZkYLhuvEc7a25rz/if83wq5mtsbmGY+lWJIHPLO6mOmhieoHOk7SnN25tXpadtJtVmF4wygZkb+fP6eS1/hnxXaxa6HK4Esh+Id+471chqWyBcOv2ZNRus/MbjuK8x8agXcbizEqU9LdClu28j5Aj2aufMLyuPvKy9dst2CgiF9+Y5Fzh8/kq63xQ4vH2braZnt840ET7azWHuxS3K2paf9Ns+Ru+zvsPko3Dcfee9fuoxV7oYOwjUMc7DYxqF1ER11qIvc1ptqdffNbTU8JLIzoy1hz0HveoOLvkg20PrHSSSemmgA1Pf56axRD4nf2pZJJfhj+I6nc3mfsq0RbjJLXJlmJk9goqfGTnooDTMYCx3fJzN9fxyAspP8i7orK3mg7KSWg6COqn33nSaF5vZyw2niZnGAeRy9f752TK20aVYBW2hhp9RWveGYKtNEUgwltjwPv5KTwzA28LiMz2/MQgqyyCCDGqk7wQKmbVOHxLl1OxWStxQGx53/ALHqoHEGEXGCFWLE21XVVBOx66RqelMeOS+VlF/8/wDTwHImTiCdd3DLqFFuKjBQxIkasBMHqRzHI9qy0uBNlrtJpdAMIu7encHfIXynkFduYIOoZTzB3mtZWi+NqsbMqxLD2btVdeH74uZ7bS0CSisQSRzUT6mHTXQtUTorG43q+yqDxa4DmmxNvdgfDOwum7ls4dpmUYCSpMEMozAEiJhsp0ME0Bva63Ia25aLC+hGhvkbcL57rpVq7dLFLRLZJCz8WWe23tOlYLWHN11xavZ+KrZOywOp4XFvn71S8RaxDH1qAQJPI6ncwBOp51GSy+d13ml2HuYfMlaPgWBwWX7db+YfEPLnKfk8/pVpkkAyIK5E/wD9K92vbbdmBf0+qu7/AAPhjoQmIW23S4XtnX8tz5bKamLaZw4eigjrdrRvBcwu6AOHm37q78C8et2LD2sTirJ8u4RbPmKSbcAjnMAyNfblW8EjI24S4EblQ2pRSzzCSGFwxAXGE/FvVtivG+HnJYzX7raKqAgEnaWYAAdxNbOrY9G5lVmbFqbY5rMaNST9P6WltzAzRMaxtPOO1Whe2a5JtfJKrKwiiIoibuCiwVw0RO0WUURFERREURU3i3gwxeGe3974kPR129p1HzqGoj7Rlhru6q9s6rNLUNk3aHodfusHwHxL5obDYsEiMrg6EgaZx0dTE/I9aqQTCQFj13dobO/TuFTTHLUcjw6Hd5LO8Y4Zcw2IItucwIKOCBKn4T0g7EbbjaqMjHQyZLt01TFWUt5ByI1zGv3G/TeqrC4xrl1s8Bgu51GkqdD6WEEDWdPrW8j7jGFRknZQR9k8Ei9x0yOuotrlvXOEYa0baliS3qbLlJt5FUlsxWGmeY2G++iwvz9F0+3fgBaAGkDO4vc6Wvl56lLxFkrZSwg+0ZfMuHQlQ0sB2OWR9OdVo/3JC/cNPBeap4n1ldJPjwsabXGV+AHzKafGpgbZCr62USzDUTuANZBke5FW24nHCNSu9UdmyPG42a0nIb+p4/fiqlMBluLdzrczeojWDPUyD9PrWDPcYS1c7ZpdUvdMDhsbW5/YLjqwbNbYKw+h9xWGvH8l1ZY3asNjw3H3xTwxa3BF9MrAQGEwdeUfCf07CtsNs2FaB5OUrbc/z7K5dxr4ZsmZL1picuxGugMb22OhkEHrW7Wh2igfUuis59+o1HI7iPdl18XaaIUrpqCZ17HeOxHzNQuYQcl0o5mvFnEeXz9+Cnrw+yw9NyCdJIVkjnJBzLyiV67VnTVQOGLPDf0PqLHz8FDXgzqCQnnWg0Qp9a881sx0gxz6HcDUMJwl1neh6+/FeS2kf09T+ySDw5qDicBdtXRiMM4ZVg6ekgqeYOgIIA9+utTxzMcOzkyKpUdXP2+QLiciOIVieJLftIrG5IBCgn0BiSzwp2kZdBHcVC5rmletlrYoonTEDPUWsSQMhflnrmobSCsFkcSraRsIBG+bMsGe5rYkWJtce/kubs+slrJb4gANFMC310N0iVzwWiRrE66HmAY/WtDhtovQsa697g52+H36fRThhsU6rcVEOadQ65mI3JUtM7mI5+1a9m12ax+oaw4Du5Gw8bfUpq3dv3mOoJOnxAfL1EVrgaSpHftMyAHn9AVZYDhBYjO5VfxAowPWCja/WpWwxk53VCasqGi0bW3/AO1/IgL0zwRgMCjEWH8y+g9WbRgDGoXpqPUJ3ia6NOIRkzVeX2lJXPAdUXwnTh79Vs6tLkIoiKIiiLhFEXIoiVREURFERRFG4kH8p/KMXMpy+/Ia9dq0kxYTh1UkODtG9p8N8+iynD/HiAZcSptuBqQDl/SSPpp1qmytGj8iu1NsOQnFAcQ65+/dlhfFuMs3sR5tibbGSY1BbkyRvm2jr7mq84Bd2jF2dlPeyI0s4vwByy3g9NenQKs/nzfZbbESs5XOgKSPxdDMCeZqCd4ewOO5TXbs4lxBwutlqb8MvnyUPieAyeqQGVTm1DQc4GwHpEEab71HG++QB8clqattZDIcDrWsLixNxfLPPTluScLwd7duWupcQeqFPpI6HTUfMfrWr6prnWDSDz4+a89SVtW8tpmO1GEX3KkxVi8pZy4ZrhLGdJ19z7D2q4HRuAbawC7lNQ1NCD2Lg7la3kc80zhL6MxOIc5tgsEmI6nTtW8jXBv7Y8VzZK2d8ha6O53A5Ac7ZXWgwbWGYLm8pdvh+HnJA111/SqhYb/uHxXb2X2kdN8IL7kkZf1pZOjha3A2Ug5RO4zEak6TyA19x1o1pzsV0JJWjDjbr+PuqfE57ILAC5bmDIkj/P5it4w1+WhUFQ58Gdrj1/Kjrbw95SuZrZYQQYI37xFTB0sZvqqUkNNVtLb2PLI+WY+SjYvg7QzLdDMh3AIDDYT0PuNZqVs7L2IyVSfZ0+HE1+YGul+R1+qiYPi+WVaUbYkEgexncVu+nvm3MKCm2phGCbJw4q64dxXGHS0xyEmSCOmuYnUCBzqrLTQHN4zURpP1U/aOF/Gyk3/EBLTdVWXQFgMrgjbNGjDmJFQtpQB3CQfMe/FXIqdlNL2jDbdmL2PPQ2O4hdxIS4LbZQQzO8MYLfCJkbEwdu1SNc5hVypZHNBaa1jv3DI2PlxUMYnNKtYItGQuRy9y2y7iWALCIMHkd+VTSNaXYozY8DoV5KGCaB7nMyLdeBHveu3sFeyq5csrbH4uWxg6aft2NR4mcNF6qlqDOP2X6agjMfK/VLwwYEZ/Uv8AVEf0mawHR8FZeyttdjh5fe63XhjDYJtScMrfndwZ7eaf2q1GYTwXFqn7Sbrj8APot5gfDllQCMPh3HKUVvppVlsbBmAPRcaTaFUcnSO8ytDw6yij021tn8qgfsKmBVJz3O+IkqZWVqiiIoiKIiiIoiKIiiIoiKIqLxTxHF2VBw2HW9vmJYyv9AEv8jPaoZXPaO6Lq9QwU8zyJ5MHDLXx3eK8i4vx69dZ7l2xb00ueXIg66srHMDO5rmPOO5K9hT0v6YNbG4kHMX+hGR6KrtYmzf9JOVtgG/bpUBY4Zq/2g015KNjeDbFTqNQVadf75VhsrmmxzusPjbJ8JIIXeGYi5lvJeUSoKr3BkSPY6/XrUkmBoBYqlLJLM57ZLd0gZb8r+vvRQMHbZVNxGABlWWTGhBmBpOnPvW7nD4Xi/A71q2kY6Rs8fxD+iPeice7dvkKqliJ1Cy5/wARGp7TsNKAXVs3be5sPIeCbxPCsv8AxWtg9CwLDSdQs5emsb1uHOGiruZA/N+dt9vv9EDD2RJyXWAiGRSoI1EydtYG1Lu3la/tDNjfn9Eh/MVgbTArAMZiWXsSQDPPTTWte5bvKYGoDu4QRwOf581orOI80r56orkaNIC3NiFu5diQYz6axMwSNHAOOfvqt2gsaQy9uGtv+N+H+nPluvRcY4fkulQCUYnJmGsSRB6ERB6EGtw61zooC3FYOAPrnb5bweCTeRLahAdSZJqJrnPdjKskRxs7Np6rq2MMPWwNwgeoxEHZZOv3iPepQ6W1tyrPipA/tCBfLM5+mSQbrEHyxA/eNQD2rQBrT3yrEhe9n7QslYzEriFBZBbvKAGGwuKYA0GgIH19xrNm3TzXOYMfcfv3HdfdzB9D6TcdluXLNtGyqPTMSBMADTfQLJ61GHAK3JGS21vDp7/pV9xczPbfMCfiO5BA9NxQOa6gjpm1102BLQHD3xB6/bguTV0vaFzI7BzACN12nUeen9oteeC1tUmBmYAg6gSblvUEgiG6Gdqy4QmziffA9NFwoqzsSJBk4b+I4Eb/AKLq37+bqNwdQCOutaFkdl6qh2hLUi7G5BH840wVmfateyB0KvvqnR/G0246q44Th7+b0W3WRybJ+pImtv08u5V3bTo3DvuHkT9Ctbw7h/EtGR3t6/8AXLCNfuyympW09Rx9Vz5q7ZRuC0H/AKAeuRWv8N4viasFxNu3dQkAurBXA/ERAVgOmh99quRiZvxWK4daNnOuacuaeBFx87j18Fs6srkooiKIiiIoiKIiiIoiKIqfxLbxRtg4RwrgyQQpzDoMwgGoJxJa8ZV2gdTCS1SLtPXLyXmPHOMXLvpxmGtuy6ZoNu6vsRr9dO1c59QTlK36FetpaBkXfpJiAd2Tmn35rHXbNnMQVuBeTCC6nuNFYT/hqNrm3yK6rmylvfAv42P1HqE3hrbMVC3NWIG2085kTy1JrXC0nRbyMIYSCi9ibiF00MgAjTlrAPuPpQNFlTip2REuYDc5nM62tfNUnC+IBHuKQQTBAE6kTMg9RrV2SNzmNLffBeap640ta7HfCSbjrv8Ae5XuJx9/Et5ZuWQzMWKkpmJ1Osa6dCelV3PwtxPBI6H5q3NtOCL/ACAbgW32Cir4bzJncsRMTMDNEwAK1dUubm0ZLpMoWStb2ziXkXtfIeA/K7h+F3V0S4Y6E6frFa/qGnUKZlI+PR/1SeK4e5cAV7SgqAAyTm0GpknnuRtW7J2NOR8NyjnpHSi7hc7nA5jpooHD+B32aGkg7AM0n5VLJUxZBoz6KjS7PqWuLp3nDu7x9Vb4u+bY8u6WZhtlIJB0+UxA12iDtpXa3Eb6Bdd7w1gtmTyzPv8AO9VScNzS91v6Z31EAD7xmpxNYYWKkdnNc7tagnPcL2/P1UocPN9IH2dsbAQAY69SJqPteyNzmVM+lbUR4B3WbgPqnsPwl7AguCPzECPnO1aySiT+NipaOA07cOMuHMaLrYQ33thSMwJCktoN2gNMATJ6SZrMZIu0pURsNpRuzUaw5W8nIzp7xNHDuErLie1DTv8Asp/iLB58Qz2nm48MskQ8yzKx0hvU3TXeIrLJW4SHfDqTvF1w9pPkpXRTtFiBhPQHLwtdQsPi1eLVzNbZSQjDS5aYmSnU2yZ0Ox1GprZzHN7zMwdRuI49QuVtFscw7eEanvDnxHVODG3MM6uCXA2dPSwEEaRPXeD9KMDJDlkeq7lMyWjpA2VgLTqNbdR4KTicXZvJKXBmG6ugV+QjMuj9dQKw6MtXTpqpkw09fodPVXnhnxziMLCsfOtD7jn1Afkfcexkdq2jncxU6zYsFRcs7ruI08R9rFereGvFuGxelpoeJNtxD+4GzD2Jq/HO1+mq8nWbOqKX/MGXEZj31Wlt3JqcFUUusoiiIoi5RF2iIoiKIiiIoiStwHYg+xpdZII1UPinCbWIWLigxsRow9mGoqN8bX6qanqpYDeM2+R6hYDxJ4HdJuWwt1ADKqoS5tuQgi5G+kE9K509I4ZtFx5H8r09Btxju48lpNsySW+py8bjmvOOJ8JKy1oz3XcfDJK7gSwE9artNuYXfxYtO64+R18Ccr8bLmJuKht3imYEAunMggTB5HcjuByNbADFbcVq50gjuNR70324b9FE4vwezel7LkjTKYhmDAaZRuQZ+UdakZI6Iluovv1XPqaCOta2R2TiNW5jz953UCx4dvKnqtsI2JVh36fOt3zm9xdR02zmiPs3Fp8QrbhlnEJCSHkjKDEzynXf3qu/C890WXTgidFHaRwIGhsQQOu9WuH8R37KlPLURoRsZGmoYb1hr8OQNlpNRMkOM5+PyVVi/GBRgzoc0RBQQRJPLQ78q3bTPkNwQVTnrYKZuB7Xj3uOnqoieJL+IkWxkWNSBEjn8OpHuYrZ0DYh3j4Ba0dW6qd+0ywH8nG/kOPik5MhAAL3G2HMztttUeb9cgum5zYv9zj78PkF3HYs2kOc57sZd/SgA+Fevc/vOm7GCRwA0VWoqHU8RkOZ4br/AG56nkBZSuBcbtYlCt+2ovLADD0giCJOsT7zyqKopZInXjd3eBzzXjqIVMkuCN5z5+KqeO8FgZkuTO6STHbXlVqCoGhC9DWbKeWEte4/8jcH7JvwpinDMhBOVToCJywZ+IEHQHlW9Sxos5u9abHnkcHQy/xtbxOXrvVv6FxiaDIHAiTG2up1696rkDCfe9dQlxeOOfnY++C54hlGGmqsCPYxr81P6zWlOLFzTvH9KttiH9RTtw8fuD5LniQecousqqx0BGj6BYzDpsQazTDshhByXPp9jNgaQXkm3h4dCErhfEPQMPfOUGGR49JMGGMiSCCBoRHOYreWKwu1dGkqi4gSDvWt1HL52VdxjhRtuSZHWNveRy9q2imJGE6qKaiaJO2YbNOtss/eo3FJxOFNs+i5nHI6wfrBpcHUKw1jwAWOPQ5qw4dxOIW5IgylxPjRt5B0LLPKe4I54wDcpP1G6QW3EHNp+x/qx3eoeC/HLylnFmc5At3xsxOyvGk7a/Uc6mhqCLB/muDtPYzQDLTaDVvDmPfTgvT0NdFebSqIiiLhosLtFlFERREURFEWP8UeHGUPiMK7W7gBYqpgNzO0Qe2oPSqU8BAxxmx4Lt7P2g0kQ1IDmnK53e/PmsZg/FWNWR55TKRIuW8w15yqGB7n2qo2eUfy8x+F6CXZlEbHs734Ot6Ej0Um94r4gWCJfs3CdvLCx11zRG3Os/qZr2BBUTdlbPwFz2Pbbjf8rLcVu4jEMbuVcwIJe2uU5jJBIU6t6SZidKhMhf3sPiF0ooYqcdk15tY5HMc9RpnpeykCwq2UNxA4tkEKZBZXhdCOYZOh3ra+V+fzWoJMha11ri18si3PPqD6LOYviN0XS7Er5eUKhHwougWI9UbEnUzrUpLpLHeq8UcdMXAfC7P7kcPBXeJ4el3Ci/hsQwOX7W3mIjYwJPrEE+8GOgwQGi48Qt2yufL2bhYH4HDO458Ppv4rL3rl3CsDdUspAaVOsHnpoff96y1jH6ZFRy1U1Pcv7zdCRqOo/oqwwmOSQ4+0SdUYw3sY/wDcPoKhdHhOYV+OoEzO47xG7wPyT2LW3fVQIJ2f0wQAFiTOViTmAMAkjXfTUEs7wVatmiZC/tMxbLO/HxG7kL5KNw3h9y0biIA4ywLg1KrqGIXkSI1Ownrpu6ZrxexvwVLZRe+JpIwt3Xyud1uPHnzSCy2h6PiP3vvHt2FRjE856LsFrItMyU3ewiWyWxJ2B+zU6z0J1A/vSp2Ek4WhUKgRtb2sxy4bvLUlNtkxFpbg+zyuQAo+HQanctP10NbXMTsJzuoWsZVxdpGC3CctAfLTw57ku9xEpaFq7bUkgG3dk6KSTAgwQST8QnodKyGBw7v5C3/UmNw7TK//AJJ3cwdOF+arQcrBo05+3961kZjCVFUF8IM0QuR6jgl3r4FwSTH3P8QMCZjQwRWWR3YVQi2hJIWySZcB74qyusGZc6nIQw17qVmOoJ+oqvE3Be66clWypf2MZzsSUY1QbFs6kgMpPLQzp2kn9a3uAVZGJzTfl79FAtfbIbeaLls5rfeYlf00+Y5ipr4SHHQrlvZ2wcxvxNPlvH5/tWPBcU1201u8CVSAH/AWMAH8pjYVDMwA4mq7RzOcMEnxb+f5571X4zCXLTlM0gbAmRHY9K2D2vGeqx2MkR7huDoD9/wuowj1Ag8jy+takf6VZDwRaQW+SteB3ULi3czZXIU5SASJ7gjN0kVuCHfEudVdvTtMkBuBuOdun2X0vYjKsbQInfbnXUbovFpysoiiJLUWClUWUURFERRE1ilYowQ5WIOUxMHkY51q69stVswtDgXC44LC2fGt/DtlxloFQ2UsmhB7g6HSD0135VUbVFuUo8V6F+x4p24qR269jvHI/fNV3HeG27/22CYXLZBLWl0dCdyqaEg9Br0kbRTQk9+LMKxRVbof2asEHcToev0OnHPM4oYIlioOswQRseh5j51z7E5WC9J2jQ0Ozt19+isrGBItBznaDDGzeTNKjN8BTSATrJiDQxTWxNIt4/dUZJ3drgaW8sTDaxNtcX0F8lx8HeBD2yLiZMptXAMxt6TmHMg6+n4SJ5a6MqWtcWv6cvxyXKbtH/8AUYZiBnqMrHUEHgdOYOayXHrLXAWyxlGViBENyLAaCe29XIzY5rr1MbXx2Ydcx795Kv4BaB9LX1U6+nIxiOrDQbGpakbw0nncBcKg2lUQgtAuBrusrrj9u6UUvbtG1/1bTAoV0mTpAA5HbYdKgiexzraOG62anm2s0xOaQbncT7/KoLHDLucjDw6ts0g5R3PtrpVh00eH93IrjU9fJAM8irPDYZfvkMFOp5MwP6gEVXkkI+DK69HswNrLzS2NtOW+/X8cFOv483dFQ5F1IXYagTPLVgNddYrQNO9dNxIB7I3cdCffvgk4S4uFDPdBbETFtCCANNWI5nUACes8qnAGdvfVcyOqE4sTmPiG++4D77xa29QLnCnuH+YxLwHkqM0sdY5yRtuelZMuEWb5rcUnayYpN2gGjR8vL7JvBXUzvaTQMJA7jr3qOUPwh5VqmkhbKYW62umWxItny7wzWGOpiTbJ3I12PT9t6mYMYu34h6qnUP8A08hEovG7LoefI8d3RcxmDa2Bl9SESus6bSp+Wx1G3asBwJ72RUz4nMb+3m3hvHT30KTi+FG5hRdtgRmII2IYRI+emnKd9SBMJcL+8uM6lx02GLUbvE+/YXeB48h1tXtB6gc35xBbvBhvcCtJY2/G3esUGJlXd7SHYfMgjTropv8AMKLRtOvqVyQwjnoynqNNCKiIXeY65vfIqoGH9cq2VtSDyJHL3qYPGGxGS8/VxTR1bXxfyy98rKxxFhnGcCG+8DzO8iq7XtGR0XoHxyP77AAd+Wql2F8+2F2dAeXqPTUfF0HPltFHNw95uijhqO0PZy5O9Pfpv4rQW/BF42Bdtg3lZAy5YD6gHVDv09JJnlUv6dzhiaoYtrRB5hn7pBIJ3cNd3iLc1RW+EsDL5rahgGaDNszuy/EBqOXtrpUbXG9nBWZ4gWXgIuRcDc7pu8vHLNfSHB3Js2wWDkIoLDZjA9Qjkd66kfwhfP3fEcrclNqRYXKIkuaLBS6LKKIiiIoiKIsz424DZvWWuvCtaUtm11CicrZSCR7GRVSqiaWl53LrbJrpoZRGzMOIFuZ3j3ZeNYayXmJtnMPLBJGbUgw2g0MamuUGnVptde9fIBk4YgNdMsssuak4qxiQsuWZBpLAOogx8TAjcRNbufKB3sx5qvGKMv7mRO4EtPkCFAfDX7cOhZZBgjYjYwR89KjBtmRa6mcWPu0G9txzVlhr1w4dLt4sGS+wzbsVZQQQW5yzCe1R4mCewN7tz6/1ZeWbgk2oW4RoRbQXHLoE1/NWr4K3lLNqBdGUXRtoRMPzOpJOwNZDC3/Ly5HQ/bw8l2JaF8Yx0xw8W5lv48ABxCzXFuAXrH29mXUnS5bkdmDD4kbqCOetXYKuN/7b8jwP03FeUrZXmYtthvqOfXhzSOBcSayWYNqx9dszlPuJ0996VLO0sCMhoV16XZ1M+Gznd71HgtMMHh8TZZ7QNsj4wrHNPMemM3tVAPnikwuz4ZLz0tLM6r7H4tM934tv4LF4zgt2zqrHKfUFJ0PvGk9iK6rKmN/xDxXafseeHvRP6jMX98/NT8DjcQQqytoD4Wa6EUHXURrzOtRPawG4JPIC5Wz9uOjBY6IYvfJWJxGFt2vLa+Lt4mZRcyLIg5TsAN51Opqu2OokfiayzeZzPVcWStqXVAqf5e8vfmo+Pwt0+or9mQCHtgsCNhA1j51tG6O9t/A5L0MW22z9yU4CNb6+Cpr2JAuKlhTnJEDdif8A7q22MkXfosSV0TCGU+bjwz981cm2L1gXDGaStxDHtmHUbg9NOoqqR2bu6V1YahlYwhw0yI4HQg/TiOhUXh1wWSFuAtZO4+8siMyntoflrptKSJMzr81FG19MMDT3d1933HqFZBGslrZP2d4A6bHmrCDBPXoRG4qFxNunyVxkUZfiA1v4HT1Hnkd6h45QTkf453695nQjatmuNsQUD42XwO03JrhrrnIv6iZLAS0DXTox2qV1jYjRQxYmAsdmRpzH496pGEtC62sCWMGNASJHsK1c/BmRuVSvcf07pW6tdfmrTCYm5a9N1Bctz1Pacv4Try+lQnA7NvkVdopZpYhI8WO47/EcFwen7WywPVdJ9iD06jtRri3I6KzLCyazhqPfsFe0fw64xZv4VLSn1WxBGx1JI+X+hFdOmkBbh4Lxm1YJI53PcMnG4UvxP4VTEI0HLcykK43Ej4W6odiPnvUssQkGfmtKHaD6V4Orb5j3oRuP0UH+Fly4MM9i8Cr2Lhtw2+WAy/LUgdgOVR01wC07lNtpkf6gSxG7XgH6fTPmttVlchcoiRd2osFKQ6UWUqiIoiKIiiKHxnB+dYu2pjOjLPQkEA/Wo5WY2FvFT003YzNk/wBJB8l47ZZsK0NZz22aHsuJ9S/EQdYYGdRXKjkEfdeLtPovcSsFW3FG+zwMnA2uDpf3yKuWwOCxFv8A/nxpsbHyrzZgD2zGRrzk1YdDG8Xjeue2proH/vwY/wDcBY+gt6DqqPiti7bU58bhLkFoCuXaWMkhVtmGPU1XfE4DvPC6ME8Tz+3TyA5brDLmXaKtw2NuXbVy08E5M1tI3a2J/UZtOcfXnmNkbw9vHPoclz6uh/SSCrB/mL8muuD89Vm7WLa0wbdiZCgmRHU8veujYOFhlbetKiStbVWYcni3IDj1C0FzjC4K8l1AXs4i36l77SQNnVtJ7EVQFO6pjLHZOacj73FcnsHP7Rs9y8OGdicvsdVDxPCsPisrL8bgk5BsfnGbTuIq3HI+OzQfBem/+fD2WHCMI0dvPiNFVcOa7hWyqSbYzaDQidCe8jSKkkkbKL6FR01A6llu0YmnUb+II6e9FoMTi7F62IUpcAAJHwtAG45GevX2qu4gDSx9F1ImSBxOLE08dQqTFcKD7gEfX9tq3jmc3RaVFFFMLOUG94WHxrcX21+nqUT8iatCsyzXGfsG8nduPIj5/NWXBsFjLZJzPctndSpye8zCmNJ6VDMY5hcNz4qCTYPaPvNKPS/zT2JVQ/oYF4kn0qoP5Nekc5nlUdjaw0XbpoY6aMRtHIbznrfL2FQjBPafzE1ViZH7x31/WrPaNkZhdu0XPZSyU05niNwfiH1Ct1tLdQFD69ZTtpGWdzv6f7FexaV18QkFxp714KE2IcBUZm8oHQanJOpKifmQKlHf6qjUOkp2uLG3+eWnUDh5K0xmGFyyWM50YA7RlI9LA94PXlUTThzClilZVxtcNCL8wRqPBUroShj4lIH7wewIkfLtU7cjfcVVku4WHxt9f7+fRR8DeJVlCk54yxvnGgnmNCducVK9ouDw+S5sE5kdJFhuHDyNrZq3GOzoqt8Sz85iSdY5bga8ztFN0djlovSU72hgboQALdPfHpvUYrDBh862aQciopo3DvMyPvVaDheNu4S4l9JK6ezDcoY5xqD7GljE4Oaq7hHtCExPycPMHj76L6D4ZiRdtW7g1DqGB6giQfpXXjdiaCvBvYWOLTqDZP20it1ql0RcoiS4osFM60RSaLKKIiiIoiReuhVLGYUEmASYGugGpPasE2FystaXEAb15x4g4hg8Y2fC4i2L0jNbuZrYuR0ZgMrxIzftEilI1kveYRfhxXp6SOqohgqIzg3EWdh8jmOWX0OPxPk2ifNwzjl6nYdfhIXKw21k1QcxrMnNPvwXfilkmA7KYeAHqCbjyUW5xXDKQy4dNObPP1BBUnvFV8Dr9wnxAKidRVYBxVRA/wCI+dwU1g+NYbzEcWrgKkai4uWNoOYerQkdayaadwLS5tua5VXFWPY5glDwf9lvuPVN4m/grOdVtFnJ9N3Uga6AhttOk7+9GsqHhpLxa2Y9hVKOKtM7JpT3Qcx0y8bHjwTWOFu5Y0Glq5MaaLc0Go+KCu/etmlzZMt4+X4K7U8UYrWmWxD228W535ZKuVEklSQTqffvO9SOc7Q5rqRwxtJMeX1U88VxNsgoUuZY1ZVLR0zEFgI032rdjm3z+6gnp327rRbhct9Blz0UFOJ3LzGbNtWHdgfffWNq2kYwC91DSzTPJZhsRxO7yT4wGJ8zLNtSdpkDafik7x9a0/bvaxCkc6cNxhwI6H36KJiuJY+z6czhQTqjsyyNPun9anZ2RyDj00XCqNpuZLgkay/HDfLxsVCs8TuX3C3bpJ+7nJyzzBzGRI78q3eywvr4qanre1dgDwL6WFs+B4pzIHJy23BG5B0+Tc6jJw7xZSPqadhwy5O43Xblu8FESwHI8h2I/wBK0DoibHJWyKhrbsz6/f8ACqrmOe22YqQOY/0O01abC14sCuVJtCamfjcwgbx+dL/NS7fErb7tl9xr7VF+ne0qzJtmF8eJuvCylYHH5GFtyrKFItnqhEhTH4TtWJIg5pe0Z7xz4+K52wawRyuicbB2Y67/ADHyT+ORUbMsMuUT0IIEj5Nz6io4j/Er0FU0f5oyI+XvNR8AjWWzjUGTAJBBI3BHTf8A1qUuEmW8KnEw0zy612ONzvsft8lO4hhxdXzFYMIGogMCPSMwGxgDUSD7zULSWrpOYyVttDut55H6ellAw9w7N9a2ewWxNUMFQ4O7KXXjxWr8LMjsMNfHouEZCTGs/CCNtZjvI+8a2ieD3XaKptGKSE/qYNRr096/he+8Pw627VtE0VEVVHYAAfoK6jAGtAC8U95e4udqc1IrZaooiKIkk0WEgiiJ2iyiiIoiKIiiLD+MfAy3y16wim4QcyMYDH8akfC/vKnmJ1qjNSA3cweH2928V39mbadABFKThGh1IHAjePUbuC83vqcM/l3GxNoT6kIKkjXaHhxtqAJqniLThxEctF6prWVLO0Y2N3A5HP8A83HQ3su2MFg3VibwVp3dX2k65QCX013nXWsYWkZuWHOqWOFogRbdb53FvLoo9yzhixC3QVBMEKZgBdYaNzm0nTSonMAOvv8AKlZLM5ubc+o58L6C2e9R3sWxJe4kDrMnsAAdf0HWsNYSclmSZrG5t+X4+5TWGtq4uhJ8lrbLnYR6hDqREg+tR8j10o+7HDiCMvnfwuvObS2lDJgiHxXvlu3HPmCo3DeFtbCXUIkyQJVzppLKZ68xVl1Q9p0B8l0YdmUxFsx4uGvO+akY/h18MzBoJAzBbZRByylQqxtMDSajdKL5t8laijLW2jkvbS9nX8b8+KhXGuZSLlktl0DoSCuvsZE1s1oPwu81DNPJ/JufL3l5qLiPETW9FtFYTKfUZaRBzCNZ+VWjBG/NuS4EtdXxHvG41FwD9FGt8aZjECBrBLAEno0n9RQ0zAFzHmSd5kmBPHK3kbei63EHVvVaRFB1PlBif8J22nUmtRC0jI3PWyhl7BxAhuOp/pXvAPF6LmV0UZjoQBmjbeN4qjU0BNi06K7Bs9ry2zwDwOh6H6HzRdxxYekHvB0+lOzXumyNbkoD3QQZA+dbBpGi1kkZY40wcCkMfK+EZmgbDqQOVTtMztCuL2+zNG4fAfYJFvFpbE27QZhMSvbeCI+cGtuzc743Ld00UQ/YiJPS3qbHySbfFWLTiA0E6kgxHQ9B7Vl8G+I5rk1e0KrsSx8dr77HT5eqlYW0GbItwCcxGb4ewUjlH7VrNYMElutlVg2tUQgC+IcD9/7RYtul1QBkbcE/D235HbaKNAeMl3Yq0hgkcwhpTt+0oech9P8AxLZ0Igww11nmOnyrUEtNir80baiO7TnuPyK1I8INctC7hW8wRmAmCQdis/C42KnmNDyqV1PiGJi5tNtns3GGqHK/35c/7XrvgzEXXwdpr6styCGDghpUlZIO0xPzq7AXYO8vMVrI2TuERBbfK3A5+mivamVZFESQaLC4aIlRRZXaIiiIoiKIiiIoiYxmCt3Vy3UR16MoYfQ1q5jXCzgpI5XxOxMcQeINlncX4D4eZZrAXmYd1A7wGAFQGki1sukzbdeBhEhPgCfldeTcZ4PYDuMKPMXO3rzFbca+lGdvtIg6gfNpqg4W0sRnu+t/ouxTQ1rjimkw8rXd4gaeKp7uS1lZraaHpmJGxILzzBG2/tUQxkFoOvglfsl7oy/tS4jcflbj73qRdxOIvFSoZE2XtsNTsvL261EyGNm654+/qq9F/h5rLSTGztbb/rdQLGBvvdaxZE3VmddFymDMd4FW44g894LpVtW6miHZO+1la30e2rWnLvchSpW6DbXWTKiYPKDqJnpMctm5O8r3UuzH1E7O0ksMz/G1xbKx671Cfh99l9V6BqQpYnXnoNie8VqJm2tZWXwuLjY+n9XUH/8AGuwLXHtKmss0yIjXbvtNbds0GzQSVwa+udDIYntBt74JvCJhtkcQAc125uOgW2NAe5mKlIlJ7+XIfU/0qdEySqJc9+Fg1zA+e5SsNxFT6FZmQkgMRAJ/zGv68qikjLTiOqkm2TBUTNfT5DQ626jjz/tNca8OoEDKDGZhnA9JiIidQdzB5R3qSKpcMzmF2Z9lQSMwMGEgDqqXDYtlbJckHZX1ke8b/qatOY14xM8l5wyVNE/Dc/RaXB8EuMo864Ldv8SqXMmNo2+dc59QwH9ttzw0Vpm1KqpBijaCemfzTeIGBsqQWdnDbsMpP1GnSO24rdhqpCLjLluVfZ96So//AEDCCN6Q+IJRYCheUFdZEzA7DetnQvAuV6Q7ZoWXId6H7JCNnVmgkACSBPQeo8h/nFaYSCr7ZopWBzdDooV+1tl0IMj3qVkmoOhXOn2dFiEsYAcM+XiPqrC82e2t9VjKUR11MOF3no8Ex3gVnDhOS3c/t2Fr9c/fh9ivReJeF/53DW8Thj9sLY208xQNAej5dJ+R5RZfEJG3Gq4NBtA0khhl+G/kft/fWs/hjxj+Xvmxd0VmMBtCG2ZSDsdj7g9aip5MLsJVnblIHNE7PHpuK9utqAIG1dJeXSqIiiJC0WEA0RKosrtERREURFERRFB4vj2spmW090zGVBJGhMkDWNI0BOo0rR78Iva6np4RK/CXBvM+/mQOax/FfFmNaBh8Ldk/+Dc0/qcKB/2mqr6l/wDFvofwu5T7LoxnPK3/ANN+QJ+YVBxThXF8YB5lpss7Pct5eUEoCBp3U1C9tRJqPkujBVbJpCTG7PkDfzzPqqzinhPF4dc16/bUsIAQs1wiIKiBJUDkJA5wK1dA5gu8qaLa0VQ7DBGT1sAOZ1HjqVmmw4Vw9054K+ktqV7wdNNNDpVdzrGy60UZcLuOedrDIHlfXqVOfjN26Wt4W2A7ggsBAW3A9CjZQNTOpOm0VK05ZhUJWMaQMV7Z5nK/Enjy9OCbGDTDW2Vr4zNGYIfi7MfvAa+mY+dROkeQQDbkPqpIom4w8suf9TvoN3XVcTithJyoToQZPpiQRqBPLkR761oI99kq6kQtxTPsOQJP2TOH4w94sERIIy5sqhVEzoTrOm++/etpGYB3rdN65M23qWG2EPJ1zNvPP0sl4fh1pyc5Dy0er4BGnWAZnU1XMjxYNy98VdijjqmCokYCSPIcLKTxPgFi1bDBLTS2Um1cRgOkrlke8xVgiZou5xPjdZp44XvLQzDvsWWv4+yq3EizkyKgABkEnmQAYAhRMDlOg10rUPffUq1+njGZt0Aso+G4xBynVZXQglWM6Bl2epBC4C48lUk2pCx4Y8HhiA08ftdMY/ATyOwInf3HzmsRyFqtTwQ1TNxHJWWK45K28qlWEC4BDI5WIuZSNDyK6g6GpZMEhxgWd81QoaAUcjjbEDv0cPfEWKRjuF2sYuaxC3IhrU7nrbncc8u4O3Ksse5h7vl9lYqqdkzLTZjc7hydwI4+eay1i22GujOCV1GsiJ0+Rqw54lZlquKyhFHOO1biadDb2Puru/aVL0WnBRwIPuNiBOU8oquGl2ROa7RnbCBIBkdQN3MJu9ZKkj6iot9irgs4BzDcFM2zGaNmEEdxqCfbb51Lc2sVWLQH4hvyXqP8IPEQBODuHqUnpvHyJPyParNPJuK85tqjLX9s3Q69Vb+PvAbX3/mMLAviCRsHI2M8nGmp0POOcs0GLMaqLZ+0hE3sZs2H0/C3PBjc8i15q5bmRc6zMNAkSNDrU0d8IuuRIGh5DTcXy6KbW60XKIuUWE2N6IlZ6LKcoiKIiiIoiKIiiIoizfi/xZbwSGPVd0heSzszxy6Dc9txXnnEY5rq7M2W+sfnk3jx5D77vReN4jH4nE3HuM5PmaHMJZgDOVVGuWTsNOtc44nZvOq9izsYWiKBl8O/QA8SePPVMWuCuXCsMg63CF/fQfU1GHAGzRnzUj5MbcT33HBt/wCz4WT2MsWrKlVvySY+zUlTtqWYgERMAA/rI1I4uuVLCXkD9vCOeR8s/VP8O8PYi6uazhGcH/mXNNOq5yF+cGpmxvcMgqk20KaF3fkz4DP5An1ChYjg9+9iTbcqz6FyPhAA3JA0EDUgfWaOBa629aNlikhxlto+epPAX5p/iWHOFRkXKcygg8wD25SI0PaqpYe0Acq1Vs+CvaJA3C4Hz5c+qlcWwq4W1ZtuPWhTONJOge4DAk6sog9/arHZjtASFtE49k7szlYhuuujbeROX5VPxrDm2lpIi4y53J0IklQB0WZMe1ZDQM7c1bDy42B07oz1Nhn1/Kn3kFrCAFY80opM6tbzZ5j8WZIk8oissvbPf8liUAyHCb4Qf/VrW6WPmq/jnD1TDW3IhmZ9OwCsTvsCwA+fSsMJJxcVo9rbGMi4aBn5/b5cVb3uLWsXYUBSq4bCC0XMSzeiCBzI9R/q71tWuaHRNGt/ReVE7onCNp+J7TrbLMeRv6KJwu7bGDxKsqNcW7aKuQM+UkyFYiQpC/rWww9ics8l33wyPrmMLjhIOVzbIcj0ULinCvKxSrh2L5kzwCM0hSxBC6BxlJjcaDemG4w6qWORsNpCMIvY8DuBz1HPqpePuLcW35xBz2vS4USYJGR43IK/Fv8AWaiOLIhXgIxiaRlfME5bjccNdP6VbheEG1etMfgNxYPIgneelbtkJNiFSqaVojfgOgPgvX/GPgpL9gvaXLeRSVj74AnIf8jyNXZYA9uWq89szajqeTA49wnPlzH14rzPwlgw2LsqQGS8WQqdiI1DDcabHrEbVTgdnYrvbYZaEyMyLbH6K78ReDrnD76X7JJt5ptsfuvOlu4ejCVDc5g1LLEYzduiqUtbHXRGKT4reY4jmNbeS9a8M8YXFWEuLzGo5g8we4Mg9xV6N+IXXlp4XQyGN2o9+qt6kUSKIuGiwkXDpREgHeiJIaiypNERREURFERREURcYaaaGiLyzxJ4KvteJso99j6nvXXQAseSrIgD2/auZLBIHd0EnjkvW0W1acxWmcGNGQY0O05nffqnuE+BMaqkG9ZtSQdE8xp6yQI+RrLKWW2dh6lKjbdET3Y3OsLa4R5D7K9w/gG2SWv3711iIOoVfkFEj61MKQauJK5z9uy2wxMa0dLn1+yssH4ewODUuLVtI1NxzJH9dwkj61M2GNmYCpy1tZVuwuc519w+w+yqON+MFZSmGgzobzaWl03E63T0AEHrUMlS0ZN89yv0mx3Ah0//AJHxH6NHXPksLdxdtVItku1x9Tr5rtybTlJ+H/aOc54/jqfNekbC8uBkFg0aZYQOH5/Km/8A61csWv5rFf8AGuXbYRW9RUFg7vcndsqtpyEzrtN2JjZjfqSqR2gyom/TwfA0Em2V7CwA5XI6n1z64hsTcu4hxKpqAR8eXXKSOcST+bXlWuK9zx1Vvs2x4YxuyHIneOmQHJNrglVPNvGHcC5+KELhUkE6j4jE7KnXXYizc9/yWY3ufP3BcNNuHesSelshpqXJzF8OfzFtZlYa3clslkETEGNic2nKoXtc3IKZs0bm4yCNBc5Hx9Oqr+Jv591bYM209Mz6SZlmB2gsSfYCly0WHvissjDr4up46ZDwH14rvFcM1hBa38wZgOeUyqmBsTEgHWI2msBhDg4rnVOz6Wr/AHLWcDrzGvlpfj0UTEWsvksARnT1D8yllP6if6q3dkCF0Yh3wTqMvAgH30Wq/hvghc4ijDUW7TOZGxgJ+7GO1S0gu9c3/ED7UwB3n8qn8W8FbD379pUlbb+YsAaW2giTuQBlXoDPWkjcEhCmpphUUjXE5kW8Rr56pnDWgouoWJXKWygtBESjGNCBK71E8FriFZik7SFj9+l+G4+ea+i8GoFtANsq/sK7LPhC+dO1K8VHDxh+LIFI0xpAHRWhhp7PHyrmSNwzHqPuvZyS9tsu5/0DzFx9F7XicOtxSjqGVhBUiQQeRB3rqEA5FeNa5zSHNNiFWeH/AA7awfmC0Xy3GzZWMhTEHKSJg9yajjiay9lPVVclSQ6S1wLXta/VW4qVVV2iyuURNXTRYTIO9ERmosqZREURFERREURFERREURFEWR8UeGL95zcsYhxI1ttddVB01UodNtiI9qqTRSk3Y7wvZdvZ20oYW4JYwf8AdhaT43+d1lX8IcQkHKrMNma7n+YznQ/KqToak7r+N/mV227X2fa1yAdwbb5KbgPAWLdg9/EBP8Mu0cwJhR+tbspJnG7zb1Vefb1IxuGGO/XIfUn0Wv4F4Vw+EOZFzXOdx9X7xyX5AVdipmR5jVcGs2pUVXdebN4DIfnxusd/FTiBuOmGt6ldwPxvoo+Syf6qpV0mJ4jG5dz/AA/T9nG6ofv+Q1Pn8ll/DnCPMZmJKYa0p865JHpnNkWI9b8+g13io6dmMk/xXSr6kwsaxucjvhHA8fDdz5XXeOY98ocobfmMzwR6FRfRbQKpnTIFIOgPLU1tI6+dtfYWaSCNl2XvhAHO5zcb+NxbUb8gqPguHuX7uVTkZ8zO4Glu0PiMDQALsPYDcVGxhfJYKapnEEOIi5Og4ncPv4pN1gT6AQCYVeYUaKPeN+pmoJX435aBXYIuwjs456k895+3Jek+C/AvllcXi5a4AGVDqFjZmndgAIHL3GnSpqc/G9eQ2rtftbwwfDoTx6cvn8/PbuGe4bAEa6x+e81wie0IPlVN13C/H6lenxMieQd1/JoH3816V/CfhYVL2IEFXYW0aIzLbmXjfVid/wAIq9Rstc+C8t/iCoL5GxHUC5F72J3eA4cUn+LXCCbYxSbqvl3QOdskET2Dx9azWRktxD2Ft/h6qDZDA/Q5j/kB9R8l56uGb+XtXY+LD3UB7o7W2/8ARcH0qq7QO5FdqncGukiO5wPgRceo9V9BWFhVHQD9q6rPhC8GdV5zh+Ftd47cJHossLpMDc2kVBO+pM9PSapOYXVHkfQL0UlQ2PZLGDV1x4BxJ9816TV9ecRREmiwuzRZRRYTdyiKKG1oi5NZWVYVhEURFERREURFERREURFERREURFETWKvBEZzsqlj7ATWHGwuVsxhe4NG/Jef+GvD13EG9i7oyvcVxazDYvINyNwIOVecT2rm00Dn4pXam9l6XaG0I4Ayliza0jFbfbd55nnbmqLxVfSwi4C2yslkG9iCfT5lzNPliDoddtY9P4TSSzGiFu7MrobOjfM810gILu6wa4Ra1/fPipPDfCWIxGHfEMD5joEw9t2gJbY5S7dxbZo589yI2jieWl3kqtTtOnZM2EfCDd5A+IjOw6kC+7wCn+IuADh/DmSype5edEuuqknLq0AakJoFA79TSWPsICBqclFQ1f67aAklNg0EtHvfv8OCc8AeBzbIxOJX7Te3bP3B+Jvz9uXvtikpbWe7wH3Wu2ds9reGA93eePIcvn013PF3yYe83S25+ik10HGzSV5+nbimY3i4fNeMcGwT375tW/jJAVoMAIvli5+ULmuN3IA3rkRAus0e7Zfle5q5mwN7V+ltOpxEc72aOQz0XtnD8Elm0lpBCooUDsP8AOuuxgY0NC8JLK6V5e7Um6Xi8OtxGtuAVYFWB5g6EVkgEWK1Y9zHBzTYjMKhteDcOMNawxzFLVw3FJIzTnLQTGo1KnTUd9ah/TtwYVdO0p+2dMDYuFjwta356rR1OqCbSwoZmCgM0ZjzMbT1isWF7rJcSACdEp3ABJ2Anr+g3rKwugzQG6INETbGiwlKaIm7poii3qLKbD1lFNxJM84jlP+Xy3rCKMXfT4v7n/aiJ6yWk789/03oiAbn7ftr+tEXc1yNtfl/f970RGZ+n7f3vRE/amNaIl0RFERREURFEQaIqzxLjGs4S/ctiXS2xXnBjf5b/ACqOVxawkK1QxMlqY436FwBWK8CeCQ4XFYsZ2b1pbbUAHUPc/Ex3g7c9dqdPTX77/fVd7bG2Dc09NkBkT9BwHvTX0gV0F5dFERRFW+JWjCYj/wAp/wBVIqKf/Ld0PyVqhF6mP/kPmoPgbAC1g7MiGcG4Z3+0JeD7AgfKo6VmGIKxtaftat53A28sloKsrmooiKIiiIoiKIiiLhoiZumiwlIaImrzUWVFc0RRyaLKvKLCKIiiIoiKIiiIoiKIiiIoiKIiiIoi4aIgURdoiKIiiJFxQRB1B3FCl7LqbUCJVERREURFERREURcNERRFHub0WF2iymrm9EUW5RFGNF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xQSEhUUExQWFhUXFxgZGRgYGRwcGBwZGxoYGB0YGRwYHiggGBolGxoYITIhJSkrLi8uHyIzODMtNygtLisBCgoKDg0OGxAQGywmICQsLDAwLjQtLSwsLSwvLCwsLDQtLzQsLDQsMiwsLCwvLywsLCwsLCwsLDQ0LCwsLCwsLP/AABEIAMIBAwMBEQACEQEDEQH/xAAcAAABBQEBAQAAAAAAAAAAAAAAAgMEBQYBBwj/xABCEAACAQIEBAQDBgQEBAYDAAABAhEAAwQSITEFQVFhBhMicTKBkSNCUmKhsQcUgvBywdHhM0NTkmNzorLC8RUWJP/EABsBAQACAwEBAAAAAAAAAAAAAAADBAECBQYH/8QAOhEAAQMCAwUGBQQABwEBAQAAAQACAwQREiExBUFRYXETIoGRofAyscHR4RQjQvEGM1JicoKSFSQ0/9oADAMBAAIRAxEAPwD17CCb7H8KgfXWs7loNSrOsLdFERREURFERREURFERREURFETd+8qKWYgKNydqwSALlZa0uNhquYa+txFddVYAgwRodRodaA3WXtLHFp1CcZgBJ0FZJstU1cxSKnmM6hInMSMsdZ2itS9oGInJbiNxdgAN+G9UuA8Y4a/fFiyWuNBOYKcgAEkknlynaSKhZUte7C2/0V+fZNTBB28oAHC+efJSrniGz5qWkLXHcwAgkaGGYt8OVeevbfSt+2aXYRmoBQzdmZHCwHE26C2tzuy9FbVKqii43iFqyB5jqs6AHcnoo3Y+1aOe1upUsUEkpsxpNvTqd3imOGcYt4gsLcnLEkggSeWuobnBg6jrWGSB+i3npZILdpv5+8uemvBWNSKuiiIoiKIiiIoiKIiiIoiKIuNRE0RRFF4UJNxurftTctGKwot0URFERREURFERREURFETdnEK85WVspIMEGCNwY2PasBwOhWS0t1CcrKwsBx/igx2JTCWpNpbkO3JyurxB+FFDa7FivQGqjn9o8NGn2928V3qWn/SQOqX/ABEZDhfTzy/63UvjPj63bLphrbXyg9TjS0vLVuY9tO9ay1dr4Bfnu/KxSbDkkDXzuDA7QH4j0C8w4x4iv4tiL14ss/Ck5J6Io+I9zNUHOc83eb8l6ynooKUfsMz4nXxO7oFIPEMTjctmQtq2oJG1u3bUbtGgUD59zUoLpzbQDyCrmGn2cDKbue45cSTwU/hdksBZwoY+awUTobuUgtcu81sDYJpM666VsO9+3Hp8+Z+yhldY9tV6tz/430DdxedS7O27it9YGF4TZm4+a641P/Mcjko5ID8h7mrZdHTtz19SvPO/VbVltGLNHkOp3k+Z6Kg4x47vEaFMMpmNrl8+y7L/AFQO9Vn1L3b8I8z+F1KXYcN8wZD/AOWDx3+F+i54c8P4jGE3LxuW7LbljN+6N4Zt0T8o/wB63ipy7N+nqeqxXbQp6QdnCA5w0sO43oN55n8LUcV41hOF2fLXKCBK2l+I9z0B6n9anknjhFvRceno6raUuM3N9XHT3yHor3ht9ntW3dcrsill/CxElfkZFTsJLQSudM1rJHNabgE2PEXyPik8S4naw6Z71xUX8x37Abk9hWHyNYLuK2gp5Z3YImkn35Kt4F4sw+MuNbsF2KiSSpCxMbmo46hshs26tVmzKikaHTAC/MFXtTrnooiKIiiIoiKIiiLhoiQaImOFpFsd9frWStW6KXWFsiiIoiKIiiIoiKIuA0RJvPlUk8gT9KwTYXWQL5LyX+F3FW/nChMi8rkj8w9QP0zfWudRvOKy9ht2jDaVrgM22Hhp9ls/4gccOHsi2jZbt6VU81UfEw/NqAO57VZqZcDbcVw9kUX6iXE4Xa3M8+A+/ILy+zj7iu1jDgC44WwGX8G75emY5Zbon0oCQ/C3U/Jer/TMl/fnPcbd1jx3X6bhxPga3jt8DJhrZ9NsEOR965m9TEzqNgD2qJxFuQ+atwNe9xlOr8+jOA4E3z6pH8zbw9lozee2mbYJbjULzztMTyHvRpuLb1tMCX3NuzG7ifsOG89E7gsOf5ZmYlLXPrcu7qpH4VEanbWNTAOd3LDT5lRj/wDoBcLv3cGN3+J5a9Bc33AuPjB2mNtQ2Ku6FiPRatjZAPvOdWIEASJ1BFSCcQts34j6KlUURr5QXG0TdOLjvPTdffu1uqPG8Vc3S2c3brgS51Mn7qztG2neNN4Riebg3JXREcMMVnDCwbt3j18+OatfDD4Sy5u4gvfvA+mzbXNroZZj6T7Ak6H2qzF2UWZzK5la+sq24IAGRneTb01Hkrzjn8Q7rIBay2swmEIZwvLM0ZVYjdQCR+IGtpKt7hZnvx99VVpdgxRkumztxyBPIankbi/AhZDAfaMLl18pZswZySRrBuMZloIAAnU9ACarNbc3JXZqZuyZgjbfdYD0A3c8sh4LcYzxwtiwtrBIxUCPOuKYLfExAMSxJJM/SKtPqsLLRjxXDg2G6aUvq3C5/iDnbQcbAaZeazGHw17ieIChmcgnNdYmIn7q7AR/vFQMjdO7PzXVkqINlw5AAnRo+p9+K9Z4Vw7DcNsRmW2o+J3IGY9yd/auq0MibwXi556ivmubuJ0A3dAs/wAW8bPduph8CJe4QM7DYGDmCnZcpmW5DbUGqz6kuOGPeunT7HbFE6erNg3cN54X65ZeeRC3a1eXnl2iIoiKIiiIoiKIkxRFy0kKB0AFCgS6IiiIoiKIiiIoiKIsTwPiBt8WxeHJ9Nwh1HRgiEx7qf0FU4n2mezxXeq6cP2ZDOBmLg9MRt6/NSf4m8VNjBFVMNeYWxG4BBLH/tBHzrNY8tjsN6i2DSiorBi0aMXlp6rEfwvtFuIktEpbuHKNMplEiOUAkVXox+4SeC73+IJMNEGt0LhnxyJ1UX+KfEfNxrgSy2bYXQ6An1E7dWUfKtKl2OXotthxdjRYzq53oMvoVnsCrWbQvKRJQwVYhlzR6hG+7LHfnVTGMZA10U7dp0swETjvGRF78vOxumuG4f7O5eKsXE5UCyMoGpb8O/0g+2XE4g1um8qpUVlYKm7GEt04X6e8+aawuDa+SxgRrDMJGsyZ1b6VILNBAXTc7GWufkButv58OitLeAa/ktPeVAugBgLJltSuusnXv3qNh71ik+FrHPaCb6214b/kucUwV/CIQSpFwR6SCWAMkDmNR22oWWOuqQzxTC7ASW7iLbvLRU/CD5jm25ysw9MmBLDSdNifTUr47WLSq1PXtmD8YzY7S2dvuM11cQGu3UCm2YgKoO40ymTJ03/sVhzbAEq1FLdxZe5Fjc/MenguYe+EINwgmVhTqG11mDoO1YA4KQvAycczlfeOin4R7Vu5duXSSUP2dsyMxkhZjZVGp16Csiy0eXloDTrq7gN9uJPHxSPOv4xi2rASxj0oASASPuoswJ05Usb3dmVjFGyMCEhoOV9SbcN53q7wXiC/hgLVlksK0ZmVQz7xLMwO28KBWTUvGTclWGyKd95JbyHmbX6fkqJhfPxd1lXNfcmPMYsYGo3bYEct61aySR3Hmrcr6WjjBNmD/SLZ+WtuOi9V8D+Dxgwblw5rzCCeSjoP9a6kFOIs968btba760hrRZg0H3WtqyuMiiIoiKIiiLlERREURdoiKIiiIoiKIiiImiIoi8c8SYo2eM+ZMZb1kk/lKqrD/tJrlOdhqr8x8l7mijEuxsFv4u8wSR6qb/F/iGe5Ysr90sTG8nKF/wDlW1a+5DQqv+F4rCSU8APmT9FTfw8xLLjrzmZFm6SDvoU0PsYFaU1w49FZ2+GilY0f6h8is7esG87s8kuTGoG5GpJ0iPaqj5bPNl0YAG0rG2tkPfmu3sVasL5ZbOwACKG9II01n4tOelGxukcSB4qnaloxjsGk+Lj04e9E9icUpwz+Yr+Y+UrcJyhQMshEGj6iM/Q9qsloYAMNzxK4j9qzSTBsfdbw3+J1+ijW8PbgZnTQaaaz0MCZ71Wc5zt69YyNkWbW66knPrcn3wTt+1hQNLhJ6ZAP1zU6XRj3k5taP+34TWHAzHy7wEhhJIWVIMiX2n3rIBBt+Fu8NLbm+7TOx/CgYrAosXWuxAIygySJ+7rA5mdt/nM17iMNlyP0ggndO5+uuVve4aX9bcxIJyXABJglgTMGRrrEyOlYFgC0q4WkvbI08j78kvE2ALVx8pZsqwwn0tm1B6yoaO4HeN4JBodFV2tTy4RLF8Tc7cQLadPe5SsTYt37Quqs6S6gxlIMM0bkSykQes6VgXY7JZkBqqcsvYn4XdRcfI347khOJMRktq4OoJGgK6mDGkf6e9aOhLe845FcjY1S+J/6ebM3yB3Ee/eS6cDcyh2IyzG/PfrPziog5oF7e+i9WS57sIdY9Protf4X8aLglyjCq3VhcIb9VI+QirUdZgywri1X+H3VDsRmN+Y/K9A4L49wmIIXMbTnQC4IBPQMCVntM1cjrI35HJcCr2FV04LrYhxGfpr6LUg1bXHRREURFERRFw0RIzUWqVNFlKosooiKIiiIoir8bxa1buLaukqbmilgQjH8IbbN2OtaOe0HCd6sR0sskZkYLhuvEc7a25rz/if83wq5mtsbmGY+lWJIHPLO6mOmhieoHOk7SnN25tXpadtJtVmF4wygZkb+fP6eS1/hnxXaxa6HK4Esh+Id+471chqWyBcOv2ZNRus/MbjuK8x8agXcbizEqU9LdClu28j5Aj2aufMLyuPvKy9dst2CgiF9+Y5Fzh8/kq63xQ4vH2braZnt840ET7azWHuxS3K2paf9Ns+Ru+zvsPko3Dcfee9fuoxV7oYOwjUMc7DYxqF1ER11qIvc1ptqdffNbTU8JLIzoy1hz0HveoOLvkg20PrHSSSemmgA1Pf56axRD4nf2pZJJfhj+I6nc3mfsq0RbjJLXJlmJk9goqfGTnooDTMYCx3fJzN9fxyAspP8i7orK3mg7KSWg6COqn33nSaF5vZyw2niZnGAeRy9f752TK20aVYBW2hhp9RWveGYKtNEUgwltjwPv5KTwzA28LiMz2/MQgqyyCCDGqk7wQKmbVOHxLl1OxWStxQGx53/ALHqoHEGEXGCFWLE21XVVBOx66RqelMeOS+VlF/8/wDTwHImTiCdd3DLqFFuKjBQxIkasBMHqRzHI9qy0uBNlrtJpdAMIu7encHfIXynkFduYIOoZTzB3mtZWi+NqsbMqxLD2btVdeH74uZ7bS0CSisQSRzUT6mHTXQtUTorG43q+yqDxa4DmmxNvdgfDOwum7ls4dpmUYCSpMEMozAEiJhsp0ME0Bva63Ia25aLC+hGhvkbcL57rpVq7dLFLRLZJCz8WWe23tOlYLWHN11xavZ+KrZOywOp4XFvn71S8RaxDH1qAQJPI6ncwBOp51GSy+d13ml2HuYfMlaPgWBwWX7db+YfEPLnKfk8/pVpkkAyIK5E/wD9K92vbbdmBf0+qu7/AAPhjoQmIW23S4XtnX8tz5bKamLaZw4eigjrdrRvBcwu6AOHm37q78C8et2LD2sTirJ8u4RbPmKSbcAjnMAyNfblW8EjI24S4EblQ2pRSzzCSGFwxAXGE/FvVtivG+HnJYzX7raKqAgEnaWYAAdxNbOrY9G5lVmbFqbY5rMaNST9P6WltzAzRMaxtPOO1Whe2a5JtfJKrKwiiIoibuCiwVw0RO0WUURFERREURU3i3gwxeGe3974kPR129p1HzqGoj7Rlhru6q9s6rNLUNk3aHodfusHwHxL5obDYsEiMrg6EgaZx0dTE/I9aqQTCQFj13dobO/TuFTTHLUcjw6Hd5LO8Y4Zcw2IItucwIKOCBKn4T0g7EbbjaqMjHQyZLt01TFWUt5ByI1zGv3G/TeqrC4xrl1s8Bgu51GkqdD6WEEDWdPrW8j7jGFRknZQR9k8Ei9x0yOuotrlvXOEYa0baliS3qbLlJt5FUlsxWGmeY2G++iwvz9F0+3fgBaAGkDO4vc6Wvl56lLxFkrZSwg+0ZfMuHQlQ0sB2OWR9OdVo/3JC/cNPBeap4n1ldJPjwsabXGV+AHzKafGpgbZCr62USzDUTuANZBke5FW24nHCNSu9UdmyPG42a0nIb+p4/fiqlMBluLdzrczeojWDPUyD9PrWDPcYS1c7ZpdUvdMDhsbW5/YLjqwbNbYKw+h9xWGvH8l1ZY3asNjw3H3xTwxa3BF9MrAQGEwdeUfCf07CtsNs2FaB5OUrbc/z7K5dxr4ZsmZL1picuxGugMb22OhkEHrW7Wh2igfUuis59+o1HI7iPdl18XaaIUrpqCZ17HeOxHzNQuYQcl0o5mvFnEeXz9+Cnrw+yw9NyCdJIVkjnJBzLyiV67VnTVQOGLPDf0PqLHz8FDXgzqCQnnWg0Qp9a881sx0gxz6HcDUMJwl1neh6+/FeS2kf09T+ySDw5qDicBdtXRiMM4ZVg6ekgqeYOgIIA9+utTxzMcOzkyKpUdXP2+QLiciOIVieJLftIrG5IBCgn0BiSzwp2kZdBHcVC5rmletlrYoonTEDPUWsSQMhflnrmobSCsFkcSraRsIBG+bMsGe5rYkWJtce/kubs+slrJb4gANFMC310N0iVzwWiRrE66HmAY/WtDhtovQsa697g52+H36fRThhsU6rcVEOadQ65mI3JUtM7mI5+1a9m12ax+oaw4Du5Gw8bfUpq3dv3mOoJOnxAfL1EVrgaSpHftMyAHn9AVZYDhBYjO5VfxAowPWCja/WpWwxk53VCasqGi0bW3/AO1/IgL0zwRgMCjEWH8y+g9WbRgDGoXpqPUJ3ia6NOIRkzVeX2lJXPAdUXwnTh79Vs6tLkIoiKIiiLhFEXIoiVREURFERRFG4kH8p/KMXMpy+/Ia9dq0kxYTh1UkODtG9p8N8+iynD/HiAZcSptuBqQDl/SSPpp1qmytGj8iu1NsOQnFAcQ65+/dlhfFuMs3sR5tibbGSY1BbkyRvm2jr7mq84Bd2jF2dlPeyI0s4vwByy3g9NenQKs/nzfZbbESs5XOgKSPxdDMCeZqCd4ewOO5TXbs4lxBwutlqb8MvnyUPieAyeqQGVTm1DQc4GwHpEEab71HG++QB8clqattZDIcDrWsLixNxfLPPTluScLwd7duWupcQeqFPpI6HTUfMfrWr6prnWDSDz4+a89SVtW8tpmO1GEX3KkxVi8pZy4ZrhLGdJ19z7D2q4HRuAbawC7lNQ1NCD2Lg7la3kc80zhL6MxOIc5tgsEmI6nTtW8jXBv7Y8VzZK2d8ha6O53A5Ac7ZXWgwbWGYLm8pdvh+HnJA111/SqhYb/uHxXb2X2kdN8IL7kkZf1pZOjha3A2Ug5RO4zEak6TyA19x1o1pzsV0JJWjDjbr+PuqfE57ILAC5bmDIkj/P5it4w1+WhUFQ58Gdrj1/Kjrbw95SuZrZYQQYI37xFTB0sZvqqUkNNVtLb2PLI+WY+SjYvg7QzLdDMh3AIDDYT0PuNZqVs7L2IyVSfZ0+HE1+YGul+R1+qiYPi+WVaUbYkEgexncVu+nvm3MKCm2phGCbJw4q64dxXGHS0xyEmSCOmuYnUCBzqrLTQHN4zURpP1U/aOF/Gyk3/EBLTdVWXQFgMrgjbNGjDmJFQtpQB3CQfMe/FXIqdlNL2jDbdmL2PPQ2O4hdxIS4LbZQQzO8MYLfCJkbEwdu1SNc5hVypZHNBaa1jv3DI2PlxUMYnNKtYItGQuRy9y2y7iWALCIMHkd+VTSNaXYozY8DoV5KGCaB7nMyLdeBHveu3sFeyq5csrbH4uWxg6aft2NR4mcNF6qlqDOP2X6agjMfK/VLwwYEZ/Uv8AVEf0mawHR8FZeyttdjh5fe63XhjDYJtScMrfndwZ7eaf2q1GYTwXFqn7Sbrj8APot5gfDllQCMPh3HKUVvppVlsbBmAPRcaTaFUcnSO8ytDw6yij021tn8qgfsKmBVJz3O+IkqZWVqiiIoiKIiiIoiKIiiIoiKIqLxTxHF2VBw2HW9vmJYyv9AEv8jPaoZXPaO6Lq9QwU8zyJ5MHDLXx3eK8i4vx69dZ7l2xb00ueXIg66srHMDO5rmPOO5K9hT0v6YNbG4kHMX+hGR6KrtYmzf9JOVtgG/bpUBY4Zq/2g015KNjeDbFTqNQVadf75VhsrmmxzusPjbJ8JIIXeGYi5lvJeUSoKr3BkSPY6/XrUkmBoBYqlLJLM57ZLd0gZb8r+vvRQMHbZVNxGABlWWTGhBmBpOnPvW7nD4Xi/A71q2kY6Rs8fxD+iPeice7dvkKqliJ1Cy5/wARGp7TsNKAXVs3be5sPIeCbxPCsv8AxWtg9CwLDSdQs5emsb1uHOGiruZA/N+dt9vv9EDD2RJyXWAiGRSoI1EydtYG1Lu3la/tDNjfn9Eh/MVgbTArAMZiWXsSQDPPTTWte5bvKYGoDu4QRwOf581orOI80r56orkaNIC3NiFu5diQYz6axMwSNHAOOfvqt2gsaQy9uGtv+N+H+nPluvRcY4fkulQCUYnJmGsSRB6ERB6EGtw61zooC3FYOAPrnb5bweCTeRLahAdSZJqJrnPdjKskRxs7Np6rq2MMPWwNwgeoxEHZZOv3iPepQ6W1tyrPipA/tCBfLM5+mSQbrEHyxA/eNQD2rQBrT3yrEhe9n7QslYzEriFBZBbvKAGGwuKYA0GgIH19xrNm3TzXOYMfcfv3HdfdzB9D6TcdluXLNtGyqPTMSBMADTfQLJ61GHAK3JGS21vDp7/pV9xczPbfMCfiO5BA9NxQOa6gjpm1102BLQHD3xB6/bguTV0vaFzI7BzACN12nUeen9oteeC1tUmBmYAg6gSblvUEgiG6Gdqy4QmziffA9NFwoqzsSJBk4b+I4Eb/AKLq37+bqNwdQCOutaFkdl6qh2hLUi7G5BH840wVmfateyB0KvvqnR/G0246q44Th7+b0W3WRybJ+pImtv08u5V3bTo3DvuHkT9Ctbw7h/EtGR3t6/8AXLCNfuyympW09Rx9Vz5q7ZRuC0H/AKAeuRWv8N4viasFxNu3dQkAurBXA/ERAVgOmh99quRiZvxWK4daNnOuacuaeBFx87j18Fs6srkooiKIiiIoiKIiiIoiKIqfxLbxRtg4RwrgyQQpzDoMwgGoJxJa8ZV2gdTCS1SLtPXLyXmPHOMXLvpxmGtuy6ZoNu6vsRr9dO1c59QTlK36FetpaBkXfpJiAd2Tmn35rHXbNnMQVuBeTCC6nuNFYT/hqNrm3yK6rmylvfAv42P1HqE3hrbMVC3NWIG2085kTy1JrXC0nRbyMIYSCi9ibiF00MgAjTlrAPuPpQNFlTip2REuYDc5nM62tfNUnC+IBHuKQQTBAE6kTMg9RrV2SNzmNLffBeap640ta7HfCSbjrv8Ae5XuJx9/Et5ZuWQzMWKkpmJ1Osa6dCelV3PwtxPBI6H5q3NtOCL/ACAbgW32Cir4bzJncsRMTMDNEwAK1dUubm0ZLpMoWStb2ziXkXtfIeA/K7h+F3V0S4Y6E6frFa/qGnUKZlI+PR/1SeK4e5cAV7SgqAAyTm0GpknnuRtW7J2NOR8NyjnpHSi7hc7nA5jpooHD+B32aGkg7AM0n5VLJUxZBoz6KjS7PqWuLp3nDu7x9Vb4u+bY8u6WZhtlIJB0+UxA12iDtpXa3Eb6Bdd7w1gtmTyzPv8AO9VScNzS91v6Z31EAD7xmpxNYYWKkdnNc7tagnPcL2/P1UocPN9IH2dsbAQAY69SJqPteyNzmVM+lbUR4B3WbgPqnsPwl7AguCPzECPnO1aySiT+NipaOA07cOMuHMaLrYQ33thSMwJCktoN2gNMATJ6SZrMZIu0pURsNpRuzUaw5W8nIzp7xNHDuErLie1DTv8Asp/iLB58Qz2nm48MskQ8yzKx0hvU3TXeIrLJW4SHfDqTvF1w9pPkpXRTtFiBhPQHLwtdQsPi1eLVzNbZSQjDS5aYmSnU2yZ0Ox1GprZzHN7zMwdRuI49QuVtFscw7eEanvDnxHVODG3MM6uCXA2dPSwEEaRPXeD9KMDJDlkeq7lMyWjpA2VgLTqNbdR4KTicXZvJKXBmG6ugV+QjMuj9dQKw6MtXTpqpkw09fodPVXnhnxziMLCsfOtD7jn1Afkfcexkdq2jncxU6zYsFRcs7ruI08R9rFereGvFuGxelpoeJNtxD+4GzD2Jq/HO1+mq8nWbOqKX/MGXEZj31Wlt3JqcFUUusoiiIoi5RF2iIoiKIiiIoiStwHYg+xpdZII1UPinCbWIWLigxsRow9mGoqN8bX6qanqpYDeM2+R6hYDxJ4HdJuWwt1ADKqoS5tuQgi5G+kE9K509I4ZtFx5H8r09Btxju48lpNsySW+py8bjmvOOJ8JKy1oz3XcfDJK7gSwE9artNuYXfxYtO64+R18Ccr8bLmJuKht3imYEAunMggTB5HcjuByNbADFbcVq50gjuNR70324b9FE4vwezel7LkjTKYhmDAaZRuQZ+UdakZI6Iluovv1XPqaCOta2R2TiNW5jz953UCx4dvKnqtsI2JVh36fOt3zm9xdR02zmiPs3Fp8QrbhlnEJCSHkjKDEzynXf3qu/C890WXTgidFHaRwIGhsQQOu9WuH8R37KlPLURoRsZGmoYb1hr8OQNlpNRMkOM5+PyVVi/GBRgzoc0RBQQRJPLQ78q3bTPkNwQVTnrYKZuB7Xj3uOnqoieJL+IkWxkWNSBEjn8OpHuYrZ0DYh3j4Ba0dW6qd+0ywH8nG/kOPik5MhAAL3G2HMztttUeb9cgum5zYv9zj78PkF3HYs2kOc57sZd/SgA+Fevc/vOm7GCRwA0VWoqHU8RkOZ4br/AG56nkBZSuBcbtYlCt+2ovLADD0giCJOsT7zyqKopZInXjd3eBzzXjqIVMkuCN5z5+KqeO8FgZkuTO6STHbXlVqCoGhC9DWbKeWEte4/8jcH7JvwpinDMhBOVToCJywZ+IEHQHlW9Sxos5u9abHnkcHQy/xtbxOXrvVv6FxiaDIHAiTG2up1696rkDCfe9dQlxeOOfnY++C54hlGGmqsCPYxr81P6zWlOLFzTvH9KttiH9RTtw8fuD5LniQecousqqx0BGj6BYzDpsQazTDshhByXPp9jNgaQXkm3h4dCErhfEPQMPfOUGGR49JMGGMiSCCBoRHOYreWKwu1dGkqi4gSDvWt1HL52VdxjhRtuSZHWNveRy9q2imJGE6qKaiaJO2YbNOtss/eo3FJxOFNs+i5nHI6wfrBpcHUKw1jwAWOPQ5qw4dxOIW5IgylxPjRt5B0LLPKe4I54wDcpP1G6QW3EHNp+x/qx3eoeC/HLylnFmc5At3xsxOyvGk7a/Uc6mhqCLB/muDtPYzQDLTaDVvDmPfTgvT0NdFebSqIiiLhosLtFlFERREURFEWP8UeHGUPiMK7W7gBYqpgNzO0Qe2oPSqU8BAxxmx4Lt7P2g0kQ1IDmnK53e/PmsZg/FWNWR55TKRIuW8w15yqGB7n2qo2eUfy8x+F6CXZlEbHs734Ot6Ej0Um94r4gWCJfs3CdvLCx11zRG3Os/qZr2BBUTdlbPwFz2Pbbjf8rLcVu4jEMbuVcwIJe2uU5jJBIU6t6SZidKhMhf3sPiF0ooYqcdk15tY5HMc9RpnpeykCwq2UNxA4tkEKZBZXhdCOYZOh3ra+V+fzWoJMha11ri18si3PPqD6LOYviN0XS7Er5eUKhHwougWI9UbEnUzrUpLpLHeq8UcdMXAfC7P7kcPBXeJ4el3Ci/hsQwOX7W3mIjYwJPrEE+8GOgwQGi48Qt2yufL2bhYH4HDO458Ppv4rL3rl3CsDdUspAaVOsHnpoff96y1jH6ZFRy1U1Pcv7zdCRqOo/oqwwmOSQ4+0SdUYw3sY/wDcPoKhdHhOYV+OoEzO47xG7wPyT2LW3fVQIJ2f0wQAFiTOViTmAMAkjXfTUEs7wVatmiZC/tMxbLO/HxG7kL5KNw3h9y0biIA4ywLg1KrqGIXkSI1Ownrpu6ZrxexvwVLZRe+JpIwt3Xyud1uPHnzSCy2h6PiP3vvHt2FRjE856LsFrItMyU3ewiWyWxJ2B+zU6z0J1A/vSp2Ek4WhUKgRtb2sxy4bvLUlNtkxFpbg+zyuQAo+HQanctP10NbXMTsJzuoWsZVxdpGC3CctAfLTw57ku9xEpaFq7bUkgG3dk6KSTAgwQST8QnodKyGBw7v5C3/UmNw7TK//AJJ3cwdOF+arQcrBo05+3961kZjCVFUF8IM0QuR6jgl3r4FwSTH3P8QMCZjQwRWWR3YVQi2hJIWySZcB74qyusGZc6nIQw17qVmOoJ+oqvE3Be66clWypf2MZzsSUY1QbFs6kgMpPLQzp2kn9a3uAVZGJzTfl79FAtfbIbeaLls5rfeYlf00+Y5ipr4SHHQrlvZ2wcxvxNPlvH5/tWPBcU1201u8CVSAH/AWMAH8pjYVDMwA4mq7RzOcMEnxb+f5571X4zCXLTlM0gbAmRHY9K2D2vGeqx2MkR7huDoD9/wuowj1Ag8jy+takf6VZDwRaQW+SteB3ULi3czZXIU5SASJ7gjN0kVuCHfEudVdvTtMkBuBuOdun2X0vYjKsbQInfbnXUbovFpysoiiJLUWClUWUURFERRE1ilYowQ5WIOUxMHkY51q69stVswtDgXC44LC2fGt/DtlxloFQ2UsmhB7g6HSD0135VUbVFuUo8V6F+x4p24qR269jvHI/fNV3HeG27/22CYXLZBLWl0dCdyqaEg9Br0kbRTQk9+LMKxRVbof2asEHcToev0OnHPM4oYIlioOswQRseh5j51z7E5WC9J2jQ0Ozt19+isrGBItBznaDDGzeTNKjN8BTSATrJiDQxTWxNIt4/dUZJ3drgaW8sTDaxNtcX0F8lx8HeBD2yLiZMptXAMxt6TmHMg6+n4SJ5a6MqWtcWv6cvxyXKbtH/8AUYZiBnqMrHUEHgdOYOayXHrLXAWyxlGViBENyLAaCe29XIzY5rr1MbXx2Ydcx795Kv4BaB9LX1U6+nIxiOrDQbGpakbw0nncBcKg2lUQgtAuBrusrrj9u6UUvbtG1/1bTAoV0mTpAA5HbYdKgiexzraOG62anm2s0xOaQbncT7/KoLHDLucjDw6ts0g5R3PtrpVh00eH93IrjU9fJAM8irPDYZfvkMFOp5MwP6gEVXkkI+DK69HswNrLzS2NtOW+/X8cFOv483dFQ5F1IXYagTPLVgNddYrQNO9dNxIB7I3cdCffvgk4S4uFDPdBbETFtCCANNWI5nUACes8qnAGdvfVcyOqE4sTmPiG++4D77xa29QLnCnuH+YxLwHkqM0sdY5yRtuelZMuEWb5rcUnayYpN2gGjR8vL7JvBXUzvaTQMJA7jr3qOUPwh5VqmkhbKYW62umWxItny7wzWGOpiTbJ3I12PT9t6mYMYu34h6qnUP8A08hEovG7LoefI8d3RcxmDa2Bl9SESus6bSp+Wx1G3asBwJ72RUz4nMb+3m3hvHT30KTi+FG5hRdtgRmII2IYRI+emnKd9SBMJcL+8uM6lx02GLUbvE+/YXeB48h1tXtB6gc35xBbvBhvcCtJY2/G3esUGJlXd7SHYfMgjTropv8AMKLRtOvqVyQwjnoynqNNCKiIXeY65vfIqoGH9cq2VtSDyJHL3qYPGGxGS8/VxTR1bXxfyy98rKxxFhnGcCG+8DzO8iq7XtGR0XoHxyP77AAd+Wql2F8+2F2dAeXqPTUfF0HPltFHNw95uijhqO0PZy5O9Pfpv4rQW/BF42Bdtg3lZAy5YD6gHVDv09JJnlUv6dzhiaoYtrRB5hn7pBIJ3cNd3iLc1RW+EsDL5rahgGaDNszuy/EBqOXtrpUbXG9nBWZ4gWXgIuRcDc7pu8vHLNfSHB3Js2wWDkIoLDZjA9Qjkd66kfwhfP3fEcrclNqRYXKIkuaLBS6LKKIiiIoiKIsz424DZvWWuvCtaUtm11CicrZSCR7GRVSqiaWl53LrbJrpoZRGzMOIFuZ3j3ZeNYayXmJtnMPLBJGbUgw2g0MamuUGnVptde9fIBk4YgNdMsssuak4qxiQsuWZBpLAOogx8TAjcRNbufKB3sx5qvGKMv7mRO4EtPkCFAfDX7cOhZZBgjYjYwR89KjBtmRa6mcWPu0G9txzVlhr1w4dLt4sGS+wzbsVZQQQW5yzCe1R4mCewN7tz6/1ZeWbgk2oW4RoRbQXHLoE1/NWr4K3lLNqBdGUXRtoRMPzOpJOwNZDC3/Ly5HQ/bw8l2JaF8Yx0xw8W5lv48ABxCzXFuAXrH29mXUnS5bkdmDD4kbqCOetXYKuN/7b8jwP03FeUrZXmYtthvqOfXhzSOBcSayWYNqx9dszlPuJ0996VLO0sCMhoV16XZ1M+Gznd71HgtMMHh8TZZ7QNsj4wrHNPMemM3tVAPnikwuz4ZLz0tLM6r7H4tM934tv4LF4zgt2zqrHKfUFJ0PvGk9iK6rKmN/xDxXafseeHvRP6jMX98/NT8DjcQQqytoD4Wa6EUHXURrzOtRPawG4JPIC5Wz9uOjBY6IYvfJWJxGFt2vLa+Lt4mZRcyLIg5TsAN51Opqu2OokfiayzeZzPVcWStqXVAqf5e8vfmo+Pwt0+or9mQCHtgsCNhA1j51tG6O9t/A5L0MW22z9yU4CNb6+Cpr2JAuKlhTnJEDdif8A7q22MkXfosSV0TCGU+bjwz981cm2L1gXDGaStxDHtmHUbg9NOoqqR2bu6V1YahlYwhw0yI4HQg/TiOhUXh1wWSFuAtZO4+8siMyntoflrptKSJMzr81FG19MMDT3d1933HqFZBGslrZP2d4A6bHmrCDBPXoRG4qFxNunyVxkUZfiA1v4HT1Hnkd6h45QTkf453695nQjatmuNsQUD42XwO03JrhrrnIv6iZLAS0DXTox2qV1jYjRQxYmAsdmRpzH496pGEtC62sCWMGNASJHsK1c/BmRuVSvcf07pW6tdfmrTCYm5a9N1Bctz1Pacv4Try+lQnA7NvkVdopZpYhI8WO47/EcFwen7WywPVdJ9iD06jtRri3I6KzLCyazhqPfsFe0fw64xZv4VLSn1WxBGx1JI+X+hFdOmkBbh4Lxm1YJI53PcMnG4UvxP4VTEI0HLcykK43Ej4W6odiPnvUssQkGfmtKHaD6V4Orb5j3oRuP0UH+Fly4MM9i8Cr2Lhtw2+WAy/LUgdgOVR01wC07lNtpkf6gSxG7XgH6fTPmttVlchcoiRd2osFKQ6UWUqiIoiKIiiKHxnB+dYu2pjOjLPQkEA/Wo5WY2FvFT003YzNk/wBJB8l47ZZsK0NZz22aHsuJ9S/EQdYYGdRXKjkEfdeLtPovcSsFW3FG+zwMnA2uDpf3yKuWwOCxFv8A/nxpsbHyrzZgD2zGRrzk1YdDG8Xjeue2proH/vwY/wDcBY+gt6DqqPiti7bU58bhLkFoCuXaWMkhVtmGPU1XfE4DvPC6ME8Tz+3TyA5brDLmXaKtw2NuXbVy08E5M1tI3a2J/UZtOcfXnmNkbw9vHPoclz6uh/SSCrB/mL8muuD89Vm7WLa0wbdiZCgmRHU8veujYOFhlbetKiStbVWYcni3IDj1C0FzjC4K8l1AXs4i36l77SQNnVtJ7EVQFO6pjLHZOacj73FcnsHP7Rs9y8OGdicvsdVDxPCsPisrL8bgk5BsfnGbTuIq3HI+OzQfBem/+fD2WHCMI0dvPiNFVcOa7hWyqSbYzaDQidCe8jSKkkkbKL6FR01A6llu0YmnUb+II6e9FoMTi7F62IUpcAAJHwtAG45GevX2qu4gDSx9F1ImSBxOLE08dQqTFcKD7gEfX9tq3jmc3RaVFFFMLOUG94WHxrcX21+nqUT8iatCsyzXGfsG8nduPIj5/NWXBsFjLZJzPctndSpye8zCmNJ6VDMY5hcNz4qCTYPaPvNKPS/zT2JVQ/oYF4kn0qoP5Nekc5nlUdjaw0XbpoY6aMRtHIbznrfL2FQjBPafzE1ViZH7x31/WrPaNkZhdu0XPZSyU05niNwfiH1Ct1tLdQFD69ZTtpGWdzv6f7FexaV18QkFxp714KE2IcBUZm8oHQanJOpKifmQKlHf6qjUOkp2uLG3+eWnUDh5K0xmGFyyWM50YA7RlI9LA94PXlUTThzClilZVxtcNCL8wRqPBUroShj4lIH7wewIkfLtU7cjfcVVku4WHxt9f7+fRR8DeJVlCk54yxvnGgnmNCducVK9ouDw+S5sE5kdJFhuHDyNrZq3GOzoqt8Sz85iSdY5bga8ztFN0djlovSU72hgboQALdPfHpvUYrDBh862aQciopo3DvMyPvVaDheNu4S4l9JK6ezDcoY5xqD7GljE4Oaq7hHtCExPycPMHj76L6D4ZiRdtW7g1DqGB6giQfpXXjdiaCvBvYWOLTqDZP20it1ql0RcoiS4osFM60RSaLKKIiiIoiReuhVLGYUEmASYGugGpPasE2FystaXEAb15x4g4hg8Y2fC4i2L0jNbuZrYuR0ZgMrxIzftEilI1kveYRfhxXp6SOqohgqIzg3EWdh8jmOWX0OPxPk2ifNwzjl6nYdfhIXKw21k1QcxrMnNPvwXfilkmA7KYeAHqCbjyUW5xXDKQy4dNObPP1BBUnvFV8Dr9wnxAKidRVYBxVRA/wCI+dwU1g+NYbzEcWrgKkai4uWNoOYerQkdayaadwLS5tua5VXFWPY5glDwf9lvuPVN4m/grOdVtFnJ9N3Uga6AhttOk7+9GsqHhpLxa2Y9hVKOKtM7JpT3Qcx0y8bHjwTWOFu5Y0Glq5MaaLc0Go+KCu/etmlzZMt4+X4K7U8UYrWmWxD228W535ZKuVEklSQTqffvO9SOc7Q5rqRwxtJMeX1U88VxNsgoUuZY1ZVLR0zEFgI032rdjm3z+6gnp327rRbhct9Blz0UFOJ3LzGbNtWHdgfffWNq2kYwC91DSzTPJZhsRxO7yT4wGJ8zLNtSdpkDafik7x9a0/bvaxCkc6cNxhwI6H36KJiuJY+z6czhQTqjsyyNPun9anZ2RyDj00XCqNpuZLgkay/HDfLxsVCs8TuX3C3bpJ+7nJyzzBzGRI78q3eywvr4qanre1dgDwL6WFs+B4pzIHJy23BG5B0+Tc6jJw7xZSPqadhwy5O43Xblu8FESwHI8h2I/wBK0DoibHJWyKhrbsz6/f8ACqrmOe22YqQOY/0O01abC14sCuVJtCamfjcwgbx+dL/NS7fErb7tl9xr7VF+ne0qzJtmF8eJuvCylYHH5GFtyrKFItnqhEhTH4TtWJIg5pe0Z7xz4+K52wawRyuicbB2Y67/ADHyT+ORUbMsMuUT0IIEj5Nz6io4j/Er0FU0f5oyI+XvNR8AjWWzjUGTAJBBI3BHTf8A1qUuEmW8KnEw0zy612ONzvsft8lO4hhxdXzFYMIGogMCPSMwGxgDUSD7zULSWrpOYyVttDut55H6ellAw9w7N9a2ewWxNUMFQ4O7KXXjxWr8LMjsMNfHouEZCTGs/CCNtZjvI+8a2ieD3XaKptGKSE/qYNRr096/he+8Pw627VtE0VEVVHYAAfoK6jAGtAC8U95e4udqc1IrZaooiKIkk0WEgiiJ2iyiiIoiKIiiLD+MfAy3y16wim4QcyMYDH8akfC/vKnmJ1qjNSA3cweH2928V39mbadABFKThGh1IHAjePUbuC83vqcM/l3GxNoT6kIKkjXaHhxtqAJqniLThxEctF6prWVLO0Y2N3A5HP8A83HQ3su2MFg3VibwVp3dX2k65QCX013nXWsYWkZuWHOqWOFogRbdb53FvLoo9yzhixC3QVBMEKZgBdYaNzm0nTSonMAOvv8AKlZLM5ubc+o58L6C2e9R3sWxJe4kDrMnsAAdf0HWsNYSclmSZrG5t+X4+5TWGtq4uhJ8lrbLnYR6hDqREg+tR8j10o+7HDiCMvnfwuvObS2lDJgiHxXvlu3HPmCo3DeFtbCXUIkyQJVzppLKZ68xVl1Q9p0B8l0YdmUxFsx4uGvO+akY/h18MzBoJAzBbZRByylQqxtMDSajdKL5t8laijLW2jkvbS9nX8b8+KhXGuZSLlktl0DoSCuvsZE1s1oPwu81DNPJ/JufL3l5qLiPETW9FtFYTKfUZaRBzCNZ+VWjBG/NuS4EtdXxHvG41FwD9FGt8aZjECBrBLAEno0n9RQ0zAFzHmSd5kmBPHK3kbei63EHVvVaRFB1PlBif8J22nUmtRC0jI3PWyhl7BxAhuOp/pXvAPF6LmV0UZjoQBmjbeN4qjU0BNi06K7Bs9ry2zwDwOh6H6HzRdxxYekHvB0+lOzXumyNbkoD3QQZA+dbBpGi1kkZY40wcCkMfK+EZmgbDqQOVTtMztCuL2+zNG4fAfYJFvFpbE27QZhMSvbeCI+cGtuzc743Ld00UQ/YiJPS3qbHySbfFWLTiA0E6kgxHQ9B7Vl8G+I5rk1e0KrsSx8dr77HT5eqlYW0GbItwCcxGb4ewUjlH7VrNYMElutlVg2tUQgC+IcD9/7RYtul1QBkbcE/D235HbaKNAeMl3Yq0hgkcwhpTt+0oech9P8AxLZ0Igww11nmOnyrUEtNir80baiO7TnuPyK1I8INctC7hW8wRmAmCQdis/C42KnmNDyqV1PiGJi5tNtns3GGqHK/35c/7XrvgzEXXwdpr6styCGDghpUlZIO0xPzq7AXYO8vMVrI2TuERBbfK3A5+mivamVZFESQaLC4aIlRRZXaIiiIoiKIiiIoiYxmCt3Vy3UR16MoYfQ1q5jXCzgpI5XxOxMcQeINlncX4D4eZZrAXmYd1A7wGAFQGki1sukzbdeBhEhPgCfldeTcZ4PYDuMKPMXO3rzFbca+lGdvtIg6gfNpqg4W0sRnu+t/ouxTQ1rjimkw8rXd4gaeKp7uS1lZraaHpmJGxILzzBG2/tUQxkFoOvglfsl7oy/tS4jcflbj73qRdxOIvFSoZE2XtsNTsvL261EyGNm654+/qq9F/h5rLSTGztbb/rdQLGBvvdaxZE3VmddFymDMd4FW44g894LpVtW6miHZO+1la30e2rWnLvchSpW6DbXWTKiYPKDqJnpMctm5O8r3UuzH1E7O0ksMz/G1xbKx671Cfh99l9V6BqQpYnXnoNie8VqJm2tZWXwuLjY+n9XUH/8AGuwLXHtKmss0yIjXbvtNbds0GzQSVwa+udDIYntBt74JvCJhtkcQAc125uOgW2NAe5mKlIlJ7+XIfU/0qdEySqJc9+Fg1zA+e5SsNxFT6FZmQkgMRAJ/zGv68qikjLTiOqkm2TBUTNfT5DQ626jjz/tNca8OoEDKDGZhnA9JiIidQdzB5R3qSKpcMzmF2Z9lQSMwMGEgDqqXDYtlbJckHZX1ke8b/qatOY14xM8l5wyVNE/Dc/RaXB8EuMo864Ldv8SqXMmNo2+dc59QwH9ttzw0Vpm1KqpBijaCemfzTeIGBsqQWdnDbsMpP1GnSO24rdhqpCLjLluVfZ96So//AEDCCN6Q+IJRYCheUFdZEzA7DetnQvAuV6Q7ZoWXId6H7JCNnVmgkACSBPQeo8h/nFaYSCr7ZopWBzdDooV+1tl0IMj3qVkmoOhXOn2dFiEsYAcM+XiPqrC82e2t9VjKUR11MOF3no8Ex3gVnDhOS3c/t2Fr9c/fh9ivReJeF/53DW8Thj9sLY208xQNAej5dJ+R5RZfEJG3Gq4NBtA0khhl+G/kft/fWs/hjxj+Xvmxd0VmMBtCG2ZSDsdj7g9aip5MLsJVnblIHNE7PHpuK9utqAIG1dJeXSqIiiJC0WEA0RKosrtERREURFERRFB4vj2spmW090zGVBJGhMkDWNI0BOo0rR78Iva6np4RK/CXBvM+/mQOax/FfFmNaBh8Ldk/+Dc0/qcKB/2mqr6l/wDFvofwu5T7LoxnPK3/ANN+QJ+YVBxThXF8YB5lpss7Pct5eUEoCBp3U1C9tRJqPkujBVbJpCTG7PkDfzzPqqzinhPF4dc16/bUsIAQs1wiIKiBJUDkJA5wK1dA5gu8qaLa0VQ7DBGT1sAOZ1HjqVmmw4Vw9054K+ktqV7wdNNNDpVdzrGy60UZcLuOedrDIHlfXqVOfjN26Wt4W2A7ggsBAW3A9CjZQNTOpOm0VK05ZhUJWMaQMV7Z5nK/Enjy9OCbGDTDW2Vr4zNGYIfi7MfvAa+mY+dROkeQQDbkPqpIom4w8suf9TvoN3XVcTithJyoToQZPpiQRqBPLkR761oI99kq6kQtxTPsOQJP2TOH4w94sERIIy5sqhVEzoTrOm++/etpGYB3rdN65M23qWG2EPJ1zNvPP0sl4fh1pyc5Dy0er4BGnWAZnU1XMjxYNy98VdijjqmCokYCSPIcLKTxPgFi1bDBLTS2Um1cRgOkrlke8xVgiZou5xPjdZp44XvLQzDvsWWv4+yq3EizkyKgABkEnmQAYAhRMDlOg10rUPffUq1+njGZt0Aso+G4xBynVZXQglWM6Bl2epBC4C48lUk2pCx4Y8HhiA08ftdMY/ATyOwInf3HzmsRyFqtTwQ1TNxHJWWK45K28qlWEC4BDI5WIuZSNDyK6g6GpZMEhxgWd81QoaAUcjjbEDv0cPfEWKRjuF2sYuaxC3IhrU7nrbncc8u4O3Ksse5h7vl9lYqqdkzLTZjc7hydwI4+eay1i22GujOCV1GsiJ0+Rqw54lZlquKyhFHOO1biadDb2Puru/aVL0WnBRwIPuNiBOU8oquGl2ROa7RnbCBIBkdQN3MJu9ZKkj6iot9irgs4BzDcFM2zGaNmEEdxqCfbb51Lc2sVWLQH4hvyXqP8IPEQBODuHqUnpvHyJPyParNPJuK85tqjLX9s3Q69Vb+PvAbX3/mMLAviCRsHI2M8nGmp0POOcs0GLMaqLZ+0hE3sZs2H0/C3PBjc8i15q5bmRc6zMNAkSNDrU0d8IuuRIGh5DTcXy6KbW60XKIuUWE2N6IlZ6LKcoiKIiiIoiKIiiIoizfi/xZbwSGPVd0heSzszxy6Dc9txXnnEY5rq7M2W+sfnk3jx5D77vReN4jH4nE3HuM5PmaHMJZgDOVVGuWTsNOtc44nZvOq9izsYWiKBl8O/QA8SePPVMWuCuXCsMg63CF/fQfU1GHAGzRnzUj5MbcT33HBt/wCz4WT2MsWrKlVvySY+zUlTtqWYgERMAA/rI1I4uuVLCXkD9vCOeR8s/VP8O8PYi6uazhGcH/mXNNOq5yF+cGpmxvcMgqk20KaF3fkz4DP5An1ChYjg9+9iTbcqz6FyPhAA3JA0EDUgfWaOBa629aNlikhxlto+epPAX5p/iWHOFRkXKcygg8wD25SI0PaqpYe0Acq1Vs+CvaJA3C4Hz5c+qlcWwq4W1ZtuPWhTONJOge4DAk6sog9/arHZjtASFtE49k7szlYhuuujbeROX5VPxrDm2lpIi4y53J0IklQB0WZMe1ZDQM7c1bDy42B07oz1Nhn1/Kn3kFrCAFY80opM6tbzZ5j8WZIk8oissvbPf8liUAyHCb4Qf/VrW6WPmq/jnD1TDW3IhmZ9OwCsTvsCwA+fSsMJJxcVo9rbGMi4aBn5/b5cVb3uLWsXYUBSq4bCC0XMSzeiCBzI9R/q71tWuaHRNGt/ReVE7onCNp+J7TrbLMeRv6KJwu7bGDxKsqNcW7aKuQM+UkyFYiQpC/rWww9ics8l33wyPrmMLjhIOVzbIcj0ULinCvKxSrh2L5kzwCM0hSxBC6BxlJjcaDemG4w6qWORsNpCMIvY8DuBz1HPqpePuLcW35xBz2vS4USYJGR43IK/Fv8AWaiOLIhXgIxiaRlfME5bjccNdP6VbheEG1etMfgNxYPIgneelbtkJNiFSqaVojfgOgPgvX/GPgpL9gvaXLeRSVj74AnIf8jyNXZYA9uWq89szajqeTA49wnPlzH14rzPwlgw2LsqQGS8WQqdiI1DDcabHrEbVTgdnYrvbYZaEyMyLbH6K78ReDrnD76X7JJt5ptsfuvOlu4ejCVDc5g1LLEYzduiqUtbHXRGKT4reY4jmNbeS9a8M8YXFWEuLzGo5g8we4Mg9xV6N+IXXlp4XQyGN2o9+qt6kUSKIuGiwkXDpREgHeiJIaiypNERREURFERREURcYaaaGiLyzxJ4KvteJso99j6nvXXQAseSrIgD2/auZLBIHd0EnjkvW0W1acxWmcGNGQY0O05nffqnuE+BMaqkG9ZtSQdE8xp6yQI+RrLKWW2dh6lKjbdET3Y3OsLa4R5D7K9w/gG2SWv3711iIOoVfkFEj61MKQauJK5z9uy2wxMa0dLn1+yssH4ewODUuLVtI1NxzJH9dwkj61M2GNmYCpy1tZVuwuc519w+w+yqON+MFZSmGgzobzaWl03E63T0AEHrUMlS0ZN89yv0mx3Ah0//AJHxH6NHXPksLdxdtVItku1x9Tr5rtybTlJ+H/aOc54/jqfNekbC8uBkFg0aZYQOH5/Km/8A61csWv5rFf8AGuXbYRW9RUFg7vcndsqtpyEzrtN2JjZjfqSqR2gyom/TwfA0Em2V7CwA5XI6n1z64hsTcu4hxKpqAR8eXXKSOcST+bXlWuK9zx1Vvs2x4YxuyHIneOmQHJNrglVPNvGHcC5+KELhUkE6j4jE7KnXXYizc9/yWY3ufP3BcNNuHesSelshpqXJzF8OfzFtZlYa3clslkETEGNic2nKoXtc3IKZs0bm4yCNBc5Hx9Oqr+Jv591bYM209Mz6SZlmB2gsSfYCly0WHvissjDr4up46ZDwH14rvFcM1hBa38wZgOeUyqmBsTEgHWI2msBhDg4rnVOz6Wr/AHLWcDrzGvlpfj0UTEWsvksARnT1D8yllP6if6q3dkCF0Yh3wTqMvAgH30Wq/hvghc4ijDUW7TOZGxgJ+7GO1S0gu9c3/ED7UwB3n8qn8W8FbD379pUlbb+YsAaW2giTuQBlXoDPWkjcEhCmpphUUjXE5kW8Rr56pnDWgouoWJXKWygtBESjGNCBK71E8FriFZik7SFj9+l+G4+ea+i8GoFtANsq/sK7LPhC+dO1K8VHDxh+LIFI0xpAHRWhhp7PHyrmSNwzHqPuvZyS9tsu5/0DzFx9F7XicOtxSjqGVhBUiQQeRB3rqEA5FeNa5zSHNNiFWeH/AA7awfmC0Xy3GzZWMhTEHKSJg9yajjiay9lPVVclSQ6S1wLXta/VW4qVVV2iyuURNXTRYTIO9ERmosqZREURFERREURFERREURFEWR8UeGL95zcsYhxI1ttddVB01UodNtiI9qqTRSk3Y7wvZdvZ20oYW4JYwf8AdhaT43+d1lX8IcQkHKrMNma7n+YznQ/KqToak7r+N/mV227X2fa1yAdwbb5KbgPAWLdg9/EBP8Mu0cwJhR+tbspJnG7zb1Vefb1IxuGGO/XIfUn0Wv4F4Vw+EOZFzXOdx9X7xyX5AVdipmR5jVcGs2pUVXdebN4DIfnxusd/FTiBuOmGt6ldwPxvoo+Syf6qpV0mJ4jG5dz/AA/T9nG6ofv+Q1Pn8ll/DnCPMZmJKYa0p865JHpnNkWI9b8+g13io6dmMk/xXSr6kwsaxucjvhHA8fDdz5XXeOY98ocobfmMzwR6FRfRbQKpnTIFIOgPLU1tI6+dtfYWaSCNl2XvhAHO5zcb+NxbUb8gqPguHuX7uVTkZ8zO4Glu0PiMDQALsPYDcVGxhfJYKapnEEOIi5Og4ncPv4pN1gT6AQCYVeYUaKPeN+pmoJX435aBXYIuwjs456k895+3Jek+C/AvllcXi5a4AGVDqFjZmndgAIHL3GnSpqc/G9eQ2rtftbwwfDoTx6cvn8/PbuGe4bAEa6x+e81wie0IPlVN13C/H6lenxMieQd1/JoH3816V/CfhYVL2IEFXYW0aIzLbmXjfVid/wAIq9Rstc+C8t/iCoL5GxHUC5F72J3eA4cUn+LXCCbYxSbqvl3QOdskET2Dx9azWRktxD2Ft/h6qDZDA/Q5j/kB9R8l56uGb+XtXY+LD3UB7o7W2/8ARcH0qq7QO5FdqncGukiO5wPgRceo9V9BWFhVHQD9q6rPhC8GdV5zh+Ftd47cJHossLpMDc2kVBO+pM9PSapOYXVHkfQL0UlQ2PZLGDV1x4BxJ9816TV9ecRREmiwuzRZRRYTdyiKKG1oi5NZWVYVhEURFERREURFERREURFERREURFETWKvBEZzsqlj7ATWHGwuVsxhe4NG/Jef+GvD13EG9i7oyvcVxazDYvINyNwIOVecT2rm00Dn4pXam9l6XaG0I4Ayliza0jFbfbd55nnbmqLxVfSwi4C2yslkG9iCfT5lzNPliDoddtY9P4TSSzGiFu7MrobOjfM810gILu6wa4Ra1/fPipPDfCWIxGHfEMD5joEw9t2gJbY5S7dxbZo589yI2jieWl3kqtTtOnZM2EfCDd5A+IjOw6kC+7wCn+IuADh/DmSype5edEuuqknLq0AakJoFA79TSWPsICBqclFQ1f67aAklNg0EtHvfv8OCc8AeBzbIxOJX7Te3bP3B+Jvz9uXvtikpbWe7wH3Wu2ds9reGA93eePIcvn013PF3yYe83S25+ik10HGzSV5+nbimY3i4fNeMcGwT375tW/jJAVoMAIvli5+ULmuN3IA3rkRAus0e7Zfle5q5mwN7V+ltOpxEc72aOQz0XtnD8Elm0lpBCooUDsP8AOuuxgY0NC8JLK6V5e7Um6Xi8OtxGtuAVYFWB5g6EVkgEWK1Y9zHBzTYjMKhteDcOMNawxzFLVw3FJIzTnLQTGo1KnTUd9ah/TtwYVdO0p+2dMDYuFjwta356rR1OqCbSwoZmCgM0ZjzMbT1isWF7rJcSACdEp3ABJ2Anr+g3rKwugzQG6INETbGiwlKaIm7poii3qLKbD1lFNxJM84jlP+Xy3rCKMXfT4v7n/aiJ6yWk789/03oiAbn7ftr+tEXc1yNtfl/f970RGZ+n7f3vRE/amNaIl0RFERREURFEQaIqzxLjGs4S/ctiXS2xXnBjf5b/ACqOVxawkK1QxMlqY436FwBWK8CeCQ4XFYsZ2b1pbbUAHUPc/Ex3g7c9dqdPTX77/fVd7bG2Dc09NkBkT9BwHvTX0gV0F5dFERRFW+JWjCYj/wAp/wBVIqKf/Ld0PyVqhF6mP/kPmoPgbAC1g7MiGcG4Z3+0JeD7AgfKo6VmGIKxtaftat53A28sloKsrmooiKIiiIoiKIiiLhoiZumiwlIaImrzUWVFc0RRyaLKvKLCKIiiIoiKIiiIoiKIiiIoiKIiiIoi4aIgURdoiKIiiJFxQRB1B3FCl7LqbUCJVERREURFERREURcNERRFHub0WF2iymrm9EUW5RFGNF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住在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和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的人特别喜欢吃</a:t>
            </a:r>
            <a:r>
              <a:rPr lang="en-US" altLang="zh-CN" sz="4400" dirty="0" smtClean="0"/>
              <a:t>…</a:t>
            </a:r>
            <a:r>
              <a:rPr lang="zh-CN" altLang="en-US" sz="4400" dirty="0" smtClean="0"/>
              <a:t>的。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pic>
        <p:nvPicPr>
          <p:cNvPr id="27658" name="Picture 10" descr="http://www.doctorsalternative.com/wp-content/uploads/2014/08/Vine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1907827" cy="24849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 8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 about your own food preference.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4648200" cy="60198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我最喜欢的菜是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因为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很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，我喜欢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的。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我最不喜欢的菜是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因为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太</a:t>
            </a:r>
            <a:r>
              <a:rPr lang="en-US" altLang="zh-CN" dirty="0" smtClean="0">
                <a:solidFill>
                  <a:schemeClr val="tx1"/>
                </a:solidFill>
              </a:rPr>
              <a:t>…,</a:t>
            </a:r>
            <a:r>
              <a:rPr lang="zh-CN" altLang="en-US" dirty="0" smtClean="0">
                <a:solidFill>
                  <a:schemeClr val="tx1"/>
                </a:solidFill>
              </a:rPr>
              <a:t>我不喜欢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的。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 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09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98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98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flovor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219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0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 about your own food preference.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7010400" cy="60198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我最喜欢的菜是</a:t>
            </a:r>
            <a:r>
              <a:rPr lang="zh-CN" altLang="en-US" dirty="0" smtClean="0">
                <a:solidFill>
                  <a:srgbClr val="FF0000"/>
                </a:solidFill>
              </a:rPr>
              <a:t>糖醋排骨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 因为</a:t>
            </a:r>
            <a:r>
              <a:rPr lang="zh-CN" altLang="en-US" dirty="0" smtClean="0">
                <a:solidFill>
                  <a:srgbClr val="FF0000"/>
                </a:solidFill>
              </a:rPr>
              <a:t>糖醋排骨</a:t>
            </a:r>
            <a:r>
              <a:rPr lang="zh-CN" altLang="en-US" dirty="0" smtClean="0">
                <a:solidFill>
                  <a:schemeClr val="tx1"/>
                </a:solidFill>
              </a:rPr>
              <a:t>很</a:t>
            </a:r>
            <a:r>
              <a:rPr lang="zh-CN" altLang="en-US" dirty="0" smtClean="0">
                <a:solidFill>
                  <a:srgbClr val="FF0000"/>
                </a:solidFill>
              </a:rPr>
              <a:t>酸甜</a:t>
            </a:r>
            <a:r>
              <a:rPr lang="zh-CN" altLang="en-US" dirty="0" smtClean="0">
                <a:solidFill>
                  <a:schemeClr val="tx1"/>
                </a:solidFill>
              </a:rPr>
              <a:t>，我喜欢</a:t>
            </a:r>
            <a:r>
              <a:rPr lang="zh-CN" altLang="en-US" dirty="0" smtClean="0">
                <a:solidFill>
                  <a:srgbClr val="FF0000"/>
                </a:solidFill>
              </a:rPr>
              <a:t>酸甜</a:t>
            </a:r>
            <a:r>
              <a:rPr lang="zh-CN" altLang="en-US" dirty="0" smtClean="0">
                <a:solidFill>
                  <a:schemeClr val="tx1"/>
                </a:solidFill>
              </a:rPr>
              <a:t>的。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我最不喜欢的菜是</a:t>
            </a:r>
            <a:r>
              <a:rPr lang="zh-CN" altLang="en-US" dirty="0" smtClean="0">
                <a:solidFill>
                  <a:srgbClr val="00B050"/>
                </a:solidFill>
              </a:rPr>
              <a:t>麻婆豆腐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因为</a:t>
            </a:r>
            <a:r>
              <a:rPr lang="zh-CN" altLang="en-US" dirty="0" smtClean="0">
                <a:solidFill>
                  <a:srgbClr val="00B050"/>
                </a:solidFill>
              </a:rPr>
              <a:t>麻婆豆腐</a:t>
            </a:r>
            <a:r>
              <a:rPr lang="zh-CN" altLang="en-US" dirty="0" smtClean="0">
                <a:solidFill>
                  <a:schemeClr val="tx1"/>
                </a:solidFill>
              </a:rPr>
              <a:t>太</a:t>
            </a:r>
            <a:r>
              <a:rPr lang="zh-CN" altLang="en-US" dirty="0" smtClean="0">
                <a:solidFill>
                  <a:srgbClr val="00B050"/>
                </a:solidFill>
              </a:rPr>
              <a:t>辣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</a:rPr>
              <a:t>我不喜欢</a:t>
            </a:r>
            <a:r>
              <a:rPr lang="zh-CN" altLang="en-US" dirty="0" smtClean="0">
                <a:solidFill>
                  <a:srgbClr val="00B050"/>
                </a:solidFill>
              </a:rPr>
              <a:t>辣</a:t>
            </a:r>
            <a:r>
              <a:rPr lang="zh-CN" altLang="en-US" dirty="0" smtClean="0">
                <a:solidFill>
                  <a:schemeClr val="tx1"/>
                </a:solidFill>
              </a:rPr>
              <a:t>的。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28674" name="Picture 2" descr="https://encrypted-tbn2.gstatic.com/images?q=tbn:ANd9GcQ9PLT4HiCI5pxywXJ6qNbPhhxXTXN4xNAwUTjNm6SlgztajC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5" y="609600"/>
            <a:ext cx="2371725" cy="1924051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QRERQUEhQWFRUWFxgaFhcVGBoZHRwaGBgYFxgYGxoYHSYeGxojGhwXHy8gJCcpLiwsGB4xNTAqNSYrLCoBCQoKDgwOGg8PGjAkHSUqLik0LCwtLC0tNC80LCwsLS0vLDQsLCwsLCwsLCwsLCwsLCwsLCwsLCwsLCwsLCwsLP/AABEIAOEA4QMBIgACEQEDEQH/xAAcAAABBQEBAQAAAAAAAAAAAAAGAAEEBQcDAgj/xABFEAABAwIEAwUFBQUHAwQDAAABAgMRACEEBRIxBkFREyJhcYEykaGx0QcUQsHwIzNScpIWQ1NiguHxFRfCJDTS4qKys//EABoBAAIDAQEAAAAAAAAAAAAAAAMEAAIFAQb/xAA2EQACAgEEAAQDBwQBBAMAAAABAgADEQQSITETIkFRMmGRFHGBocHR8AUjsfHhQlNikhUzUv/aAAwDAQACEQMRAD8A0/A5JYF0BI5Np/8AIj5CrUrCRCQABsBXhblcyaoiKg4nSSe46lV5pUqtORqVPTVJI1Knpqkkamr1TVJJ5pqc01cnYqakTTVJI9eq8inFSSPSpU8VJI1KnpVJI1KlT1JI1NT01SSKlSpVJyKnBpqVdknrXT14pV2SdzTU9KuSRqVPTVJIqVKlUkipqemNSdjGmpE15KqkkRryTXlbwG5Fc/vCeo99czJidJpV47QU4WKkk916rwFCvWuuTs9g16kVy1U812cnuaaa8zT1JI9NT01SSKmpUqkkVPTUqkkVKlSrs5GpU9KpJO9KnpVJI1Kub2JSgSogeZobzrj1hgWOo9BQbL66/iMLXU9hwohOTUPGZw00JWtKfM1nx4mxmNClNAMsp9t1Z0pA89yfAVTNIDocU2n71oB7V1xSkJAOxQgEKtB7xPpQPtFj/AuB7n9hGxpVX42/Afv1DbMftMwzdkys+FqoMV9qyjOhKU+d675Lw+l3DF7D4YB1SFtkOn9ncjUe93lbCOlDGQ8GFeJOHeUhLhQsoEz30fhVEwIm/hQnFpxlu/bj+fWMVrpxny9e/wC0k5h9oOKkQ4AD0FRFcQ41QKytegGCoTE9K4f9I1Yk4cFK0IUAVIskkbgTcwZE+FadluWtlkskApKYjlSTnadpyT8zDu6KMqox90yDEcSPn+8V7zXtjN5A7y9fM6rR0jr41a8U8HKZJU2NTY36j/apv2W5JhX8QtGJTqXpBaSo2MTrtzMQfKaNVXXaML3L+IVXeRwPaUgzh0f3iv6jXs508P7xX9RrcP7J4Tb7s1/QPpUPF8B4JwEFhKfFEpPwpj7C3vAD+oU55T/Exz+0L3+IsT0UalYDNsWueyW6rSJMEmAOZmqrMMtP353DMHUEuKSlR6A3J8r+6jjJ8McOjSyTbdR5nnPh4Vm6k+Acese31MuVX6yrY+0DGMpC1pLjf8Skx8avss+1hhwQ4lSTzi4psZ2TzaUPpmTAUm0HrAsapMV9mSDKm3THI6Z98UWjWDHLEfnEbaUY52w+wfGOFcjS6kTyVb51btYhKrggjwNYDmeSO4ZUKIUkbKT8JG4r3l/E7jJGhxSfL6GnxqG7AyPlAHRKejj759ABVOKy7KvtPcFnUpWOosfpRllXGOHfiF6VdFWo6ahGOM4PzitmmsTkjiXxpq8B8ETIr0DR4tPVKaalUkj0qalUkj0qalUnJ3W4AJNCPFHHaGEkNnUrryqnxfEr+YOlnCJ7o9pRMADqo/lRHknDSGgQkdooxqdWkQP5JG1Z5e3UHFfC+/r+E0BUlHNvJ9v3mR5hxm+86Co6gD7J2Ph51b5Mhl15LrKg2opJCXCDpglJKJkAyDGr0ov4s4XfOJaxDKCotpjuBElUm6k21CLem9DWM4NdxL5eCksLUQFoU0tFx+JOkELJ6VxtOE+Hv+esv4xbleB/PSdM3XiAtpK3u0bKVKAdIKTpUR+EibR0M0VcB4Fj9q40C2VJSlxAUFNhQ1ElJMn0m1UeV5BgkBX3pTylKUSHHEFKd+8ltLZkXN5FugokGDwqMOtrClKhCiW0LAUZvqBVeQPpRaw4bdnI9uzK2shXaBg+/QlhlmRowpcUHFqDqpVrWSlI5aRsOk+ArhmqGcPhnsRhg2FhMBxIBMkgRq33NBHDnEGIxD7YwTS+zSqHFKJKIMyV7JmCCEjoKKeLoPZYYGQSXHLDYWQCB1Mn/TRHvC1F8Yx/n5QYpIsCk/6+cEWcKEBOjvKMeZJ9o3386LcuWtpCSu6jFvgEiuWFwqU94xIFQcVjNZvtJEfCOlebyR5ieZos2/y+kuX0JdTPWhPNuHS2oYjDK7N1shQgWJHh+pqY5j30KJbR2iBaEkHbfY1b4fFIxCRpVDgHeQQRfmL1xXZG3LwYGuwElR0JacA8YqzBpYdQEPskBwJ9khU6VpnaYII5EeNELqoB8jWesOu5e4txhCFB3SFoXa4nTC+QufC9ckfaRin3NDbLLf8AEpRU5AG5AEV6SjVo9e5jgxS3THf/AGxxBDg9tIKnFzrcJhRtaZPvNE+YZs2ygC1+Q51Qf9EKnSynEJARKpcGgA84ibVAzPh99opUpxDyDs6gkp52MgEHwrIsoNjG1jwZrVivIUmFqMQFIkRXnDZqtpajc2iNxeuOXYJXZoBIUgp9qIO1xpmR50zjIQYRO+5uZ61lFSGwYUbeRJ339t+Q62kiLkc6F8+ybDpBU2FW9oEWE7X/AFtVs07pKUWk95Uqg6dUd0bkyfn0rpnuQJdb/wDTvBEnUsrNzAIA5xubCmqG2ONzYEo+APKJnLrIAlBNSMNi1pgH0oyyj7O8QlJCuykx7RJ7pEhUgH3EVyd4RLbq0qYdX3jpIhSdNiDa5PhE1ru6EZbkRVGIPBlN/aPEIbKBqI30wT6yLijXgPjVTqS28SpSYjrHWNyB1qiwmN7BKippTY1EalNqSLbCVDpeKr81xSHEh4E60bFBggHn6GqpaAwwJx6i4OZtTOISoSDNdZrF8r42dS5r16iYmefiep8a03IuJ28SBBhXNJ/KnK9UrNsbg/5iN2kesbuxLunryKemopHmlTUqkkj5BkDWEaDbSbbkndR5qNWD72lJVyAm1PNeHUah+XWiAADAnWYscmRmMatX4Y6SfmIrjjM0Sy7+1eGlQASmAIIJm+8GR7qmsADkQfH9RVQnFMKxK0DS46k94ASpHOLi24vVX3Y8vcsoGeZCzvC9ooqWgoDYcUkpUFa0hJmQLhJtNqE3szaW2ntQpHbpBCtepEaik90RoMiOgHKj3OcB96ZUgJgkQNaTM9PAeIoMP2UvrKgXkBOq1lE6DeADa0nnSeoqLHIGY3p7VHDHENuDMmGFwbbQKDBWqWzqEOKK0nVz7hTfwqg7btXnX12SVEAnkhFkj139aIkaGWQwgmUthsKkA2QEgkj8UVnnFWYP4dSU9ivsx7KkjUlQjeRzF7G9Ka58ha09O5WnPmYdzvmeaFSyEHQR7JJ+cc64tY5NrgqMz1nkD1sBeKEM3xjp0lKFBC7pJsbczOwmueE7RDqVawdMEkT5kXA99IfZmI7jlTN4fm7h/iM1bwrQUq5sAkbkm5igg5wpTutCoXJVYwZmbdRV0nJW8YkOOPqSQSISAQL8poXzXL2sIvStanFKTKSCEAAkgEi5m21copU5U/FD6UVaZdxOW9Zp+CzVOLwupQ5QsDkRYny2Pkap8/yc4YJdZUA0shtwrUJCiJUbRqRHeqo4EzkIe7FXeSuBOrUCSnrA8oou4dyNpWIWxiBrbEOsNqMonZdvxQNMDpNHpq/u7G9ZR3CAsnXf4QcwjeIxzqRgkLUhIhWJdBGtX4lqUZidgkSQAKP8iyVlGHVhH30vqWolSSedpCecgies1wwvERTmHYuaGUNoXYL7sW0SkwE2vQ5nagy+ptl5laCoqTK57PWbzHjzB5VoEeH51Xcc4P8AqKbzb5ScDsf7l7ieDWmlBLbj97H2VJQP4lEgGPCZNUGcZE+wCpS0LSkTKV6TA/yrg+gmpmdZj2zygHCUBKUjSY1EIAU54+HT1qpwmGdXqYdV2qFaFBaiZCUky3pJIlW3jFqSsXTtYUxg/KVTVWA4zn74O5c449iSsC0WBt3Tsb8udFzGEuCbxUjNMCwpGrV2a02SoC9vwnqPCobmKKEAqKSkiy0Gx5bbpM8jSGpr82QQR8o6uoD8Dgy3czJa/ZIkmCqbiI5b7c6RQb32E73/AOarcJjUKIQ2QopEkSBykmT0EmpX3iyiSkXG5iR4dfHzpcg+s6PlOpzZYGkyR0V9DUfG5Jh3jKk6FROpqEE+YFj7q44jGgqHMW8hbxqRjHwlCyOQt7q7Wx3cGWIwOIFYvhtpJJbcIifaA929RcuzMtkFJgiuOfZpA0jfnQ/hswIUZ2NaoraxPNzHKgMYboze+FeK04kaVEBwcuookrBMnzNbSkuo5He3PlfwracqzIuMpdUhTaFAFBWQSQrY260/priRtfsTG12k8Jty9GWVKvHajqKVO5mbiSV6gLCfCvT2JQ2B2i0on+IgVW8SZmrD4R91JhSG1FJ6KiEn3kUKZGhb2HaeLoCh7WvdU3KtXtTS2r1RoxgZJjVNHiDcTgdQ7azNlXsutnyWn61yzPPGWCA64AVCw3JHWByrOX897J8JUP2ZtpsqZ53iqbMkBT6VpIFo0i3ObDpWd/8AKsR8OD9f2j6/00Z8x4moJ4uYItq90fnUTMeJy4iMNYg94qPKNhAPxrPsdj9AQhJgq59BsT86scixScOFpUo3OqV7m3gPClhrtTYMMQB8hz9Zd9JVUNwGT7GXGS4krVCk6dIiOhNvrerbMZCEA2lYg+Un8qEMkxfbhwyRrUTbzMfAVFzkvJWENLN5i9p3IsCdtqCnPlx3FLKcXb+h3DX7s2v94hCzHtKSkmOkkTURfD+EUJOGZg7SgX8etD2TY55CeyfGlRGpE7lJJE+8GxqYM30jSZi4rtjGs7Z1w23KHMtH+HmdEMNNIIFgUAp67R1rL3cuW/i1KWhA7JZC06IBCRJHdGk7nejscRNtiNe9gCb0CuY5X3lxaVFIcKyQTvuCPPTyo2idiTnsiDrDkeboY7l/mvDQGk4Zu+sqOja0bA7DwAq+Vj1qbQ4hOjE4chQSRGpMQQR0IsfOqrNMboYStBKiDCSmbnSeW4BANesrz9Sm0Ki59o7xI2vcCwoQezG4+80ygIxCbG5cjGYrB4tpCVNKSrtyqNOhN9Kp3IOoRHLpQvxNk2KBU8hLS2zdxtttKO6Db2QCVAEiRfzoxyctvILDvsv93TMSSFExHMgfCrLL+DWsOlQDrxm/fc1BI8NQsPPpW6mbVDjjPcxnPhNgTMsXmGGW3/6JvEJesNCwFIT1lUzVHhOIHmVq1EocVY7i0RA6c7i9zWguP6g82jur1LUhYUhBUlJIBhSSlQPUb8oqiOSKKVl5CVKSNWo3mYMBPIggzSFrVjJ4z8pfDICSPz5kjgzJVZhrU6T2KLWMaldB4AbnyqwzbK221OYe0FMp2BAPlAsfyqj4XxisMohHsaiQJM3MkdPEVH4lzDEKxnbBBKSLHwjn0FJWBHTYvDZzKtsY+Q44zKTLnS04QbKSqPKDvR4jMFpmdIMjkO6QNrW3rO1YpvtJK1K1BKlHSE94+0nc7ciN/Ci/L8cyNIQuRFwfOYPlzI3qalSDn1+Uc0lLhctL5p86u8Lc/LfePOqvOHCnClZ3IKvTf5VJbxDOlQQq5QqBMyYsPfQr9pGcp7NtlCgVGCuAe7GwnYk87WgX3oWmrLPgmNHj0kHg53COPOfe2lPQhS0JC0oEplRnUpOqwACRPO1CuJel1atAQFqJCQIABMgDwG1NgHi2rX6SN72NdcyzJTpGtZUAO6T/ALVvZGNuJK8hi5Ml5NmwZUQsFTRN0iNxtvWhZTxqnFMKwqiGxb7uqQAkp9ltcbJ5A8p8KyULG29WGUY8NhYUjVqFjeUnwvtVGU4IH+4Xyuef9Gaf2WO/wnf1601Bn9oHP8Vf9SqVZ3gJ8/rD+Af/AB+n/M1v7TcU4nLnOzT7SkBy06UEyT/UEifGg3LcS4phsNoWs6dkAmN94rVW8wYcK0IcQspspKSFeYIG9C+fY1WEcBYWUoWJ0W0giJATykXi3hWprdMLcMTwJgUavwU27c85mYcSh9l1PbNrbO6QoESBvHIxVkyA8A5seRok4j4oQ7hFh9EKCVBCkEDvHaARYEAzfl40P8NOJdahAIAPO5t1i01m6ula0BQzU02s8YcjGJW5vh3g6lZRCJER05/CiLKH0qlTkFMFN7bxefAx8anZo3+xIE3SbJBJPM7X5VSNPJ7IJSISROmTaTJFzO/Wki2UGR1OanVCtMkfKd8LmKMOgqTK0z5GCo3vVZmWdKWtLgB0trSoRPIyJPjB+NJWTvqOtpkqbJglJvY++PGOvSjzLnMOhtLadCCPaBIKpkzKilJO8cttqZRVHJMTs1QFe8jkwc4sz5OIbaUlMKaWO8DCtKrKSDcXtuLRXLMseGFFLg1JA3gyk9FcvUVYcQ4BtV4G9oj8t/Wa8YhpJwK0OIUp0JISYgmAQnz5CRvFQlbTtc8+8W0du0Y75gPj8y7RRKU2SPwp5WEqI9PfUnNcj7HDJdW4ZKhqSBMTdIuRJkRPKTvzhM5JiCshOHfUNJKv2arCPGJHl0rk5mpLSmFXiBCiZBBJtI2kbHaRTqV7Su2P2WbgRCNOAU4whxGlTaF6lJUuYSAoGYiRqI26zsKpFPrElsKbQpQGlMQR1BAsJqVw6tKmY1aLCT1UFKjUDunTpkDpUl7LU45ptaSULJjug6FHnbafLrQwwrJVuswhy43DuWWWZwH2eyWvvNrhKwSBKZUmNjYC3z5VaYrOXFtlkOqWDbVPUX/FExMyeZqkyfhJ5hZDjKnUKAGvSoR/EBe3nzG0XFWreSuhzu4dCEX9pYBjlYEqnrM0G19udp4++L2XBFBwMzth8Y2kISrcJAkq5/OJmwrxm+fFStLZiBaRsTysPlVBxNkrmFb7XUkyqQ2nWrf8WpVyB5VUnNNLidZvIUv0vQghZciJW6olO+c/lCXL0OLKCQlKl7ybkCb6eVp3jYVbZVmALqmyUrT4bdLA+M/o0N4fOmyoONlUnkoCxJ8OUWA8yaN8txiV6AtAK1ASYAuefvjahuADgiZyjJgvnDKJIWhOkLgau6TFiAoDlI3PSp+QYbDMpVGzoIOogmCIKZ6UU59wY1iUpkFKkpIBE3kGJEiYJn06UHYfgJ9oqIeQvuqCBdBCiO6TIUIBg0ZqtnGcTeFviVBR2JAwvCWMZJUypK0zYXNvERYRG9WZ4BRiXu1xmJKioysNpSkydgkqJAHpXHBLx+ESS62sCfbELT5lSZj1rqxn6lIkJ63AtVTZYhyIS3xWHkM85/8AZlgm2ipp7EN/5lhDqR01BASoCeYmOlZo/lq0FSLG+42McxMGPStJxfEyg2UPCNabHYe6qnL81JIQsjQtQSs6JIRIJIFgrYWmnKtQ7jkATtX9pCbj+cAlMEbipeGwndk3q6zDKFv4hITpHaExpTAsCfYSITYcrVWOtltWhQiDceIphmJXIhqHrc5Uz39wPU++lXT715U9L5eP4E21zLGDi+17NLXZtnUYKVaiFzISmDAEyJmQek3j+Xpcbiy0qAI6EbgiNxsaqMNhczLKUuPMKcCld8JJUUECBslJVIknypYXDt5Y0tZ7ValmUtCTe/caQLJRPPlzNbIOOxxPJFc9T1j+A8I83pcbMx7SSUmb3EeZ8NqznJ2PueKfwpPsrhM7kbpPqkg0bnjR9SErAbQebe5BnSEqK9MecD0qgzDK04nFKxD7hDgICkMpBHdASJkyOe55Vmamyq1Cq/WOUkac/wBw8EdSqzbNFlxCWSZ2BSSCDIggjYzFRV5A8Uq1LSykJkqUTfwATJ8/z2qViMalh1SmzIBvsDpJuCBbxq14ixmGdw6kF0BRAIsbKEEXFZtR2sBjInLNcWwFHEXBqpwyCTM3+ArznCUawpaSSZuDBnYd4VH4JxA7BYTJCVWnpAAtXviZuWpobjDlfnHQvid+s8Jwqf2biFKCkde9MWuJHnI91XKc6mJUDMXBn53FAIzNYKQLDYkjx5H69amY3OUsq0wVTG2wJuJPI2J9DVTVZnbETVdUMN18u4YqxikquolJvvOwPLym9AjTyVYl13sge+4FKUNUyreDM7X8zXRri1QUDAUI2JIN7T3SLj86l4LOgpKY3VbYxJ6mI38Zo6UtWPN6yuoudAExn5/z1nZzHYRKQCw1JA1C6AeeyYtRDgcxWtKChCENJjSlsaREzah3OcOsM9q0CuLrAtCf4ovIHnsZrvw7mZSUsyL6dM8gRyFpvVHBKcMYLT1tYCW6Hzhk9n/IoN+qvoKp81zPSoBJBURMDYe/erscNOqE9q36oP8A8qFuMcuLYJStK1ognSlSTEgW3Bv+dds09rjL/pI9deMKeZ4eUpchdyetZ/xjgyw8ByUkHymwHwotwmPcUvTpUHOcwIJ2ImQevrUbjbh4qw7b6CV6JQ4Fe0JvKvEGb+NTSZrtAPUUrXzcyHwplaYClHx9T9LUQY/M1s6AgXB1AjcEdCOsXoe4Tw6i2lJUe8SEk7RyEjnHKitbKsMhZ1STABAEC8kmal+fFJPMJ4Lg7z1DDC8X9oykrQUrULBUWJ5zv6VEfxB1Dnb9HzoRy51TkSFaFA6XEKuD4jl5RRPg21dkCVTyk+H0peyx7Oz1NHSWK2RjEkN40nUJtEHyO/8AzUAYZEEBtIHPSI9alaQAbA/8VwU5AoGSeSeppACV7rTba0FaAojvJUsSYN7Tt8xVRxJl4C+2YbCkKkkBSQElUQLkc5sKtcxxLby0sLIBmypjTzNzaI5czHOKtMPhSAlLTaFJI5KCuk2VGr/mmqfEU7u/lM5tITZ5z5fvgOESCvUptaR+z7MgwqbyY2j50FY0KSohRm8z+daxmfDKTqVhjcTraN5v+A9R08PSgPP8BImLjf8AP1rSov3DBmpXpqkX+yfr3BztjSpuypU5xJiyfR+I4jedEMhOHSQTrc0rcgcwgHQj/UVeVDONICdfbKXcl1apK7dFC8RPd5WjwHcJxQph1bTw7oUpNibCeRPeg23vXLE44NzqGpp0EhQN+9uJuCPDfxrLutusba/X5QFenVQdsku8Y4ZKHG20qlYMkonf1nao2MzRT3cUQNSdUpMXESbHc86psXhkNKCkntGzpJUAARMahBNyLjcTHjVXicwBcUWh3YgKWNJsZkBKiASLQSR8CDioWDIPUy/s7C4FxmEbDDriktoQHDFgIBgXuTHv8qocwwzqX9OIbdaTI1DQTCR/CCQFWB5x40bcD50wkKJUkOHTvbrPKN+QNEefcVttsKUpOtSRKI5Hra48xUrcI2GhrmJbaBxAzgF1S21aLAHvCd+6Bz6qkx4+FWfFL0sqCSbG8jpYio3B76+2f7QDWskqFtyBfu2M7zzJnnVxm2C7XUiDJClA+A+nypHUEi8ke80dPgY3TP8AEkgwBMxHS6R8aptRCyVTfe99/d1HrRfluTdqdPslNjNhvE/EVxzHhlKkAtEat4VafUU7XqUVsGV/qD1qwUtgwcZxUOBRSD0Fhc2Eggj0jpRnl2brZUtAYlsJBKtvwgqN/auTah3DcHulQ1qsCJA36z5fUdaKc2y5bCQsODvEAoUDe0yCNiLCPlXdSy2EL2JiMyOQCYQZRmradSIGkiUzeJ5eX1oUxj4YxPbsgEMqIUFkkEEeF5BMe6dqH3s9cQ5ICkJiAFCJAEbH1qOnM1KVtJVe3P6UKqixMe0PptM3e7iakPtJQpqRCVbAEwJtN/CpnD+Ladw0vaSuFArCkk+JE8zWZYF5K0RoJN5Ej07x+prxiVPYdIUtpQRrBO8QZ7spOmNvG1HGd2DO21KBx3DvGZq3qhCAUtnShavaIEEXFiOXnNQX1uypS1S2YgKgSkyCCOcWoef4gTAO8cunh4VVPZ4t50LVyjSOQAPIfWkfAscnAwJmbWYnAhXinkL7NtKihWolMAEBSI7pnlfcdKIcQxqwoCxKlAbeHOgLJMucxLqpUQlCp1c79PO9aYygBu9oAABM2Age+h2jwwFzNjSVsF80D3cDoPcJTHzq/wAjJ0wokEmeYkbSK8YjChRmKsMK2AO9aNr9aULbuBNHwkXzAcztiFnYVFdXyri5nbRdLQVK7geY5T1qHjsRBJnkf+asylcAwiDMG8artHglZgBS9N4kk2B91X2JzMIaSWlhJkAwTIJABMjdJ2i5mbQazfMcYXHiQJQDAv8ArnerjIcO8YAAI/zfXpWtZQAoJMEtm5sY4hzkOM/boSkk6p1KkzJk28jcn50QcR5A1iUEqAS4bBYF/wDVB74+NVXDuXFCu0WdhpFrenhVlqPaSoqJ5Dl4RSW7aPLKux35B6gT/wBpMR1b/qV/8aVaJ2qqej/aGk+02fKZzg+AMbj3luONjCogyp0RNrkJF+pmw8a7K4NZQ0pP38PJn+6YUsDmVBWsJIABJgnawNEGd8VJxjrjBWEMMqgwQS9okFSyN0g3AFpEnlFS1jVYh1Qa7NtDYso3STMJPeBHw32AuRosyBvDVc4iwNuN7HEp+L/s+dy1pK1PhxK3NEJQQB3VKlRJMbRHnVHgcM0lIW97JMAXi/4jHL6UR/aE5iOxZQtLqghCC46HVuNqKE6AopKQG1b3JvqO+9CeHxoda7JVtojqPZjr5eNS9Qfh4EE1jmvv6e0umMobLiiz3kqTdAMHkZTPyqVhAkJWnSQIAvfcGxJ8j7qg8IrS0tKlLskmVCbWj5VbZ9nOHejsyoqAg6UxPO5mN6znDZ28n5xmg7EG/wCpkbhXEntnNX8IE/ykAb9BAHgBRA88VQQokpBggwbi+29pHrQG3mymVlSCAoyJ3F45RXdHFLurdKQd4G3jAvt06Vy3TWWPuBh0urIysI3VKmYAtG3tdT5+NeU4hFhqjle1V+T8QF8Fte4uk/MXrr/04uqhIKuun67Uu1W1trzD1psus6+77pNVrJGiZkGRyq3xWQ4pwJUHUFQC7qBBlaYFwCJEzsNq6cKZCpmS5E9JsPfyq6zXDhKklKyQoRp8dx8J91WyVXK9S9dCqoDjmDTmQYlaUB9DOICDOsECYFp5n3detAuZ4T7u6ohrs06jNyYCvwpmLcuZ38hreDXClIuExJI5GbifCJoZ4ly1X3clCnXGpB/aIKgmJIOpQkb70ejUEHGODNCqhFB2/rBHCh1agWW1kc4SY26m3T3ipWJzdw4ZzDhJUV93TcqlV4IN5SqN9iKuMjxuIISVtLKIsVeydjZU2mwtUXMM6CXlLCVIUsAHULW6fxcuZ2om/wA2MciD1KoBk8mc8n4MZQlP3lQK1XS3qgbc+aoPptRDiOB2X0HQkIcSmE6IAUE8lDY3MTNdeHeGO1HaurKXF2BO+kSRPOJO1vOizD4ZTcAgbXjbwIoDXWFt2eIDT1lTubuZLlTzjDikSEKBjS5bbrbYf8UUNZrqSlatGlRICm1FQkWKTIBB9KuuKuE0YmXBKXEglJSBJIEgGSLVl+MzJxCXGUo7O5K+swEkgHb0vVmrXUj5zR8Q53IOJoLD4gmRA+m9cnStayQqE/PoKEMj4kChpc7qtp5H6GjPBq1CZnwt6XpCylqDiNqwYZEGMDka04suH2AdQPieXx+FWWfrCGnIBJWL6dxymrt1aQnvC/Wgw4hbziikxNgmeQNvrR0Z7n3N0JFAAIHEqsl4ZU4Fd1alApA0iUAk3KlCb7AAczciIOkZRkHYiFjvCx8xvXTL2FdmkrIJ3hIgDwgVPac67nYVe642t8oqfKMCeyyVEX7oiB5foV6QSCSYgb32ivKXoT3o8elU2a8UssJIKp8E/nVAMnjuCwZffePOlQD/ANxEf5v16UqLss9j9JzA9x9ZaZh9nyV41xSEPnDKKVNqYShSZX3lCVrA7NPUTMxIg17ex2Kwijg8vwjh/CXHmpW7vqJmEBsFRgiwgbXq4zfCZq092eXpbGGISESWzphIBnXBTcbAEW8TUHP83xOCS0w6+XMXiEnW6AEhlokAoaCQJUSn2iJtaLV6NgqAnqIgvaQvcIEtYjsEoaOFD5AQ6hxYWALa0qQBe02n31n3H32YfdFB7DyppS7ti5RN4HVO8A3sBei/L8MllsIQClIiPLf3/wC9XrIVpBO53rL+3A+Xbn8f+IbwNnRmCltDeoPF1Hd7idEalSJCpMpEGZAMxFpmknNEaQhtCiYv7+kbbfGt8cbbWjs3mW3Ec0qSCPMAiBQdxT9mLboU7gVhpyJ7IwEKMlRhX4bGANrDzoqPVYMZ59jxF71djk9TMMZhRYr7mpQuBOlI3OlMSrb63JqqdBBIvvz39fGr97hjGMvJS6wtRmIT+0nVaB2Z/PlVfnGUuMudmtsoIAMKgGDe45GOXWmthAnKfLwYScF4NJTMGYJUo8oNgkfmevvOAoMtBKInwG3WZ51ScK4HS0gcyUA+pk/OjNDKAoiJjrevO2sbLCc8TVYBRKPC5iZlSjI9PlUZ3MFOulLdwnvExN5tvvV9icqQ4FWIMSNJi9U3ZFBAA0gkSdpgc48RJJ39aAwK8TqBWyZbZM8sAlfd6EmP1y+NSEZklRV35Tpk8o/VqBM1zNaiQDfVy5AcrbeXnU7CYtLbIK0hSVzJ39/6tVsMFHGYkLCBlRx+csm1hCgoErSDKQkWLhAURYmAFHl0qiwikJe0OtkL1AgKuIuZg71PwOLEKDZsPZFv0fOlm+mEOqTJSQD1gm3oD86uthLEYiasLbgxhRhccVJlKZNp+oqdgnFkwV+AlPIxabdKr8GsKggxYSOUcrV5xyVKWIUqByQQL+M8qtuwMmam3JxLdayklJBBiRPPy8aGc9yVGMEaEpWkzqA3se6TvBoqwZ1ISlyCRzPWvL+Gk92ARGrr5Hxg1GR1wyGcRwp+cxnF8HKGrT3gBsJBtY2PQzbw51DRxG+0sBUGLGwE77xafGOQ3rV80wBCwQDB5+4kEc5oC4pyYpeQ4lGtEd4C2x2J9d6NVqPEYpaOI1kNgr3PD/FqFtEiQvbSR13M/Ch776pKwuNN5BSdrk28I5V3zFDMiEqQu+oHbkQQZ5mbRyFzNq50iANMEfiB+BFN01Igwo4Mrblxgw64f4wmUq7x90jqPHwqbmPFgSRptG81neFxXZ3TvyNEmIyNZbSt5PttpcCgD7KxKaGdJubjgTiuiDz8mR8z4wUqwJih3E5gt0xXLMMMW1qQTMGKjJcKTIt6fWm6tOlfQ5ke4kccCSPup6j4fWlXP78ron+hP0pUztiuTPqVvGpIUU3KZ1IkSI3G8Cs2zx84zOEJWgDsW0hQBnYqcBnxChatLxmXNiVK0925NrBImDHLnes34Wd7d1/EmR2qiEzzHM+tvdXdc+Kse8BpBhiw9BClliTMWBqeDe+1eGEDSB1+VSAiBG/+9YiL6wrmRnLGeVQDqSqxPrfyq0LY0nn51Xrpe9eoSsz01mKkpgKKTJMpCb9ZCgQf1egri3hkOF5/CqX2rk6mjEHWNLhSskEWk6TzO/KiTEPXtyquxWIgE7AAkk9BcmgJ/Ub6iFU5HseYwNKj8kSHwwrSltCgQpCu+DYiIF5q4zEKiUQfI1mJ4te1uODZREXghKRAAPlFe8Bxq4LqE/rwpttHY3M5vUngw3axz7YlQKT4gx8ahYvGuLCzuQLHxIvEbio+H+0BGmVIsCJ71vKJBPOpTHGDDgNoHMhO3xqhpsX0gaqyr7ixMrmUIZSCreLn4nlv41BxGYsqZOkL1LJkSdIJ3MdBVg5gmnVHs1oUTeDA+VensotpIQnqdQmOsW6GieIB2I9sU+sF8LnamXEtkkWud+fj5UWu45lxqzhUq1jbaP4Y233oIz/DuOK7dCFBkAICv5evSSSfWo2VrHeKj3k3CZgH1pw6cMAw4My0WtbDgesL8HxoWVnUrtExE2BAmeneijTLOI2cQkBtckxyuI6/8Vi+LbU24NZGlV9zBE3gjrV1kWafdX0KTtsfHbzq92kATK9wiWB2wZsGCbcC1aj3SbeH+1XCFBW5g8j5cjVJluMQ6kKSbkSb10xWYJaSVrISALmfdSKHaMSMpJnfMjolThCUDcms34i43QtSmmgUtEEGISVEA6SbGE6oJG5HTl64uzl/EBCEqJmNLSQSsggELUAISNoCjqvMQaEs1y7s1DUVBWygQLQb7G/OmKqERst2YZFJEn4zO2nUBDjelSRZabzH5VHVkaw2FmxO7ZSoGPwm4gg+G1F7eAwxwyGygrSBqCp7xJBIIMiLmYFUK8J2KwjDqOskaStURqERyAIN/Spp7azlU94xsc8kSBlXDLj/ALESkatJiY/i0qIlAuCeRo4xOGbweHvrV2jC+8lzUhCgUlKSFKgEkpNh+GpGVcMIw7S38ZiHVKKVltLCuzSB/ESBKSSLGwtuZsF4vD9qQV9qRpgqLhWsqmZUCI5naffWsAK157mQ7B3xniVKWWgyoualOqSSFbgEHaJF1XkmY6E3EQLSU8qt8r4afxTyGEJhSiRew7tzfyBq1z37P1oVow6Uq0EJWntUqWpaj3e7PQxFAClxk+k0d61nA9RBb/p6P8Rv3n6Uq0L/ALJ43/FZ9/8A9aVF8M+xg/GT3E0HiDtPueLdCwdTKtIRcDSlUyVCZiQQRas+4Q4kb7NtqAIt63J+tbQQhwEGL7+PnWKcbfZfiMG6X8EhTjE6tKJK24v7O6kjkRPQ9TzVafxEAET01wGVPrCxWbNoTsS6TbfmbDpEDerBGdi4JuN55VnvCWfIfUUvkao7uq15unz2I9aMFgdKwsNWSp7jrqpxLZGYCLwPWa8YvEoCbmJMDzOwqhcWQqx9DXHFZqUjcauV6AzHGJdKskYkjFSHCPCx/Lzof4qaxK2C2wytwuGFlCSYQLkSOajHpPWpuJzpAlR3sZO1hyol4fc14cKJgqM28bx8qBRXts3kcCMXHbXiYhjMsxDY0uMOojfU2ofMVXoXyFfQy23JgOEA9KhY3hljEfvmG3D/ABgdms+JUiCfWthNYDwy4mfsx0ZiDiVIHeiibC8OJcYWoOOAJQVAWIkXiImPWiTNfsqSqzD6kTsh0ah/Um/vBp3MoxOGYcZOH7TU2QHGV6/wxduAu56CrvdnG0+sDdv42QIZwMyQSdIGo7FJmIvsZO3gadrGKCwl13UlPUzvaJPymL1JyfJFPPBpwdmq5JUFAnqIVz58qv3vsnO5d9w/3rr2VqcMY1WxKj9ZQuu/eQ6htYCUEK0yIIgCRG8R8aGO2KCeZ25+hEQa07AfZqhuZcUJEG4G1yLfr5G2TwFhTBLYURAESPG+0xVV1tSdRb7OQxOe5k+GKXEkEA81JMjY/huLx4iomHSAqCRHI1sD/wBnzCzqQkoIIuLyP9UxPvqoxH2RIJBL6ki5UNAPjCb8r7zR11tRHr9JY1HIOZM4dxrbOGT3gpOm5HXp5jaKj4zLnMetJfcDDABKUahqVHMibT41nhSWXFICwoIUQFJNjBiR4GKuGc21bmPEUo9TIdy8zQqUWdnBmm4fBYfBsqU0keyNK4uqYvJ3G9ZXnLoW7Ftzt570Sf2hUtns1L1JSLTy8KEUpU65obSVrJhKUiSSTsAN6pQCzkn0h0qNand6y8ZLmGQlLw06khTc/iSbgiqXEa3VGdiZj9eFXORIAWtGLQD2Vi07qRBJ0mYUFe1AjrXUZfg/vCldq42hIslCe01LBuJkQiLbk23M04KNuX6JlftOfJgnHtKQ5s6hHYqUotp9hMC1yoXiYkk+piKJeFgjFd0uKQ8Z0BTUosB3ivVuN48onavObZa1iHAsONshQHcSggco0gqMAi9z866pyV/DgJZS4rUY1t6pJNikAXF7G3rVza2BkZiraWu05zj15miZBwUzhsM4f37qkr1LgzMGEoG4O3iTUDJOHErV2z3aMtNOodSHQErUUDu6rAm8WjwuTRJwllrmEwgGJdKle0rWoqCBAAbSTO0cuZtyr2QXV63RCEn9k30/zr6r6D8PnTDVjylR5vb9Sf5mJeKVLDOR7/tO39pk/wCE9/QPrSqTr8/6aVX2X/8AcH/r/wAxbKf/AJ/OUWW8RoXYnSroavsPmHrWaMusuMl5K4MnuggWCtMgHvRcHymKvsI92ZAD1u97UfhLYA//ADPu86IlhPcGyY6l5nfCGDx0lxsJcP8AeN91fqYhX+oGg/GcCY/CA/d3Bi2hshR0uAdBJg+/0orRmcFQOwJAJIE9D61PYzT9TNR6q7fiEslzp0ZlL3EiUqKH0LZcG6HUlKvSdxVVmGdtLIVF07etbXjuxxKNGIZQ6nosA+okWPlQRnH2QYR0zhlusH+H94j0CjqH9XpSLf04A5Ux+nXAfEJl+ZZkXFJbH4zfyrT8FiezQhM2Cf1+VUGG+yPFNYltRh1qR30mCL80G/umizHZcqQmUzsTBtvyMcwfhSOppZQFA6jJuR/WeGs1K58DapuEx9jO9Q28sAMF1O/l6nvGvMIQTLgMAkwJgDyJ3NLCpwcn/IgyVPAlurMgB869FwEhXhb/AIqhTikkwFXib2jzrhjc30C6gbXiu5J7ldntIvGedhDuGST+Mqt4JIT71H4UStIGkKJsRI/Xl86xPPs37fGah7IICY8Dc++tayfGBLSBp3AiSenjVtRUFVd3cv8A9PEuCwkp2J8/nXtpMienIb+HrXBD4i5tyA+tdWMWASBEdP8AehqgyOIEk4kpIJBsR4/CqPNs0DTgKlykG4SRPr8opsfxklBUhAkge1Ypnp+hQ/mfE7akqGhJCvaJAJJvefU+VdtcYAByYeihyckcTMMxUA4vTHtGI23kRc15woUtaUJEqUQEgcyTAF/GuwCS+tOzaiqw5DcfGKlZDhP2xTpWpShCNCQoXMEqMykARsPdW2q5GZRjsJxI+MwTrStKxciRpUlQIPMKSSOvOujWHdQO0EpO4UDBnwINjRHmeALbZB0pWAV6CqSACQkkCSCqNiBysJqhczDWnQEgTvJAvIA3jrQX3bgFEbpsV0yxnpONW8oIWAorgFenUsD2pGxJ6zyqwxGDUywuCFaFakEmFoBO5Tsm/Ic79KuMLlTTOEaOKxKWO9PZYfvvrkkiTqAbEEdQYHgKIMqyXt1B1WGGBwt9SlKUHXuYHJRJvcRuYmmVrCxN7gf5/P1gBkOQ4nHL0stqWZ7yzZI/mUbD59K2LhrhdvLUp1HtsSsDaYSLyUpPsgSe+RJ8JIq2Q+rQG2EFlsQNWgzBG6ERA81X8KlYJhpubLJnvFSVST1JO/v9KslWD5fr+0DdrC67TwPYfr+0ZrDLcVqcuRsB7KfL+JX+Y+kVYtYMJubn9bVHczpCeSh/pP6FVr2f6zDYKifCmAFQcxAsWl/2iaVD+h/qn3/70q54y/OTYZkjHtp86t1fmPkaVKspfjEff4YUOfuEfyipGT7UqVaXrEj1Lxvf3VLZp6VHEFJrVVfE37v0pqVD1H/1t90vV8Ymd5huPOq7n6H8qVKvJr2Zvr1GY9pzy+tVedez6fkKVKur8Ql/WAeH/ej+b862vC/u0fy/lSpVoa30iSdfjJjXsDzrhi9leRpUqU9JB3M9w/4/M/nUHH+zSpUSv45uDqQMu/H/ADN/+dEWQ/vFeQ//AGFKlW4npMG7/qnVHt/6m/8A+blCT+3+r609Klz+phtP8DfhNU4O/wDcJ/m/8UUfvf8AvWf5V/OlSptvg/Ef5mcfi/A/4hByNRMRT0qZicG889g16yLY+Q+VKlSN3xiHT4TLGlSpUOW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RERQUEhQWFRUWFxgaFhcVGBoZHRwaGBgYFxgYGxoYHSYeGxojGhwXHy8gJCcpLiwsGB4xNTAqNSYrLCoBCQoKDgwOGg8PGjAkHSUqLik0LCwtLC0tNC80LCwsLS0vLDQsLCwsLCwsLCwsLCwsLCwsLCwsLCwsLCwsLCwsLP/AABEIAOEA4QMBIgACEQEDEQH/xAAcAAABBQEBAQAAAAAAAAAAAAAGAAEEBQcDAgj/xABFEAABAwIEAwUFBQUHAwQDAAABAgMRACEEBRIxBkFREyJhcYEykaGx0QcUQsHwIzNScpIWQ1NiguHxFRfCJDTS4qKys//EABoBAAIDAQEAAAAAAAAAAAAAAAMEAAIFAQb/xAA2EQACAgEEAAQDBwQBBAMAAAABAgADEQQSITETIkFRMmGRFHGBocHR8AUjsfHhQlNikhUzUv/aAAwDAQACEQMRAD8A0/A5JYF0BI5Np/8AIj5CrUrCRCQABsBXhblcyaoiKg4nSSe46lV5pUqtORqVPTVJI1Knpqkkamr1TVJJ5pqc01cnYqakTTVJI9eq8inFSSPSpU8VJI1KnpVJI1KlT1JI1NT01SSKlSpVJyKnBpqVdknrXT14pV2SdzTU9KuSRqVPTVJIqVKlUkipqemNSdjGmpE15KqkkRryTXlbwG5Fc/vCeo99czJidJpV47QU4WKkk916rwFCvWuuTs9g16kVy1U812cnuaaa8zT1JI9NT01SSKmpUqkkVPTUqkkVKlSrs5GpU9KpJO9KnpVJI1Kub2JSgSogeZobzrj1hgWOo9BQbL66/iMLXU9hwohOTUPGZw00JWtKfM1nx4mxmNClNAMsp9t1Z0pA89yfAVTNIDocU2n71oB7V1xSkJAOxQgEKtB7xPpQPtFj/AuB7n9hGxpVX42/Afv1DbMftMwzdkys+FqoMV9qyjOhKU+d675Lw+l3DF7D4YB1SFtkOn9ncjUe93lbCOlDGQ8GFeJOHeUhLhQsoEz30fhVEwIm/hQnFpxlu/bj+fWMVrpxny9e/wC0k5h9oOKkQ4AD0FRFcQ41QKytegGCoTE9K4f9I1Yk4cFK0IUAVIskkbgTcwZE+FadluWtlkskApKYjlSTnadpyT8zDu6KMqox90yDEcSPn+8V7zXtjN5A7y9fM6rR0jr41a8U8HKZJU2NTY36j/apv2W5JhX8QtGJTqXpBaSo2MTrtzMQfKaNVXXaML3L+IVXeRwPaUgzh0f3iv6jXs508P7xX9RrcP7J4Tb7s1/QPpUPF8B4JwEFhKfFEpPwpj7C3vAD+oU55T/Exz+0L3+IsT0UalYDNsWueyW6rSJMEmAOZmqrMMtP353DMHUEuKSlR6A3J8r+6jjJ8McOjSyTbdR5nnPh4Vm6k+Acese31MuVX6yrY+0DGMpC1pLjf8Skx8avss+1hhwQ4lSTzi4psZ2TzaUPpmTAUm0HrAsapMV9mSDKm3THI6Z98UWjWDHLEfnEbaUY52w+wfGOFcjS6kTyVb51btYhKrggjwNYDmeSO4ZUKIUkbKT8JG4r3l/E7jJGhxSfL6GnxqG7AyPlAHRKejj759ABVOKy7KvtPcFnUpWOosfpRllXGOHfiF6VdFWo6ahGOM4PzitmmsTkjiXxpq8B8ETIr0DR4tPVKaalUkj0qalUkj0qalUnJ3W4AJNCPFHHaGEkNnUrryqnxfEr+YOlnCJ7o9pRMADqo/lRHknDSGgQkdooxqdWkQP5JG1Z5e3UHFfC+/r+E0BUlHNvJ9v3mR5hxm+86Co6gD7J2Ph51b5Mhl15LrKg2opJCXCDpglJKJkAyDGr0ov4s4XfOJaxDKCotpjuBElUm6k21CLem9DWM4NdxL5eCksLUQFoU0tFx+JOkELJ6VxtOE+Hv+esv4xbleB/PSdM3XiAtpK3u0bKVKAdIKTpUR+EibR0M0VcB4Fj9q40C2VJSlxAUFNhQ1ElJMn0m1UeV5BgkBX3pTylKUSHHEFKd+8ltLZkXN5FugokGDwqMOtrClKhCiW0LAUZvqBVeQPpRaw4bdnI9uzK2shXaBg+/QlhlmRowpcUHFqDqpVrWSlI5aRsOk+ArhmqGcPhnsRhg2FhMBxIBMkgRq33NBHDnEGIxD7YwTS+zSqHFKJKIMyV7JmCCEjoKKeLoPZYYGQSXHLDYWQCB1Mn/TRHvC1F8Yx/n5QYpIsCk/6+cEWcKEBOjvKMeZJ9o3386LcuWtpCSu6jFvgEiuWFwqU94xIFQcVjNZvtJEfCOlebyR5ieZos2/y+kuX0JdTPWhPNuHS2oYjDK7N1shQgWJHh+pqY5j30KJbR2iBaEkHbfY1b4fFIxCRpVDgHeQQRfmL1xXZG3LwYGuwElR0JacA8YqzBpYdQEPskBwJ9khU6VpnaYII5EeNELqoB8jWesOu5e4txhCFB3SFoXa4nTC+QufC9ckfaRin3NDbLLf8AEpRU5AG5AEV6SjVo9e5jgxS3THf/AGxxBDg9tIKnFzrcJhRtaZPvNE+YZs2ygC1+Q51Qf9EKnSynEJARKpcGgA84ibVAzPh99opUpxDyDs6gkp52MgEHwrIsoNjG1jwZrVivIUmFqMQFIkRXnDZqtpajc2iNxeuOXYJXZoBIUgp9qIO1xpmR50zjIQYRO+5uZ61lFSGwYUbeRJ339t+Q62kiLkc6F8+ybDpBU2FW9oEWE7X/AFtVs07pKUWk95Uqg6dUd0bkyfn0rpnuQJdb/wDTvBEnUsrNzAIA5xubCmqG2ONzYEo+APKJnLrIAlBNSMNi1pgH0oyyj7O8QlJCuykx7RJ7pEhUgH3EVyd4RLbq0qYdX3jpIhSdNiDa5PhE1ru6EZbkRVGIPBlN/aPEIbKBqI30wT6yLijXgPjVTqS28SpSYjrHWNyB1qiwmN7BKippTY1EalNqSLbCVDpeKr81xSHEh4E60bFBggHn6GqpaAwwJx6i4OZtTOISoSDNdZrF8r42dS5r16iYmefiep8a03IuJ28SBBhXNJ/KnK9UrNsbg/5iN2kesbuxLunryKemopHmlTUqkkj5BkDWEaDbSbbkndR5qNWD72lJVyAm1PNeHUah+XWiAADAnWYscmRmMatX4Y6SfmIrjjM0Sy7+1eGlQASmAIIJm+8GR7qmsADkQfH9RVQnFMKxK0DS46k94ASpHOLi24vVX3Y8vcsoGeZCzvC9ooqWgoDYcUkpUFa0hJmQLhJtNqE3szaW2ntQpHbpBCtepEaik90RoMiOgHKj3OcB96ZUgJgkQNaTM9PAeIoMP2UvrKgXkBOq1lE6DeADa0nnSeoqLHIGY3p7VHDHENuDMmGFwbbQKDBWqWzqEOKK0nVz7hTfwqg7btXnX12SVEAnkhFkj139aIkaGWQwgmUthsKkA2QEgkj8UVnnFWYP4dSU9ivsx7KkjUlQjeRzF7G9Ka58ha09O5WnPmYdzvmeaFSyEHQR7JJ+cc64tY5NrgqMz1nkD1sBeKEM3xjp0lKFBC7pJsbczOwmueE7RDqVawdMEkT5kXA99IfZmI7jlTN4fm7h/iM1bwrQUq5sAkbkm5igg5wpTutCoXJVYwZmbdRV0nJW8YkOOPqSQSISAQL8poXzXL2sIvStanFKTKSCEAAkgEi5m21copU5U/FD6UVaZdxOW9Zp+CzVOLwupQ5QsDkRYny2Pkap8/yc4YJdZUA0shtwrUJCiJUbRqRHeqo4EzkIe7FXeSuBOrUCSnrA8oou4dyNpWIWxiBrbEOsNqMonZdvxQNMDpNHpq/u7G9ZR3CAsnXf4QcwjeIxzqRgkLUhIhWJdBGtX4lqUZidgkSQAKP8iyVlGHVhH30vqWolSSedpCecgies1wwvERTmHYuaGUNoXYL7sW0SkwE2vQ5nagy+ptl5laCoqTK57PWbzHjzB5VoEeH51Xcc4P8AqKbzb5ScDsf7l7ieDWmlBLbj97H2VJQP4lEgGPCZNUGcZE+wCpS0LSkTKV6TA/yrg+gmpmdZj2zygHCUBKUjSY1EIAU54+HT1qpwmGdXqYdV2qFaFBaiZCUky3pJIlW3jFqSsXTtYUxg/KVTVWA4zn74O5c449iSsC0WBt3Tsb8udFzGEuCbxUjNMCwpGrV2a02SoC9vwnqPCobmKKEAqKSkiy0Gx5bbpM8jSGpr82QQR8o6uoD8Dgy3czJa/ZIkmCqbiI5b7c6RQb32E73/AOarcJjUKIQ2QopEkSBykmT0EmpX3iyiSkXG5iR4dfHzpcg+s6PlOpzZYGkyR0V9DUfG5Jh3jKk6FROpqEE+YFj7q44jGgqHMW8hbxqRjHwlCyOQt7q7Wx3cGWIwOIFYvhtpJJbcIifaA929RcuzMtkFJgiuOfZpA0jfnQ/hswIUZ2NaoraxPNzHKgMYboze+FeK04kaVEBwcuookrBMnzNbSkuo5He3PlfwracqzIuMpdUhTaFAFBWQSQrY260/priRtfsTG12k8Jty9GWVKvHajqKVO5mbiSV6gLCfCvT2JQ2B2i0on+IgVW8SZmrD4R91JhSG1FJ6KiEn3kUKZGhb2HaeLoCh7WvdU3KtXtTS2r1RoxgZJjVNHiDcTgdQ7azNlXsutnyWn61yzPPGWCA64AVCw3JHWByrOX897J8JUP2ZtpsqZ53iqbMkBT6VpIFo0i3ObDpWd/8AKsR8OD9f2j6/00Z8x4moJ4uYItq90fnUTMeJy4iMNYg94qPKNhAPxrPsdj9AQhJgq59BsT86scixScOFpUo3OqV7m3gPClhrtTYMMQB8hz9Zd9JVUNwGT7GXGS4krVCk6dIiOhNvrerbMZCEA2lYg+Un8qEMkxfbhwyRrUTbzMfAVFzkvJWENLN5i9p3IsCdtqCnPlx3FLKcXb+h3DX7s2v94hCzHtKSkmOkkTURfD+EUJOGZg7SgX8etD2TY55CeyfGlRGpE7lJJE+8GxqYM30jSZi4rtjGs7Z1w23KHMtH+HmdEMNNIIFgUAp67R1rL3cuW/i1KWhA7JZC06IBCRJHdGk7nejscRNtiNe9gCb0CuY5X3lxaVFIcKyQTvuCPPTyo2idiTnsiDrDkeboY7l/mvDQGk4Zu+sqOja0bA7DwAq+Vj1qbQ4hOjE4chQSRGpMQQR0IsfOqrNMboYStBKiDCSmbnSeW4BANesrz9Sm0Ki59o7xI2vcCwoQezG4+80ygIxCbG5cjGYrB4tpCVNKSrtyqNOhN9Kp3IOoRHLpQvxNk2KBU8hLS2zdxtttKO6Db2QCVAEiRfzoxyctvILDvsv93TMSSFExHMgfCrLL+DWsOlQDrxm/fc1BI8NQsPPpW6mbVDjjPcxnPhNgTMsXmGGW3/6JvEJesNCwFIT1lUzVHhOIHmVq1EocVY7i0RA6c7i9zWguP6g82jur1LUhYUhBUlJIBhSSlQPUb8oqiOSKKVl5CVKSNWo3mYMBPIggzSFrVjJ4z8pfDICSPz5kjgzJVZhrU6T2KLWMaldB4AbnyqwzbK221OYe0FMp2BAPlAsfyqj4XxisMohHsaiQJM3MkdPEVH4lzDEKxnbBBKSLHwjn0FJWBHTYvDZzKtsY+Q44zKTLnS04QbKSqPKDvR4jMFpmdIMjkO6QNrW3rO1YpvtJK1K1BKlHSE94+0nc7ciN/Ci/L8cyNIQuRFwfOYPlzI3qalSDn1+Uc0lLhctL5p86u8Lc/LfePOqvOHCnClZ3IKvTf5VJbxDOlQQq5QqBMyYsPfQr9pGcp7NtlCgVGCuAe7GwnYk87WgX3oWmrLPgmNHj0kHg53COPOfe2lPQhS0JC0oEplRnUpOqwACRPO1CuJel1atAQFqJCQIABMgDwG1NgHi2rX6SN72NdcyzJTpGtZUAO6T/ALVvZGNuJK8hi5Ml5NmwZUQsFTRN0iNxtvWhZTxqnFMKwqiGxb7uqQAkp9ltcbJ5A8p8KyULG29WGUY8NhYUjVqFjeUnwvtVGU4IH+4Xyuef9Gaf2WO/wnf1601Bn9oHP8Vf9SqVZ3gJ8/rD+Af/AB+n/M1v7TcU4nLnOzT7SkBy06UEyT/UEifGg3LcS4phsNoWs6dkAmN94rVW8wYcK0IcQspspKSFeYIG9C+fY1WEcBYWUoWJ0W0giJATykXi3hWprdMLcMTwJgUavwU27c85mYcSh9l1PbNrbO6QoESBvHIxVkyA8A5seRok4j4oQ7hFh9EKCVBCkEDvHaARYEAzfl40P8NOJdahAIAPO5t1i01m6ula0BQzU02s8YcjGJW5vh3g6lZRCJER05/CiLKH0qlTkFMFN7bxefAx8anZo3+xIE3SbJBJPM7X5VSNPJ7IJSISROmTaTJFzO/Wki2UGR1OanVCtMkfKd8LmKMOgqTK0z5GCo3vVZmWdKWtLgB0trSoRPIyJPjB+NJWTvqOtpkqbJglJvY++PGOvSjzLnMOhtLadCCPaBIKpkzKilJO8cttqZRVHJMTs1QFe8jkwc4sz5OIbaUlMKaWO8DCtKrKSDcXtuLRXLMseGFFLg1JA3gyk9FcvUVYcQ4BtV4G9oj8t/Wa8YhpJwK0OIUp0JISYgmAQnz5CRvFQlbTtc8+8W0du0Y75gPj8y7RRKU2SPwp5WEqI9PfUnNcj7HDJdW4ZKhqSBMTdIuRJkRPKTvzhM5JiCshOHfUNJKv2arCPGJHl0rk5mpLSmFXiBCiZBBJtI2kbHaRTqV7Su2P2WbgRCNOAU4whxGlTaF6lJUuYSAoGYiRqI26zsKpFPrElsKbQpQGlMQR1BAsJqVw6tKmY1aLCT1UFKjUDunTpkDpUl7LU45ptaSULJjug6FHnbafLrQwwrJVuswhy43DuWWWZwH2eyWvvNrhKwSBKZUmNjYC3z5VaYrOXFtlkOqWDbVPUX/FExMyeZqkyfhJ5hZDjKnUKAGvSoR/EBe3nzG0XFWreSuhzu4dCEX9pYBjlYEqnrM0G19udp4++L2XBFBwMzth8Y2kISrcJAkq5/OJmwrxm+fFStLZiBaRsTysPlVBxNkrmFb7XUkyqQ2nWrf8WpVyB5VUnNNLidZvIUv0vQghZciJW6olO+c/lCXL0OLKCQlKl7ybkCb6eVp3jYVbZVmALqmyUrT4bdLA+M/o0N4fOmyoONlUnkoCxJ8OUWA8yaN8txiV6AtAK1ASYAuefvjahuADgiZyjJgvnDKJIWhOkLgau6TFiAoDlI3PSp+QYbDMpVGzoIOogmCIKZ6UU59wY1iUpkFKkpIBE3kGJEiYJn06UHYfgJ9oqIeQvuqCBdBCiO6TIUIBg0ZqtnGcTeFviVBR2JAwvCWMZJUypK0zYXNvERYRG9WZ4BRiXu1xmJKioysNpSkydgkqJAHpXHBLx+ESS62sCfbELT5lSZj1rqxn6lIkJ63AtVTZYhyIS3xWHkM85/8AZlgm2ipp7EN/5lhDqR01BASoCeYmOlZo/lq0FSLG+42McxMGPStJxfEyg2UPCNabHYe6qnL81JIQsjQtQSs6JIRIJIFgrYWmnKtQ7jkATtX9pCbj+cAlMEbipeGwndk3q6zDKFv4hITpHaExpTAsCfYSITYcrVWOtltWhQiDceIphmJXIhqHrc5Uz39wPU++lXT715U9L5eP4E21zLGDi+17NLXZtnUYKVaiFzISmDAEyJmQek3j+Xpcbiy0qAI6EbgiNxsaqMNhczLKUuPMKcCld8JJUUECBslJVIknypYXDt5Y0tZ7ValmUtCTe/caQLJRPPlzNbIOOxxPJFc9T1j+A8I83pcbMx7SSUmb3EeZ8NqznJ2PueKfwpPsrhM7kbpPqkg0bnjR9SErAbQebe5BnSEqK9MecD0qgzDK04nFKxD7hDgICkMpBHdASJkyOe55Vmamyq1Cq/WOUkac/wBw8EdSqzbNFlxCWSZ2BSSCDIggjYzFRV5A8Uq1LSykJkqUTfwATJ8/z2qViMalh1SmzIBvsDpJuCBbxq14ixmGdw6kF0BRAIsbKEEXFZtR2sBjInLNcWwFHEXBqpwyCTM3+ArznCUawpaSSZuDBnYd4VH4JxA7BYTJCVWnpAAtXviZuWpobjDlfnHQvid+s8Jwqf2biFKCkde9MWuJHnI91XKc6mJUDMXBn53FAIzNYKQLDYkjx5H69amY3OUsq0wVTG2wJuJPI2J9DVTVZnbETVdUMN18u4YqxikquolJvvOwPLym9AjTyVYl13sge+4FKUNUyreDM7X8zXRri1QUDAUI2JIN7T3SLj86l4LOgpKY3VbYxJ6mI38Zo6UtWPN6yuoudAExn5/z1nZzHYRKQCw1JA1C6AeeyYtRDgcxWtKChCENJjSlsaREzah3OcOsM9q0CuLrAtCf4ovIHnsZrvw7mZSUsyL6dM8gRyFpvVHBKcMYLT1tYCW6Hzhk9n/IoN+qvoKp81zPSoBJBURMDYe/erscNOqE9q36oP8A8qFuMcuLYJStK1ognSlSTEgW3Bv+dds09rjL/pI9deMKeZ4eUpchdyetZ/xjgyw8ByUkHymwHwotwmPcUvTpUHOcwIJ2ImQevrUbjbh4qw7b6CV6JQ4Fe0JvKvEGb+NTSZrtAPUUrXzcyHwplaYClHx9T9LUQY/M1s6AgXB1AjcEdCOsXoe4Tw6i2lJUe8SEk7RyEjnHKitbKsMhZ1STABAEC8kmal+fFJPMJ4Lg7z1DDC8X9oykrQUrULBUWJ5zv6VEfxB1Dnb9HzoRy51TkSFaFA6XEKuD4jl5RRPg21dkCVTyk+H0peyx7Oz1NHSWK2RjEkN40nUJtEHyO/8AzUAYZEEBtIHPSI9alaQAbA/8VwU5AoGSeSeppACV7rTba0FaAojvJUsSYN7Tt8xVRxJl4C+2YbCkKkkBSQElUQLkc5sKtcxxLby0sLIBmypjTzNzaI5czHOKtMPhSAlLTaFJI5KCuk2VGr/mmqfEU7u/lM5tITZ5z5fvgOESCvUptaR+z7MgwqbyY2j50FY0KSohRm8z+daxmfDKTqVhjcTraN5v+A9R08PSgPP8BImLjf8AP1rSov3DBmpXpqkX+yfr3BztjSpuypU5xJiyfR+I4jedEMhOHSQTrc0rcgcwgHQj/UVeVDONICdfbKXcl1apK7dFC8RPd5WjwHcJxQph1bTw7oUpNibCeRPeg23vXLE44NzqGpp0EhQN+9uJuCPDfxrLutusba/X5QFenVQdsku8Y4ZKHG20qlYMkonf1nao2MzRT3cUQNSdUpMXESbHc86psXhkNKCkntGzpJUAARMahBNyLjcTHjVXicwBcUWh3YgKWNJsZkBKiASLQSR8CDioWDIPUy/s7C4FxmEbDDriktoQHDFgIBgXuTHv8qocwwzqX9OIbdaTI1DQTCR/CCQFWB5x40bcD50wkKJUkOHTvbrPKN+QNEefcVttsKUpOtSRKI5Hra48xUrcI2GhrmJbaBxAzgF1S21aLAHvCd+6Bz6qkx4+FWfFL0sqCSbG8jpYio3B76+2f7QDWskqFtyBfu2M7zzJnnVxm2C7XUiDJClA+A+nypHUEi8ke80dPgY3TP8AEkgwBMxHS6R8aptRCyVTfe99/d1HrRfluTdqdPslNjNhvE/EVxzHhlKkAtEat4VafUU7XqUVsGV/qD1qwUtgwcZxUOBRSD0Fhc2Eggj0jpRnl2brZUtAYlsJBKtvwgqN/auTah3DcHulQ1qsCJA36z5fUdaKc2y5bCQsODvEAoUDe0yCNiLCPlXdSy2EL2JiMyOQCYQZRmradSIGkiUzeJ5eX1oUxj4YxPbsgEMqIUFkkEEeF5BMe6dqH3s9cQ5ICkJiAFCJAEbH1qOnM1KVtJVe3P6UKqixMe0PptM3e7iakPtJQpqRCVbAEwJtN/CpnD+Ladw0vaSuFArCkk+JE8zWZYF5K0RoJN5Ej07x+prxiVPYdIUtpQRrBO8QZ7spOmNvG1HGd2DO21KBx3DvGZq3qhCAUtnShavaIEEXFiOXnNQX1uypS1S2YgKgSkyCCOcWoef4gTAO8cunh4VVPZ4t50LVyjSOQAPIfWkfAscnAwJmbWYnAhXinkL7NtKihWolMAEBSI7pnlfcdKIcQxqwoCxKlAbeHOgLJMucxLqpUQlCp1c79PO9aYygBu9oAABM2Age+h2jwwFzNjSVsF80D3cDoPcJTHzq/wAjJ0wokEmeYkbSK8YjChRmKsMK2AO9aNr9aULbuBNHwkXzAcztiFnYVFdXyri5nbRdLQVK7geY5T1qHjsRBJnkf+asylcAwiDMG8artHglZgBS9N4kk2B91X2JzMIaSWlhJkAwTIJABMjdJ2i5mbQazfMcYXHiQJQDAv8ArnerjIcO8YAAI/zfXpWtZQAoJMEtm5sY4hzkOM/boSkk6p1KkzJk28jcn50QcR5A1iUEqAS4bBYF/wDVB74+NVXDuXFCu0WdhpFrenhVlqPaSoqJ5Dl4RSW7aPLKux35B6gT/wBpMR1b/qV/8aVaJ2qqej/aGk+02fKZzg+AMbj3luONjCogyp0RNrkJF+pmw8a7K4NZQ0pP38PJn+6YUsDmVBWsJIABJgnawNEGd8VJxjrjBWEMMqgwQS9okFSyN0g3AFpEnlFS1jVYh1Qa7NtDYso3STMJPeBHw32AuRosyBvDVc4iwNuN7HEp+L/s+dy1pK1PhxK3NEJQQB3VKlRJMbRHnVHgcM0lIW97JMAXi/4jHL6UR/aE5iOxZQtLqghCC46HVuNqKE6AopKQG1b3JvqO+9CeHxoda7JVtojqPZjr5eNS9Qfh4EE1jmvv6e0umMobLiiz3kqTdAMHkZTPyqVhAkJWnSQIAvfcGxJ8j7qg8IrS0tKlLskmVCbWj5VbZ9nOHejsyoqAg6UxPO5mN6znDZ28n5xmg7EG/wCpkbhXEntnNX8IE/ykAb9BAHgBRA88VQQokpBggwbi+29pHrQG3mymVlSCAoyJ3F45RXdHFLurdKQd4G3jAvt06Vy3TWWPuBh0urIysI3VKmYAtG3tdT5+NeU4hFhqjle1V+T8QF8Fte4uk/MXrr/04uqhIKuun67Uu1W1trzD1psus6+77pNVrJGiZkGRyq3xWQ4pwJUHUFQC7qBBlaYFwCJEzsNq6cKZCpmS5E9JsPfyq6zXDhKklKyQoRp8dx8J91WyVXK9S9dCqoDjmDTmQYlaUB9DOICDOsECYFp5n3detAuZ4T7u6ohrs06jNyYCvwpmLcuZ38hreDXClIuExJI5GbifCJoZ4ly1X3clCnXGpB/aIKgmJIOpQkb70ejUEHGODNCqhFB2/rBHCh1agWW1kc4SY26m3T3ipWJzdw4ZzDhJUV93TcqlV4IN5SqN9iKuMjxuIISVtLKIsVeydjZU2mwtUXMM6CXlLCVIUsAHULW6fxcuZ2om/wA2MciD1KoBk8mc8n4MZQlP3lQK1XS3qgbc+aoPptRDiOB2X0HQkIcSmE6IAUE8lDY3MTNdeHeGO1HaurKXF2BO+kSRPOJO1vOizD4ZTcAgbXjbwIoDXWFt2eIDT1lTubuZLlTzjDikSEKBjS5bbrbYf8UUNZrqSlatGlRICm1FQkWKTIBB9KuuKuE0YmXBKXEglJSBJIEgGSLVl+MzJxCXGUo7O5K+swEkgHb0vVmrXUj5zR8Q53IOJoLD4gmRA+m9cnStayQqE/PoKEMj4kChpc7qtp5H6GjPBq1CZnwt6XpCylqDiNqwYZEGMDka04suH2AdQPieXx+FWWfrCGnIBJWL6dxymrt1aQnvC/Wgw4hbziikxNgmeQNvrR0Z7n3N0JFAAIHEqsl4ZU4Fd1alApA0iUAk3KlCb7AAczciIOkZRkHYiFjvCx8xvXTL2FdmkrIJ3hIgDwgVPac67nYVe642t8oqfKMCeyyVEX7oiB5foV6QSCSYgb32ivKXoT3o8elU2a8UssJIKp8E/nVAMnjuCwZffePOlQD/ANxEf5v16UqLss9j9JzA9x9ZaZh9nyV41xSEPnDKKVNqYShSZX3lCVrA7NPUTMxIg17ex2Kwijg8vwjh/CXHmpW7vqJmEBsFRgiwgbXq4zfCZq092eXpbGGISESWzphIBnXBTcbAEW8TUHP83xOCS0w6+XMXiEnW6AEhlokAoaCQJUSn2iJtaLV6NgqAnqIgvaQvcIEtYjsEoaOFD5AQ6hxYWALa0qQBe02n31n3H32YfdFB7DyppS7ti5RN4HVO8A3sBei/L8MllsIQClIiPLf3/wC9XrIVpBO53rL+3A+Xbn8f+IbwNnRmCltDeoPF1Hd7idEalSJCpMpEGZAMxFpmknNEaQhtCiYv7+kbbfGt8cbbWjs3mW3Ec0qSCPMAiBQdxT9mLboU7gVhpyJ7IwEKMlRhX4bGANrDzoqPVYMZ59jxF71djk9TMMZhRYr7mpQuBOlI3OlMSrb63JqqdBBIvvz39fGr97hjGMvJS6wtRmIT+0nVaB2Z/PlVfnGUuMudmtsoIAMKgGDe45GOXWmthAnKfLwYScF4NJTMGYJUo8oNgkfmevvOAoMtBKInwG3WZ51ScK4HS0gcyUA+pk/OjNDKAoiJjrevO2sbLCc8TVYBRKPC5iZlSjI9PlUZ3MFOulLdwnvExN5tvvV9icqQ4FWIMSNJi9U3ZFBAA0gkSdpgc48RJJ39aAwK8TqBWyZbZM8sAlfd6EmP1y+NSEZklRV35Tpk8o/VqBM1zNaiQDfVy5AcrbeXnU7CYtLbIK0hSVzJ39/6tVsMFHGYkLCBlRx+csm1hCgoErSDKQkWLhAURYmAFHl0qiwikJe0OtkL1AgKuIuZg71PwOLEKDZsPZFv0fOlm+mEOqTJSQD1gm3oD86uthLEYiasLbgxhRhccVJlKZNp+oqdgnFkwV+AlPIxabdKr8GsKggxYSOUcrV5xyVKWIUqByQQL+M8qtuwMmam3JxLdayklJBBiRPPy8aGc9yVGMEaEpWkzqA3se6TvBoqwZ1ISlyCRzPWvL+Gk92ARGrr5Hxg1GR1wyGcRwp+cxnF8HKGrT3gBsJBtY2PQzbw51DRxG+0sBUGLGwE77xafGOQ3rV80wBCwQDB5+4kEc5oC4pyYpeQ4lGtEd4C2x2J9d6NVqPEYpaOI1kNgr3PD/FqFtEiQvbSR13M/Ch776pKwuNN5BSdrk28I5V3zFDMiEqQu+oHbkQQZ5mbRyFzNq50iANMEfiB+BFN01Igwo4Mrblxgw64f4wmUq7x90jqPHwqbmPFgSRptG81neFxXZ3TvyNEmIyNZbSt5PttpcCgD7KxKaGdJubjgTiuiDz8mR8z4wUqwJih3E5gt0xXLMMMW1qQTMGKjJcKTIt6fWm6tOlfQ5ke4kccCSPup6j4fWlXP78ron+hP0pUztiuTPqVvGpIUU3KZ1IkSI3G8Cs2zx84zOEJWgDsW0hQBnYqcBnxChatLxmXNiVK0925NrBImDHLnes34Wd7d1/EmR2qiEzzHM+tvdXdc+Kse8BpBhiw9BClliTMWBqeDe+1eGEDSB1+VSAiBG/+9YiL6wrmRnLGeVQDqSqxPrfyq0LY0nn51Xrpe9eoSsz01mKkpgKKTJMpCb9ZCgQf1egri3hkOF5/CqX2rk6mjEHWNLhSskEWk6TzO/KiTEPXtyquxWIgE7AAkk9BcmgJ/Ub6iFU5HseYwNKj8kSHwwrSltCgQpCu+DYiIF5q4zEKiUQfI1mJ4te1uODZREXghKRAAPlFe8Bxq4LqE/rwpttHY3M5vUngw3axz7YlQKT4gx8ahYvGuLCzuQLHxIvEbio+H+0BGmVIsCJ71vKJBPOpTHGDDgNoHMhO3xqhpsX0gaqyr7ixMrmUIZSCreLn4nlv41BxGYsqZOkL1LJkSdIJ3MdBVg5gmnVHs1oUTeDA+VensotpIQnqdQmOsW6GieIB2I9sU+sF8LnamXEtkkWud+fj5UWu45lxqzhUq1jbaP4Y233oIz/DuOK7dCFBkAICv5evSSSfWo2VrHeKj3k3CZgH1pw6cMAw4My0WtbDgesL8HxoWVnUrtExE2BAmeneijTLOI2cQkBtckxyuI6/8Vi+LbU24NZGlV9zBE3gjrV1kWafdX0KTtsfHbzq92kATK9wiWB2wZsGCbcC1aj3SbeH+1XCFBW5g8j5cjVJluMQ6kKSbkSb10xWYJaSVrISALmfdSKHaMSMpJnfMjolThCUDcms34i43QtSmmgUtEEGISVEA6SbGE6oJG5HTl64uzl/EBCEqJmNLSQSsggELUAISNoCjqvMQaEs1y7s1DUVBWygQLQb7G/OmKqERst2YZFJEn4zO2nUBDjelSRZabzH5VHVkaw2FmxO7ZSoGPwm4gg+G1F7eAwxwyGygrSBqCp7xJBIIMiLmYFUK8J2KwjDqOskaStURqERyAIN/Spp7azlU94xsc8kSBlXDLj/ALESkatJiY/i0qIlAuCeRo4xOGbweHvrV2jC+8lzUhCgUlKSFKgEkpNh+GpGVcMIw7S38ZiHVKKVltLCuzSB/ESBKSSLGwtuZsF4vD9qQV9qRpgqLhWsqmZUCI5naffWsAK157mQ7B3xniVKWWgyoualOqSSFbgEHaJF1XkmY6E3EQLSU8qt8r4afxTyGEJhSiRew7tzfyBq1z37P1oVow6Uq0EJWntUqWpaj3e7PQxFAClxk+k0d61nA9RBb/p6P8Rv3n6Uq0L/ALJ43/FZ9/8A9aVF8M+xg/GT3E0HiDtPueLdCwdTKtIRcDSlUyVCZiQQRas+4Q4kb7NtqAIt63J+tbQQhwEGL7+PnWKcbfZfiMG6X8EhTjE6tKJK24v7O6kjkRPQ9TzVafxEAET01wGVPrCxWbNoTsS6TbfmbDpEDerBGdi4JuN55VnvCWfIfUUvkao7uq15unz2I9aMFgdKwsNWSp7jrqpxLZGYCLwPWa8YvEoCbmJMDzOwqhcWQqx9DXHFZqUjcauV6AzHGJdKskYkjFSHCPCx/Lzof4qaxK2C2wytwuGFlCSYQLkSOajHpPWpuJzpAlR3sZO1hyol4fc14cKJgqM28bx8qBRXts3kcCMXHbXiYhjMsxDY0uMOojfU2ofMVXoXyFfQy23JgOEA9KhY3hljEfvmG3D/ABgdms+JUiCfWthNYDwy4mfsx0ZiDiVIHeiibC8OJcYWoOOAJQVAWIkXiImPWiTNfsqSqzD6kTsh0ah/Um/vBp3MoxOGYcZOH7TU2QHGV6/wxduAu56CrvdnG0+sDdv42QIZwMyQSdIGo7FJmIvsZO3gadrGKCwl13UlPUzvaJPymL1JyfJFPPBpwdmq5JUFAnqIVz58qv3vsnO5d9w/3rr2VqcMY1WxKj9ZQuu/eQ6htYCUEK0yIIgCRG8R8aGO2KCeZ25+hEQa07AfZqhuZcUJEG4G1yLfr5G2TwFhTBLYURAESPG+0xVV1tSdRb7OQxOe5k+GKXEkEA81JMjY/huLx4iomHSAqCRHI1sD/wBnzCzqQkoIIuLyP9UxPvqoxH2RIJBL6ki5UNAPjCb8r7zR11tRHr9JY1HIOZM4dxrbOGT3gpOm5HXp5jaKj4zLnMetJfcDDABKUahqVHMibT41nhSWXFICwoIUQFJNjBiR4GKuGc21bmPEUo9TIdy8zQqUWdnBmm4fBYfBsqU0keyNK4uqYvJ3G9ZXnLoW7Ftzt570Sf2hUtns1L1JSLTy8KEUpU65obSVrJhKUiSSTsAN6pQCzkn0h0qNand6y8ZLmGQlLw06khTc/iSbgiqXEa3VGdiZj9eFXORIAWtGLQD2Vi07qRBJ0mYUFe1AjrXUZfg/vCldq42hIslCe01LBuJkQiLbk23M04KNuX6JlftOfJgnHtKQ5s6hHYqUotp9hMC1yoXiYkk+piKJeFgjFd0uKQ8Z0BTUosB3ivVuN48onavObZa1iHAsONshQHcSggco0gqMAi9z866pyV/DgJZS4rUY1t6pJNikAXF7G3rVza2BkZiraWu05zj15miZBwUzhsM4f37qkr1LgzMGEoG4O3iTUDJOHErV2z3aMtNOodSHQErUUDu6rAm8WjwuTRJwllrmEwgGJdKle0rWoqCBAAbSTO0cuZtyr2QXV63RCEn9k30/zr6r6D8PnTDVjylR5vb9Sf5mJeKVLDOR7/tO39pk/wCE9/QPrSqTr8/6aVX2X/8AcH/r/wAxbKf/AJ/OUWW8RoXYnSroavsPmHrWaMusuMl5K4MnuggWCtMgHvRcHymKvsI92ZAD1u97UfhLYA//ADPu86IlhPcGyY6l5nfCGDx0lxsJcP8AeN91fqYhX+oGg/GcCY/CA/d3Bi2hshR0uAdBJg+/0orRmcFQOwJAJIE9D61PYzT9TNR6q7fiEslzp0ZlL3EiUqKH0LZcG6HUlKvSdxVVmGdtLIVF07etbXjuxxKNGIZQ6nosA+okWPlQRnH2QYR0zhlusH+H94j0CjqH9XpSLf04A5Ux+nXAfEJl+ZZkXFJbH4zfyrT8FiezQhM2Cf1+VUGG+yPFNYltRh1qR30mCL80G/umizHZcqQmUzsTBtvyMcwfhSOppZQFA6jJuR/WeGs1K58DapuEx9jO9Q28sAMF1O/l6nvGvMIQTLgMAkwJgDyJ3NLCpwcn/IgyVPAlurMgB869FwEhXhb/AIqhTikkwFXib2jzrhjc30C6gbXiu5J7ldntIvGedhDuGST+Mqt4JIT71H4UStIGkKJsRI/Xl86xPPs37fGah7IICY8Dc++tayfGBLSBp3AiSenjVtRUFVd3cv8A9PEuCwkp2J8/nXtpMienIb+HrXBD4i5tyA+tdWMWASBEdP8AehqgyOIEk4kpIJBsR4/CqPNs0DTgKlykG4SRPr8opsfxklBUhAkge1Ypnp+hQ/mfE7akqGhJCvaJAJJvefU+VdtcYAByYeihyckcTMMxUA4vTHtGI23kRc15woUtaUJEqUQEgcyTAF/GuwCS+tOzaiqw5DcfGKlZDhP2xTpWpShCNCQoXMEqMykARsPdW2q5GZRjsJxI+MwTrStKxciRpUlQIPMKSSOvOujWHdQO0EpO4UDBnwINjRHmeALbZB0pWAV6CqSACQkkCSCqNiBysJqhczDWnQEgTvJAvIA3jrQX3bgFEbpsV0yxnpONW8oIWAorgFenUsD2pGxJ6zyqwxGDUywuCFaFakEmFoBO5Tsm/Ic79KuMLlTTOEaOKxKWO9PZYfvvrkkiTqAbEEdQYHgKIMqyXt1B1WGGBwt9SlKUHXuYHJRJvcRuYmmVrCxN7gf5/P1gBkOQ4nHL0stqWZ7yzZI/mUbD59K2LhrhdvLUp1HtsSsDaYSLyUpPsgSe+RJ8JIq2Q+rQG2EFlsQNWgzBG6ERA81X8KlYJhpubLJnvFSVST1JO/v9KslWD5fr+0DdrC67TwPYfr+0ZrDLcVqcuRsB7KfL+JX+Y+kVYtYMJubn9bVHczpCeSh/pP6FVr2f6zDYKifCmAFQcxAsWl/2iaVD+h/qn3/70q54y/OTYZkjHtp86t1fmPkaVKspfjEff4YUOfuEfyipGT7UqVaXrEj1Lxvf3VLZp6VHEFJrVVfE37v0pqVD1H/1t90vV8Ymd5huPOq7n6H8qVKvJr2Zvr1GY9pzy+tVedez6fkKVKur8Ql/WAeH/ej+b862vC/u0fy/lSpVoa30iSdfjJjXsDzrhi9leRpUqU9JB3M9w/4/M/nUHH+zSpUSv45uDqQMu/H/ADN/+dEWQ/vFeQ//AGFKlW4npMG7/qnVHt/6m/8A+blCT+3+r609Klz+phtP8DfhNU4O/wDcJ/m/8UUfvf8AvWf5V/OlSptvg/Ef5mcfi/A/4hByNRMRT0qZicG889g16yLY+Q+VKlSN3xiHT4TLGlSpUOW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xQTEhUUExQWFRUWGB0YGBgYGSAcGRkeIBwcHh8dGyAfHSgiHBolHBwaIjEhJSorLi4vGh8zODMsNygtLisBCgoKDg0OGxAQGzcmICY0NDQvNDQsLDQ0NCwvLyw0LCwsNCwsLCw0LCwsLCwsLCwsLCwsLCwsLCwsLCwsLCwsLP/AABEIALMBGQMBEQACEQEDEQH/xAAcAAACAwEBAQEAAAAAAAAAAAAEBQMGBwIBAAj/xABJEAACAQIEAwUEBwQIBAYDAQABAhEDIQAEEjEFQVEGEyJhcTKBkaEHFCNCUrHBYpLR8BVDU3KCorLhM5PC0lRjg9Pi8SRzsxb/xAAaAQACAwEBAAAAAAAAAAAAAAACAwEEBQAG/8QANBEAAQQABAQEBQQDAQADAAAAAQACAxEEEiExE0FR8CJhcYEFkaGxwRQy0eEjUvFCFTND/9oADAMBAAIRAxEAPwCrtRFRgYg1Hg+YG3uBZMYsV9/Va0lWpamXD1lEWZifd7I+Bc/DC4yTffeya9oAU+dy6vWeFHiqFdvugrT+EI5w1x8QA2/hLDRRPNSZHL0ywYosBlK2HhhXqGOn3NsTGTXqhc0ZttlBwqijZbMVKiKZDESAfE2lQb8wWa+GsJAJtBlDiBW6bcNyKCjDKCHVA0jca2Zgf8KjEWWsC4AOeVzmMlTpikSi61pLcASIpkkDyl8A9zgKJ7pGxjTrSUjhVMrTUIPEuo23Y6B/1YXxH9URjZ077Kd5ngFBnZ+7WXNURyEVEpgqNlazXEHFp73XQPX6GklsbdyFXspwZKpqnSRpZNNzcNUkyTv4VOA4pAOvNTwmk+iOo9nqbVaaeIS2s+K/sUv+pzffzwXEdz6KOE2lL2n7Op9YhWcB6pUDVOkB1U3Nz7B9omJtGJkmDSNOagQ2N1DmuAgUKdYVKgYUrXBt3Ze1tpY229MDxdarzU8LS78lJw/ghVaZWvUXuqbuIIsNdWLRH9UNwcMDwaJHeqDhkaX3oon4CyoQK9SKZNp38SLG99jZtQsLDAOcMhNIhGbAzLjI8IzC96BX/q1YsVndarRcyPda+2ItlE5dlOV4P7t/7X2YyGYBYivc3HhtEViQLmNuVvFiS5lbLsr73Uz5HMmnPfLBqxGnYTVB+fLz3xDcmXZQQ+91FXyea7tj3wM+ONIFvGY2PP8APfAOMd6hMAk1oqTK5LNhKmmqihiY8GxD0QSPWOer2eUzhn+PLt3aBwkvdT1sjmgmWisId9KjQIQxQ8XPy3nba+DptN05ofHrryXX1DNlEPfoJ0hQE2Omncz6C88vZwIyZVJ4l7pdmctmgktUQABlEC5YU1M7c9Ivt5YEBle648TqhKlHMLWyys6EmqBMQJ70+113JtG8Y6PhnYKHcQaWi8xRzKGkWNMnw3E+yEWBtyA/3xEnDB1RM4lclD3OYggFJWoDPl3b226L/vjs0eU77/VdUmYVX9IpcvmSlQiokMGjw+zFVNukzMmcQ3J0Unia6rytSzTUUGqnoCJyO5p1FB9bRuBfY44cOjuu/wAnkoszl8yVXVUQgF1PhuftGW/W78tMeeOfw+i5ok6ohsvmmRQaytDEt4LsGCNJ6wH5adjvjnFlnTvv1UAPrfvv0S+pRrnLg94ko7QNN2Bph99t1jYeuBBiy3XP5Lv8vVEcVo5kuDqUrrZQQIjVocwCDA8fMt6DBXGNSFxEh0UVJK6u4DpqaiH9kwSoFt7GZv8ALExlmwHZUPD9yUfk6OaJXx0wLqw0mJ1NT63ECZGn0OOOQdVI4hrZKqtCv3bE1FmdRhd4QmOXNI29+AHCzbeS7/JV2vvqJ/tV/d/+WEZ2/wCv1/pPyu6/T+1HR4ZULf8AGayhgRaJOwvb+r2jfY4smVjWXl77KRw3udWbvsIrh3D6z1RFYiPGG0jwqFZz0/ZmOuOiLP8AXZFI2T/bfbv2XIyleWY1bpSsCu7MADMc9VVr+WOD46PhUlkljxLo5Kv3OrvogPq8PtSwpb9ITpg2mMf+eSWRIf8A0vsxk665Qr3iw9VEgJ0BqG/qRIgzgmvY0XSgtkOgKYLk80VJFRArSgUg+0AtAeYJLbyY6HHPazRpUMz6uCj4/QzQ1FqlMldQaBvqc0xBgTZAdl3wDuHZJ77pGOJQ2U+T4dm2aEqU5LoiEjb2jOxgfZbHVvywMYjJArp+SifxBeqnWpmwlBopBQhdjqJ1ljUqyfCNO0wOo9znZN0tvECR5fP5ilQk01kvAM/hRzcbf1kTPLbCC2OhR0TA+QWS1Njn8wM6QMvqZICqDIPjFzFyPAdgPdvhojB1vu0DpHDTL3S5z3GqhrUO8oVAxVnbzJq1n8N9rEeKD4dsRJCDWvP8qRMdqX2WzeZeiKRytckqQIpk28KgX6D389r4I4d1muij9Q2hac5PI5t1I+o5gTSFIEqB/ayTqI/tPPbrg/076A8kH6htpkezmddagGWZb+Es6DUDUdifbtYrvgf0shYR3zRHEszWmuW7F5iHDd2upAoluekC8Db2sSMK+iCd1xxLLFBSp2CqGNVZBckwCd1ItMfiOGfptKtL/U67JjS7EUgulqrHxlrADcsY5/iOCbhmgUgOId0RadkMqBBDMI03blfpHXBDDR9F36mTqpz2YymnToMX+83Mg9eoGCMLCKpBxn3dqKp2Oy5FMAuoptqW8/g3kbeAfPEcFunkp470n4h2LqKF7phU0kWPhNgo9JtPLfCzh6GiYMRZ1VF7RRQQ06wam/eVCAym4NMgEWuNri18VzG8CiOadxWGqKWDP5d6ifaqO7qK89YcmBO9jNsIa17SLHT7oy5jroqXi3FKJNOKqQDe/s+2IPQ2FjfBysJOgXMe0DdDLxOlrqfaJBYGSdgFrgz03G/XAtjdrpz/AAp4jdNeSkyvG6ApuDUGzwIOrZDJESBINzbEiN97KDIyjqvaPGaHcgGoJ00xHM6arAx18LcsQ1jwKpTxGdV6eL0DT/4izLH1k0XgdWs1hfBOjca06oRI0c15Q41QCLLgHQu4P9iF6b6kGIMbui4StB3SuhxGkxAZwoLgybQAtQeKdpkC+IET8rm0o4rLabROa41SNFYcSDSJkEEnu9JiR4h4RcWx3Df0UmRtbqGtxmktWmwOoLqQlRIIliI67rgmxPCF0rdEZlON0h98Tp1D1Gggf3tRbw74kxvPJSJG9VGeL0Tq8Vi0jwmwD3kRbwud8L4T7OiLiMPNVz6w/X5H+GGcLyQcYKzitT0PDLL1DTW4nw+H8ghwl7SQOn4T2OAdvt90w4agNOswaxHdC4sajimR+6uJiaQ0nvVE8jMB0UFKopo1Kk3er7J3CjvKhPoQafwxzmjJpzKhpOc3yC9yxH1JC7L42RNxExrI3vDMfhhrhWb2CSD4QieIMr/VaYYHXUqO0GfvBAf3FJxDgaY1ECPEU9yVMTlxy1LUPkPHmDf/ANMYdu8d9T/CWNGKv8QOs35vTHwXW3+YnFWQnJqrDNXJ3w86aIYCNK1qv/LpL+tUjDYwQAfU/IUgdVn2+toTiZ+yZRYIDTA/u06KfmzYiQ0098guYNh3zXXA+y1XNJS0IO7DszOxhRemI6kwrWHyx0cDnhvRC+ZrLB3WhcL7GUaVZq7u1SoYtsoidgLm5O592L0eHa3zVR+Ic7bRPaOSpJdKaKYiQoBjpO/M/HDw0DZJJJ3UrZgDniaXUoHz4GO0U5UO/EhiMwU5Co2z847MpyKJs8cCXqcijPEPPA8UIuEVMmdB54ISAoDGQuXzwHPHZwoyFSJnx1x2YLspRNPP4kFCQu65p1VKVEV1O6sAyn3HBIaVa4r9HeUrP3tMd25GkwJRhIMEG/IbHFd+HadtPsnNmI3Fqq9pOxjU+7IohlSV1IJCoTWIG0gAMvlhE0T702/tPifGRrukHDsgnfH7NJVgE8I8ILuIHuIGERkkuFp7mjwmlFw7JU2XToWDrIGkWJob+RkYBpJO65zWgVSm4VkaZy9Q6F8SOWsPEFqIwDdRE46JxI35FS5o106LvI5NCj+BdQpskwJgUHgTHsym2GNvv0QEDel1k8uhK+ETGhbXAFR0gHkIbbC8xoWpyizSVDIrpJCjVTHeISBa6OY6CCcBmpzhe4RZRQNbFd0sghytQd2oYpraABJpV4v18LzhjXuy78u/ohLG6ikPxOivd06hUSKqFrbgqm9rjwNiA4g7riARdI5MlTFVCEUaQFEC4EuIHQeJLeeDLiRvooaxo5L6rkgDp0KJFrCxKESOhlcKBObVHlFaIT+lF6DCcrk3woXOcIpU1pgqJVdTGbneZ62CkTtiw+eTNQ6fdJZAyrPVHtwGkuUVSDqYM7HUb6KdgeRHesu+HcYjVDwWkFRZzs5SC0wgYVKindj96qaakc/ZXVed8CJHeAH1OnyXcJtOPsim7P0FWhAZQA1RoY3BMrN9wBuL3wTpXFoPX7ckIhaDQXGa7Lotc0lZtXdKWM31sATyuJcb388FnPEy9AoMY4d9U3r9nUV8w9N6qhaNVUCubMRSprBmSCz1PCTHlgy6g413oFGTUapJmOzyk06Qd9Ot46GXhTEaVsTdQOuFPlNjTdGIRR12Tqv2dKpWKV6s1Kaqo1WHe5g01DfiXQoPXz2w0Za25D6lAWne+v0CsfZj6PHbRUzlWoygs3ckkBiahYFrzpgKdJJM8xzcyIEeIJD5SDTStGBVFCgBVAgAWA9BixSSg8xnemIJpGG2gqudtJOF8QVZRiM7JVX44vKTijJ8ThbzV1mBkPJAZjjnkB6nFN/xa/2tVyP4Y4qD+nFP3lGK7vij+TU8fCnBeN2ipgXf4DBN+Jy1sp/+IeeSXZvtUv3TgHYzEP20VmP4Q0fuKXP2iLXCk+k4rv4rjbnK0Ph8TRuuR2m0bow9ZGJYyXdrkp+CiOlorLdsEJvI+eLjMRO3cKrJ8Jaf2uTLLdoqTH/iAetvzw+PHOB8YVWX4VIP26ptS4iIlTPoZGLgxkdXaz34OVpohFUOLYssna7Yqs6EhMKHEfPDQ5JLSEfS4j1wSGkPX4TlqraygWpIOtbEwZvyN+uBMbSbpEHuHNVKv2JrZdlajGYQbiQtSNJWwMK1j+IemKgwpabaVY/Uh37gs+y3Eq1Ci9OrlayvNVCCpEaqYM7SYgnaPPCP05Y6rTRiA4XSl4dxwq1T7CqQrIIjqaiH/XFp2xLWVzUGS7FIfL8acMv2FTwqx9TKVL2jnyJN9uWAMYDRrzUiTXZR0uME1Snc1FLBkIgkzoZYiPIbwbbY50XizWNlIl0qiuKXHmNN27hoYuhv4RrpKY2k3XVtHniWxVQtQZrN0gMxxVqlGoopvACEHyk3P74iJ92OEQBBLlHFJBACZUOLGdRo1LpqEAGZCsOfSniAzTcIuJrsV7muOMWVu4cSR8nmdh919zA88QYxZ1UiQ6aIX+iqn9g/xT/uwzP5j6/wlZT0KI4hxOjUbSriCEpjVa0hTM7HSJIN8I4T8xJHP6DZWeIzKBfZTTP8YoGkD3iwFUETBBLmo1t4imonzwT2Oy0B2VzZGXZK44xxBBVamtZB3CU4aZ1d3SCwpmDNRyYHnhrmus0NNh9ksPbQs69lFNxGg9VFWopVwtJTMblVO+0aueILCXhtaaKM4om0SvEqTZyrVarTC9/oJLCBpJi8x9xcExpMjnEbrnvblDQUyp5unB8aSzUTp1CdPeVK7NEyV06RO2OP7fl/KkG3d+iD4Ine5nLBGFUjuwShBuJdjYwBsMCI3cZo6InPbw3HqtP4PwVaIDPDPoprfZdCxbz1FjPnjQZGG/T6Kg+Qu05a/VF5nPRthiABKs5nwoknCZp2RNzOKdHEXmgq/wAQ42AJZgo89z7sYk3xJ79IwtnDfDSeVqr57tOPugnzYwPhiiGyv/c4rYZgY2auSY8dqVHCKYLGwFv98H+nDW5k8OiZsESeD5lxIKbxd4M9L4Fr4+al2JDTX4Q1fgudH9UT/dIP5HDWmI6pZxQ/2S2vw7ND26VQdLHDgYr0KHjF3P6qxcA4HSSk1ase9qAEhB7K9AdiW6zt88KllafDskl8pkDQdE0yfaGiiU5pgsfb8I8O+07nYcsLDI2nb6JsmCme5xDqHLX70ic5xI5um+XoqxLqVkwqCRux5AfH1wxjqI/4qUmG4HiefyVRuP8AZDM5UBwwqUyPaUEXG4Ikx1BO4B52xdY+N++nvv33zpbcQ735hV+jxdud8E7DNTm4lwTHLcaiDdfMW+YxXOGI2VhuJvQp7k+0r/iDR+IT8xB/PABj2mwoeyCQU4J1lu1CmzSh67r8cPZjJG7i1Ql+FNdrGVYMjxgEe0CPI4vQ4xj9L1WRPg5Iz4gm9HiIjfFwPCplhTPI8UnngwbQFpCY1Up1hDqGEEX8xBg7ixO2ILQd1wJGyp/FOwmgmplmnY9228h1fwt7jY9d8VX4bm1WWYj/AGVJz6FapUgj7ZgQdxKMv5oMUnNoEHr/AArIOxC6zYC5ierhvdqDH5VMRJoQUY5hCZNoqCdl7kfus1M/I/LC26GvNEdaKD7gaHUbgVF/dEj/APmbY4dFB3KnyjeBfMR8G0D/ACscMZqEJ0IU9enqVRzdCCfMqy/mq4F24KIbFCf075YFHooKHD0aqp0Lu/Lko7tQfebemJY5wZv2VD2NzbbfgJkOFUWrUqS0kCmtMQIgMqH5JUPTDg9xe0Xz+yWY2Bp077KiyHDaVV3JpLFeohIjkzvVI8hCrtyOJjke7UncoXRMvZE5DhFBa1JhTQxUJ2kaFD1DvygAXwwPdxDqgEbcu3dobhHCqBUs9JZC1Khi14VeUEeINbEMkdl1Kl0Tc2ys9LsNTr6Up0lA+0DMQdC6UWgDp21yHaQJJm+LFOcQBtz+yrksbdq/8F4BlskG7imFZzLtuzdBJk6RyGwxZAVffVfZzPecDHE0jDSVXOJccVQTI9TtjMxPxFrPCzUrRw2BfKdlR+MdrSSdHxP6DGW4STm5CvRQYKKEarrhXAWzCipVqwG5Ay3vwlzw3RqbLisnhATc9lstTQM6F2JgBmP5CJxJkla0dTypU/1D5HkNOg780F2l4JllprFIJUM6NNjq5AkGBBiZOLsYkZ/9vMfXvdJaXSO8JuvPl3skmZrtRSkjOqiSSO8BIgc49knz64H9LpZ1PS1b47muNN0rQ0icrm67qa1Cmz009oEgkegsSvnGFHDs328kQxDdGv3PlS8pdoqtSBqRReJEgGD+c4IYcDxOOnomARi6br6ptwvs/VRjNZRScSYQTNvZXl6n4YKcx6Ub9lTOJBJOXUba/lRca4FTpBFp6hLDxEzIO/kPcMVHS07xBXMLPJIDZTvhVNKMKhjkeZY8yf55YS6U5rVWYOkFuTpsyqoS5GkwPfNsPDg1lu2KoCNzn03dIa2RoVahY0ULKIAdZUbkFYgNfrfDIcaY3a7fb0/tWXRHIAToen5QGU4Nkg+lqKo2m4Z2BJ8oIkEYhuJeTd/9TZInhmZuo8gNkB224RQo0Q9NNDBgBDMZt5k4bHLI54BQQm7s/ZZymfcHecXzC0oRO5pTnhfEXALrqUDcgSPf5YrSRAGlabOHinBWjhXaYNAeB+0PZ9/Nf52xzJJI9lUnwDJNY1buH5qdj540IMQH+qxZoHRmnBOstnyN8XA5VHMT/J5wMBg90o6JL247O/WaLPSUDMJDIfx6TIRuvMDpOFSwiRtc0bJCw2FkGbzeaaomqio1UdtWxjTe1m+x9mPfjPc1haAT9FfDn3dJfW4lX1Me5ILByRf8Qew3FjN8Bw2Zj4l3EfQ8K+qZ2v3tQLRAOsECZ9u0cg0ip1GJDGblylz33+1D5PN5hdI7sEA6bnZtEXM/iG0b88GGxjml55OiOObzI0N3Sgqxm94lXE3MAAHmxubYFzIxz2Rh0nRHf0RW/sqX/OP/ALeCpnVL8fT6oLK8YKOENGprpU17xZXUIGsmNXskkGcA6HxDXT3TxPyrX2QlTjNWsoakDTNOmSXVWcGJEAgWLPVIk2BtJw4RgPLidgkmUubQ5ot+LvR0stJ2UCoxGkhkAApAsNo1K2FwsFgE6hHJIQLA0XdPtEZXRRqMGoNRNj4dZFOQQCCR4hfTc7zhvD1cbSxLoBSvHYTgbZtWqNTejSgKGaJqDUWOm5teJPnvg4sPzOyGTEDUAarT0VKS6VAUXMDqTJ95JJxcAVTfUpTn85zJxDnAC01jLKovaPtEqyJnyGMHFYx8xyR7dVvYL4cT4n7LPOJ8Yeq0T7uQ/nrgYcMGi1qulZEKau8pwGrUIOumAYiSfFNoXw3M29+HjLXevoqhxOt9+6d0sjVy4JGZo+FgulH8ZkxMGBE2mfWMKkwrXagi/kUbsfmaBkJ9Rp+fsvuGUs5mahedIUg97UYhFvsCJJcjkBbn5iBDF43HXv1VHFGZ3+NmjTyG/wDxP04Q7avrNY1ATMjwfCSx94iZxTkx5efCNPM3792hiwYaNTZUWZ4PlqHEAgMq6Hug3jAc+Z5wDE82PlFyUklzIt/JWWSSSQB0mwOqM4Fn6dN3pU6dQswggrqE9ZUbCLCOeKrA7Whyqr5p+KhLmhzyAPlovqvBGcRRpqh1GoT91WiNQEQGsBMctxeWxSPdGIng1rZ779EkyMY7OXa7eve+/wA1VOK516Ffu2rsKgClirArJ5Qsco8/XDY42VoNPJOYeIL+QIUw7RawKdSWI9k/eU9D+IHr/wDWET4cnVuveyfhsrXXt16KxV8uyqGQamECoD9z1M2xXGGcDqDpuP7SxiGElrjQ5eaBznEJXSjao3bkPTl78AICOShrg521LnhvESoC0lZ2nZb/AO2C4ZG5opj4ifE/ZE8Y4Fmq5RtFKnf2i8sfIqoM/G0YsthyguJsHy5pMeMij8LbP2QPaHs7mzS0ahUCGYX+BviInCN2qb+ohl1boT1VHyGWWjV+3olxBAViVGrkxi5A3088aYnaRY1Vc4d91dIw5gU3LJIVraVi++4Pu9wwlxEop2hU8AtanPAewteqNbVaVMP4gPE5je4hQOm+BM0bqANpLpnxE2EXW4VnMj4vbpzupkD1Bup+I88KdQog0VZjlhxIyPGqsHBe0iVIV5DEx/PTFvD46vDL81mYz4W6PxR6hWPI5oo8HbljVDtVjOZYVpytYMMNSVnfbbhwpZumwHhqSfKZYEfGpPvxQxLACD1V3DvzNroqaw+0SbkohPvpaPzXFB41HorbdkK9QqZ56FPvVf4oMQN0TuSkzVLS1W8BX1x/6mufgwwaXSKQ6go/ZE+sGkfW5GJcLtcOS6/p5fPAZwipc0GFWo2n7zaf+a4Ef8sLgm+J19T+aRO0CkoVO8GYY2FStTVfTW1U+7Sqj3YMkFjj/saQbOA6BccPoGqVBOlWNFWHUT3rjrEFsdDrJZUSfs07tWjsPwFcw1VnBFNHQECwciahUfs6qgn0jFnDRX4nKviJq8Ld1p9lAAAAAgAbAdBi+qVJbmq8+mIJpG0WqTx3iNSpqXLo1TSYJUTBxg43FGU5Gbc/6XosDgo46fOavYLPeNcKzQ8T0zBmDIPxg29+FxNYwBazpRJ4Y0rynZqtURqhinTUHxNbUQJ0qOZ29Jxa48YAsqhJE/Nlqz0/lLkzJUAd5o3JCk6ifw2HXltiwIx+61Se8t0pXXsvUpLopmmlYs0t3i+ISCsTBBCi4NrnaRiuX+Ko27+S5hc5ud5I9CtBzXChURACURdlFojYQLAYwi1w8Tjfr3SdFieE52lk9+qFzfDY+6z3Bk/P34CyX6kp8WI0q6STtGzUc7RZDpKqSuqIBuF1AmYmJg42cJUMpJ09vulF4kw+U9ev2X2Rqmk6r4VNYDvNEhQ8XCzsSL8gJtheOYTT2ehHmnQubI3Y+Ha+n9KxcOrxLayADCyYG3T1xTgcRrm05JM7L0qzzVV49w1K9ZKqhUqpqPsm7GIBIPIgxbni3HjC5vDk0HUflMbhDH/kb4h0v6j+FVFzFJ6510y7shQESO7clRqIAnwgNy6WxbhIY0mTbvVHiAXEcI6juk/4Rwd6dKquYrCnl2HsyPFeVBJEC/vwk4u3Fkeun/Et9UHPGoO/Qc++qR5rIU1qg09SqRqFrAfKRztaI9ScmatRv6qpiPijcPRaM2qsvCuPslOFpoqob1CG032JIUwTynFT9MXDf3pM/XwTf5CTry6KXifbCqiL9mpg6pVtYMjy9fzxIhcKbabH+mdZa6/KqKZdn+LtXR2bTTI2ESQepuIHxwqT/GXNcPPb+1BYDRbr7qXOZXvAErUUqB/ZZbEAc7m3xwlrnbgd99U8Oa2y1xFciqP2n4MuXIZKgiQNH3p/nni7BIX20/NWGyg0dlcOxPFgy6fwz6xhH/1vpIx8V+Pr91120z4WmFQ2Ik4WQ1zmhuyZ8OiNue4bLN6ebKtIPPF4xAtpW+JrRV+4FxnvkAJ8a/MYsYSYg8J/ssD4hg+Ec7dirt2f4jqEc8a7HWsOVlG1L254S2aybrSbTVQrUpkbypBj3gEfDEvaHCiga4tNhYlnMhXRqP203KG22isU/wAUBp8V74zXOZzCvhknIoXN8Ora9LVjDFlG/JvIiBDzAOBD2CvCidG8j92imq8JqvE12PeUl1WG8cotE04623OJbIzk1cY33+5fZHh1SoiHviCuphA5wHAF7mTznngs7eQUZHULcjv6GP8Aav8A5P8Aswix/qPr/KZlP+32UeV4sUapFCrFIM0xcFKfdiZtAc8icNjhrW0LptaylQVOKsKVGmKVQGqzx6kCkhXqR0MXwTYdA29kLpzvSmHaBVq1D3dTSne6bGSYFJZH3faNzscEyKgdd0LprIFbLe+zWSFLL01Agkam/vNc/wAPdi+1uQBqoudnJciM9PLE3SIC1Tu1vGO7QwbmwxkfEMXX+Nm5Wz8LwXFfmcNFTezPGEp69bwxaYP8f44zTCdCDst/FRGTYK1JxYVkeDPU2wiSQmwfx38ln/pTE5pP5VY4/nSE0sZAHTbywEALnhakMbQC8BKOwmQRnrV2pq+o6KYKyo5sRNh90T640sXO5oEbdysh7WueTegVsz/DHb7Sgw7xFI0AX0m5AIuQTyxWjlk/aD7DvVJliDjoavmdr8xy9QoKnbM0MqgdFapLIsG1gDJvMXEWvB6YexhdGKqh3/xL+IMGGJJOtD37rVSVO3yaf7M77b+h+WEvbKR4PshwXDnFgeotULtVx1MzmA2sCwUNBhdyJ63MfHGjhoTwvFv+FOJm4GlaeXVMeHk6SvfMH1KFZZg+7FGR5ZLTf281nH4q7OKGg3Q2f4/UNbUx0mmxAXYCDe3uw0wtBJC9bh3NEQ6Ea+4Vr4fxelXUMAkmJN9Wrmpv1+OKErXA5MuvvZ7+6WPCLa6x05eqXPxSi7OaSlNZMNaZFiYO0wBe9sWy0MZlfdDksCf4nLHbmNHr9v6v1pKc0lfMd5TcCqqqCD7JE3EeIBTa/l83QSwRtDqolJDsRi4g7NYvbb/qQVcvWVS0tOw0mDHSwsOVv1xZbOwnzSP08QmMYdZ/PROeyNbV3jvUchVltMgLbSJBEHpBEYViGPFBgsc9tvdX8PhGhpz1Z5HyXlTiGt/tKaookNpU6iY6AnqDvcbWOAdhiz9v9JeH4bJaJI6JrlcpSrUmrKlURb7BWkx1Asw684wLI5Ly8vS/qtmaZjSOvqO/7QS8Ez1VgUFTSdtVgo8g5EGfl1xEc8Q8JonvolzBv7gaTbI9kQ81czSqcrs8AxztsCY8Mf7kHujaHNbbd/b735UgE7HOyZqdff8A20yq8AOU0V8rqcD203J6lbzEbjCH+MB3PkrUWIa/NFLoPsq72hzb1TqKlQ41CZuOonceeAijLXW7mtJmVseRhut1Ua7EHGi0AhZ8hIKZ8Hz5RgwMEYrzR9E9tStLHLS+E52ClUWV7HyONLCT8Rgdz2PqvMYqAxPMZ5fZaJw+qGAOL/ms06aLI/pA4ecvmNIsrNUdPRtDEegYN8BjMxceXXzvv3V/DyZhSQcYMMSPx6x6NSBHzU4rOFUrV2wouk3hpnozL7hUt8quCahXPCW0tBsEqgfF2Q/5SuDaUJTj+hn/AJOJ4J6qOIEvzNXTTcnnoU+9mrN8lXCQajPn+U4i3rvIr9vSB+4qFukorVSf3tOGNriegS3beqjpvCuzfcVB74ao3vkJ8sc01EPNQ7V63LhzTSQ/sj8sbBWS3ZB8XzndjrNsIxEvCjLlbw8XEdSyriIbN5nu1fREkGNW3kCNzjzLHW8yu5r2LGjDYfa0o4xwRMvALtVJHIaSp6AAmMPbPndVaKcORI0uI19SvMnWqUF10q0sRPduFawAZhHUfocOMLTqAO97CVJZviXQ/wCDv0ReZzqMg74I7OQNKysk8lAny/jivDESfAFnPxkv7WHKPMX91Dk+0dEMKVMGhTUTBM+KbyRcTe19hfDMRh3Flg6+vNdhWOdbn04/JWLh3GNRU0iTBsdp/wBsUCJWEBu6sOhaAc+yWdsVyWqn3mpXqgtCgEKRufeeXri2wPcA+L3Cz8bimCPhTtzAbEb0k2T4SK0I9RO6JklVOoAdAQYJHPBNkDX+EG1k4KTDxyF7iRW18/WkRxrgeTpZgMtI7Coq6yUIItAO4G+Cdi53g6UCo+IYiqjaL03vsITJZnU9TRSBIUEAT8TfrG2ESsAa3MaCzGMzOFmgjMpm1pZYrmaKtUZy7My7liSGncEC0DbHPLnTB0LttvZXsTiqkqFxoAAb7VsoctnKasD4ZWSBtpPUfx33xMjZpOZ1VUYicCmuOvmknFswsDuYRtROkGxPmOUzixAx3/6ahAHud+7XvdE5DN1XRgCtMzcwJZo+8AL8r+eIlaxrheoT4sSYjlzGj3olhz1YsyBfFEtBB2335Xxajw7CA8clLYS0CRqJyx7xQrMEVjJ8Mk2i/P5xgXOymjsrmE+JPw1tPiB68lG/BqCn7XMMDy8EAwfCpJPh5+K4Ft8WGSB2gWm3K5uevrfy019FsPY3O0HyyUqKqpC2G2rqfMnnjNEhkBjI8ffsumjcx2e9E0YJPiBBH3Rb8t8Vmhl/5NCOX/EQL68PzQWazXdvAy5KC/eAagD576RhkltFtboO/OkUbDIRb9fl/Fqc5mIcFRbpvPoTgeI8U4V8v+qeHdtN/NIuIcNy2bYhoV1Nyvha9/T4g4KOS9z9N1ba6WBoI2+ao3bjgNHLEd3W1zupjUvvEA/DFxj/AB5QjZMZWZniiqxk6sHDZG6I4H0Vq/YqstbLvSMahcYj4cQHviPPULP+NxkObKNldOzOYlIO62xssOiwJRRSb6W+CtWoUqyMVNFzqi8o40mxtZtPu1YXiADEbF0phJEgo1ax45PMGnLVZLhI8grFIJi0BuXXGe+SPQ0rzY5KcMylyuRrwzd8doI5yUJtyF6cTGrzxwezkFGR++ZRtkK4dl706h9oLtBlQwvMkyh9qRbbBl7QdkOR/VWz6y3/AIyt+7R/9rEcUdEfCPX7KvZytmm8HdoA7EoJkm4p2M3HgbcLz9wlsfhF+fy781IdLbjXffovKOfzQZmFNSWVlaP/ADGCD73gPhsRrG+OAjpxB779EBdJY0779V42czLo6ikvjeFvuWK07X8Q8B/CN7nDMrKaLQ5n240v0RwNpy9MnfQs/AY0VRCQdscxpHoCcZfxZ9Q11Wz8LjzyLH8pxQ0c0tS5AbxeYNj8sZ0bPAKXp8SMwLCjOM8Oq5nMMlIlpvMwqjqx5D+Y5YjD1GPGEiSTLEKNJhwjs5Solnq1NbLsq6gB1vZj05YiTFg3w9FXLHuAB59aVg4LkKQNaklJTqhjInSBJiT6/HCmzzvDo2evpW6rTxMaGyO9PUonMdmMtUA+yUkRsIsBAHhjYYVx5XDwuJry/hKbIWHau/NKuK8LTLqa1AaHBJZZlGnlHIem04luMc8hpAVzDN4hyO1FJFU4Xl85perWVHXkHMx02H8nFniOgbkY35pWJw7JDq2wlua4rl8q1WjRDvYKahPhnmBzgT+eLUbXOZm5leUxcIEha0bIevxZMw7OVYOQiUlVpCgW0QbxtHSOeIkaaNqq5rnmkfleHBHZ2dqdWw3kHygWN8UJJi4BlW1A7Mw5HKTtHSqBACysjLZgIgxsffiMNkDrC7LRVK4SSuYWVZ4bYED4lgRHWcbUuQxGzonOotT7iWUV2lFSQSWXrf7vPrbzxnQyuaKcT5f2ktcQg+D57uyQVYqx9TPVZ9r0w7ERZ6IOve6sOwsjhmCZVM1QLd4CDUNjYhunutbFcNnrKdkrPM1uTYJLn65NQ6SABBja3PbF2JoyDMFLBpqgfrjViFZx6sNr2A84xZ4TYxmC1YX8CMg7K2cN4qcsAVqhYPhLEAte4A6e7GW+N0jy4DXy5JY+ISveLGnRXc8TOhalS8853904zyC7Vy9FHqaavaXGZUAOIYzb+b8sMZdZbXSMp10vqnE0SS9VfTn8N8OazKbtQyN8ujWpFmQtao1Y1moU4C29tyJuLi2w54Y3h1bhZvs92r3jibwxr9u/kpKPZDKV07wM8TDE1Lgnyg3tOI/UStFiqVeR2uU6nks74jRWjXdEfWit4W6jz88aTHcRgcRSSCWOoqy9k+LGlUDA+7FGYOY4PZuFoPjbiISwrV+zeYBqNGzQw9+NvDSiRuYc15HExlnhPJW3MUBUpsjXVlKn0IjFpVVg3Ess1E1KTe1Taov5OD77HGJJHkOXoteF4dr1XuSca3BI+6fcKn/bUxzN1B2Q9asBWon8VMITPNWKn5PhrhoEIOqD/ox/xHC7C6imlZoqL/5VOf3U1f6qhwJ/dXQJvK1Nk1ikAPvVVBnpTpk/6zjv/wAxXNCP36rkmHok20DvG/w02qn/ADPhzN/ZAddVs3ZBSMnQVjLLTUH1Ag/PGoNgszmVXvpAMKfT9cY3xjZg816H4GLkWLZ8eI+uEx6Bbk+pVl7M59KCKQVUG9SW8THbboOQH5zhEsTnuzXoOSUYsza5lHDNtWzKkACmZvO8X25TEc/yhVxgHTUphiMcfom/CM2aWYqFjZxDdI/hivHKWn10Puq+Ih4sIrcahWbJZhCvgYSDsP52wTKYKuiO/ksmRj7tw0QXaDS9JlgAnntHn6YF0jLGis4LM2QOWXrlBlyynS4Zjy3HKDuvWxG+L7pc58OwWR8UxMsWLqMkV9zrryKXcay/eUatRY00mCnUwLXPKBcef54sYbwuHmj4hxUPjFO8tl92By32rVSCQgt0DG0+4T8cFj5Mra6qIMG1pD7V2ytKgxBqMef+Hz/2xjtoCin4jCNe4vcKrmq12yyNZgrU6yvQUjSq2vyJ6tfn7saGDdEwlhGvVZD4mFpfGbAVa+r1g5BViwvCgmMXM8WW70VO2kLvKs4rA32v5eo5HAvDeHSE1lVhzoqnQSqpUA8GmzKvPwjl0O9yMVi0AW7Y9hPdinOi4Z78ks4tmypAakpd/wAcC0j4t+WGYeMGyHaBOwznOic06gbeSMrUcpoC1EYCBBVok8xeRHpGAhfKHknXv5qm1zmmwoKlHKOIp0ium+rUSSfNjNsWDLIDZGid+ol580krSlcM8OtoMbgekSw+eH5g+Mhui0sFGx1OA/pWGvx9KsIzsqDysfXp8DigzCGPXdb0cjWajdBZji1ZxopsKdIWDSb+h3+GGsgjZq7UpJlc91tGnU/hMOCd1SUVWmswItMAenU+vwwmfM4gDRWGykAgm0y4lxFK4YlH1RAIJlT+0NjhEcT2FNsForRB6m0dzR1FniTN/ltz+GCLQHcSXYIDnc3w7pd2r7MVcotJ3iKgvHIjkfUX9xxoQSZrB0/hVXva823lv6pfw2rcYGZuiu4V/JbH2HrToP7MfDDfhZOQjoVifF2ZZStFoNbGqsZY/wDS3wCm2bD3BqqswbSDpJ0nwkxFyOWKmKeWOBHf5VnDRh4IKpNHgqEqWZyalIg+I+1oO53IlD4TK+WKomPLvv5qyYBZXfEOAKqUyGYkVSmqeRXWulR4Uv8AhAwwzEAoeCDSZ/0PQ/FV/wCc/wD34Vnd2B/Cdwm9kpS/Eaz9+4pRqICidgzzEfe8MbRbEFkWa83qgzyVWX0ROc4lVVMuncNqemzEnYmqwgrBMdBqjDTA3Rt7JYmcNa3XR4nUdq/2B2amOo1uEiPvezp8M4NrG3dqDI6iKW3/AEe501slTdhpJ1SL2hm63+OLjTYVN12bUHbXI61P90/LGR8YacrXdFtfCJuG9YhxKke80qrMx2Cgk/LFWDVllelxLg0q3cK7JRTXv1bUwnTIWPXc4qzylrtFVOMFU0/ROeH9maSsrIz02H3XOpT+o9cBHJxHZXaFJfjnhpaRmB6d0vstlQKgB8Qfed7jCowOIBvaKVxMWmlKDIZLuyyh7z7yMA/UkVsizNyDTT8qTj7VxTjLjvHvP4hHQfrhmHjaXiys3FcQxnJosn4hxCoWOrVqUlihG0b/AN31xuxYdrhoNDzWA+J5d49/PdRUM+xRgtMFWM+K82jYfzOGNYxjw46kJzcRw2ZB7rvh/ESsU3B0C4WmILk8j1jz2A9MDLEH+IbqMRiHysDW6KY9obaAsDV8vXCf0f8A6v8A6q8jnOiDHEn3/Cc5euhoai8Lvvb0OKTmOEuXLZVAFzXUEryfGqoqGo/jkRqt4lB+Xv6YuT4Zr25bTSwVQROY4n31RSCEC3noYJmelhhMcBiaeZQ1QRdDtA1IaUVFqNPiC2ttA6HytfbEOgMjsxOnRRlvVMuy/GWquKjqo1ApUGkaag5GNpBnCZm8B1ArT+HQEylvkq5xdSlapRtFJjBO0csXIm+EO6qX4J5lOXQIXhmR8XiqEIbmIN53F4mOoGLEkrTWiePh+bcqycEegHNIotYMxKlhDafP8PuxQxIcCXM271WvhIWwsoaHmjuLcPyiKWqUgi+TET5Dz9MVYX4ku8JVl5Y9has7zYDEsAy05Pdg+p5xBx6BjS0eILCmlAOUHQbLjL03t4t7wJmx6fOdsS5rSLCmKV7jVp5keGZiq/s7DxHl5TG2KMkkbGmlt4cPJFlWg5HMZbSy0wLbqQT88Zgex51PotAPjf4atLe1HFMxXp93UpmAdUkXn42xbw+UOvNaryQNDTkaq1w9bxz6YuS6hJw4IdRWy9gMqWRCOUz6YL4WNH+v4Cy/jJ/zey0pVAGNZYiyT6V+IqcxTQG6IWt1m35YoY4+Jo71VvBjQnvRVsR9kelVh7u8j8qmKY0AVz/0VFnqxVCD93u394JRvkuCcNKUN3QvcP8Ayf8AbA8QdEOUr6PASNyzR/hXQPnhIbYA619dU9xqz0TvjQX62ifdpGmvupJr/ji843I49NO/kqleFoUHAEPhZj99S3+Ck1Q/5yMdHuT3t/aJ+opat9HtQfVyo+40H1Khj8zi7D+wKlN+8pn2lEUi8TpufTn8sVsewOhs8tfbn9FZwGsoZ1+/JU7hNCm3243qElyAFvzHoOQ8seZxDy5/i/aez8lvYgvYeERtoOenL5qbiKnbV6HFd4ynex+EOHI3pFcPDskQrNfSXNxblzjF3DGR+hAPS9x6d+yRPka69hzrmqr2kzOYy0aEV20gFluP/v3e/DeAxjgHOo137rQiLJgcvXY6H/iqlDtFWqsS8q6mzKFHxk3PuxZOHgaMziSVzGyElrW6K3cLzytS8TajbWWm46EgAb8oxRkBa7MBp3oeSY+FzXCvbb572qz2w7NiqGehcyCVU2YbwBvIOLWFxnDdlJ8JSMRh+M0F+jki7N0+68NXSbE924uJ59Y5xi7PNTs2S1Qh+CxT6ufR8kTmKVJQulV1avE5BLkEwQv4YBNh59cIhe+R/iOnRNx3wmGDDnhmykVTh7gErBGqNuYPy9PPFviszUVkDAyOiD70Kk/oCo6VGA0U1GszJCn8I6k2jEDFMa4Dc7JIwMl6qPKU07oXIabzcX6ACRjpHOMm2iKXCRNjBc6nKRu7WmFjUzHUWII2MQDyi1vPAeNzrvQLPfGbJabAQeabQxjYjYW3E4cwZxqpZGXEBWDgPFtOjwwNuSrJ8yYFueKGJwuYnVbuEijw8Ze4+/4THjPBfrFTvUIU2J0spEgb33wyHNGzLoVmS/E3ucaGirWcrutQqz02i2oSAYtynpPwvi0yNrxeyuQTuc3NWi5Gbqr9tT8IURaOe8dffGIMcR8BNlXGzSDxZdF5XpvWp959ozKCX8JKheRBAMdL288dGA1xaBomyveQCUfnOyFall5erDtDmgp1BFidVUyFV9gFgnrEYsulbGKcfZZroS/Vo90vqZOpSCL4CWXVII1RMQYuD+eK5LXeIqwM0Phrbco3gnaF0cmSIEATb39RhE+FBCfBiLdsnf8A/r9JYg3v7Ww9BzxTGCrWlq8aMjUqu8T47VrMPEdI908/hi/HhWRjbVUXYkvd4NG37n+lJlahqVAcKeAxlK/E4yPzL9D9ieGdzlk1DxEAn33AxoYCIxwi9zr8/wCl5j4lOJcQ4jYaKTtZx9MrRao1yBYcycXS4MGYrPALjQX557Q0q1WuzVaupmqGTBCiQCIEzAFoJ5Yz5JwHlxHJXGwnKGgrpuFOUd+9cxFpMyaYbeYiUIgAG2+FcUZdhoUx0JzfuOoXXFeDvZRVYhdSgnnZXFhz8XOcHxgOSEwnqgPrJ/HU/e/2wGnQfJMrzPzTDh3G0Hd6kaFZZNgCdWtvESFBMDcjHMw5DxZ75KH4gFpoIjiXaKkzuwDFmFUSYBHeQqnfxQJ9mcMETtShM7dBzXWS7RU+7YQ1u8gi/tsqgH8HhDRriZxIhIbSjjgm6Wq/RLxYV1rwCv2pMHoSSPI2gWkWxahFAqtK63Aq/ZikGUqRIIgjrgy0OBBUMcWuBCz2hmqdM1KVVglRKjEKBEiZBXkd9hjy2Igc9zidx0H2XqHsc/LJHqCBz9qKH4vxUKQqDvG9owNhNpH874T+mJ2Fnc6J2Fw2ey40Ei7Q9qdH1daX2bySGbYmDCn9km3vxdwWHbI7LVVz80rEM4AcXm70pAr2xUsFrUFp1AdmEidiR+WIkws8J8J0QMdDINSpm+qZiC9MAx7VNiD/AD6jFUPki05K3n/1d80t+sPlaxCg16UAyLgmIUOBbVPpi9G1sjPXkufPYp39j09VZ+GlYWpVUM4MlQSqrPIAbnzOM4Fod4Req5xe/wALXVYTmvlKWaSDTTTyUqIHpAtiHTSudoarYKiWcF3i181VuI9nAk92o1Ts3usOXnMT54dDjarPuFdNTMIJ0ISrgeWkqCuoFth8cFiXlzrCOGIQQ5CdhuoPpB42tNRlqNlF2g8+k4t4KHMcx2H3WTMSG5zvyVVSpYMitpYE7yRG46G173xdkALiFg4p2d2u6nyWfVUZHp6+aSOf6YVJA8uDmmuqrZHXbUNS4rCFQEDs2ou0E77X2Gwwx2Ht1m6HLVPYXB19BorV2V4Ac+WD+CmLOwUCWsRoG3Q4qucInAArbwszXYXI8ZvVM879GlSi00a0odwbSOY6TiH4ktAzj3VQYGOR2mnluknEOH06R01Qqsm6N98dR192Ogc53iC1eGGjKNkm4dUD1GoiO6IOnVAg+tzE8pxeeLb5pFlhJrRXvs9whRR1Mw0liYRdJABjSzAyRN49OmMybEyMBLB6lWnQAuAd8lYqCUyO6CL3en2YHPr19cZ/Ec53omEZW3eqzLtVwtaVchSQSNt5WbEXAAuB7j542sI/NFZ5d2qeLjMjge7CQZthTsH3N/s4+fPF3K14sFU/FHyXS1KV9W3XSYGFOZIP2rRhmgLf8m5QkLq8JkYPWtUrwZqYbWg/Rj2dOZzCkj7NIdzyibD3kfAHCGxcaTKdhurM+IGGw5I/cdB/Pt/C3LivEEy9Iu5AA/mMa+gFnZeVNk0FiHa3jD5qo7NtodVXoIPzlJxlyz8R18loRwiNtc0j4vW8Zb/9bfERhbxZ9kbTSOnw1BaSqn92ow/0uMANRSY7ko82SaSsTEGm0+qlL+8YkWQbQvrkq19R/bX44fn8kqir3wIRU1kWSnUfyBCqg/NsKwwqz5J0uunmkIQeN2A/4qAWuBTU1DHvUYIP8OndlBk8RvyT2jl0CaCogLSQ2F9KtVPr7eJcdFzArD9HueFCvpJgVAtMeqg/pOH4WTxFvVV8Szwhw5LXFM4uKqs3+lLs6XBrKDYXjryn8vfjIxzDHJxRsdD68j+F6T4PiQ5vAJ15LLuD51ss7HSx1AqCDAHxUg4mOVrWkjdaJY/PROiTcV11HJZiRvBO3X54mJwA81XxMTnPvkpshTJ8eipUiw0qW+cGOWCfHLIKaq7nxsNlfZzP1JAZWpabqCCDeYF+U4OLDtaafuqM2IkdrGNERwzjDIokMecXvtz207G9tsJlwt7Gr2TYcWf/AEEfwXjBqZoCoHSm8iDzC/wM4qz4XhxdSN1cw2Ozu0FHl5rY+HZfRTGggiLR+mKLI3NaXNNnvZInkzyeIKLPBe6Z9JBE89up843jywuFsLjncD8/r1UtL7ytKpuV7N56lJotQekZK6mKm/ODMek4vFkb2Bxv6f0nicC2SWT3oq7mfoxz9Qmoxo3vJqfwU4vRzNYzQGvb+VUmc2R+/wBE17A8CPfvQrKIpnYHws3K+8RilIRK9pbufZU24Exkyye38q+1+y9JJKpTEtclZPxI2wOIgkjafHz8z2FYimY46t5eir3FuweVcyKSg8ytjM7kCxB2wtk80emawp4EEhst1TrguRp5eiKdNdAHLnOxk88QSX6uOvfe6MsDNG7IujmCwYTsd+XvvhWcuBHmmFgaQUu4lkKOYQ061NagMwYuPQ8vXARzuY6wdeqYWaKiZX6OqYqsr5k6RJUKgLEcpkgDGl/8i0jUfL/oRtiytzNHzNfgqwcL7N0abQtWtcETMXmxAUC8DnIviscW1xoN0/PLvVWHSyBtkDvff8Up8+yZamXDMxX8RuT02GE1meKQAmQ5SKWe9qeMDNMKigjQh8QO17k9Okc588auFhkj0PNZuJmyuyM1VYoozm4JJ2P8cXXua3mpghkedtU64rwavQokPTOkMJcf8M8hpjf1vhLZWGTKDqnGN2VDdl+z1XOV1pUlJJuT+EcyfLD7zHKEjIGDiO0AX6S4Fwqjw7K6ZAganc2kxc35AWHkPXFqGIMFfNZWKxLp35j7d/dYt9Ifa+vm6h7oRl1kqNywAVu8I5DoBf37LfKx5y3ohbG9ni5quZs5nUwt7QCxEGeSzy+0vq622xTbwaHfz+XJWHcbVRcU78JTYkMGpCyrEBYs0kzE7jDQIye+aAmRoU+UbMMxhgA9NgJuB4VaANw3h3MjywocICk08U30XuZXMtQUEyIYEACfCwaWP3vanwgYNrowdO+/dA4SECz336Jb9Qf8aYnjM6KOHJ1VqocYo/V6zBwSy000feMuWYgG5Hi32thbIXAUmOmYdil2Xz1Pu6YLCXaoW8tTKni/D4Ne+JMR2CgTNqynNbi9ElyHWNTSbxHhpAjrK3BGIex1jRE2RtbqbK8coqxbWtqdUqf2tKovobtviGNe0uNclz3scALV+7EfSBRqnuXcd4tpmzea9caMTy5ozaFUJGhjvCbC0KVqKQYZSII3BGJc0EURoua4g5mnVZd247AMs1ctL0xJNPcp1K9R8/XGXPhHMH+PUdOnovU/D/isctMn0d15H16H6LP2yM7jGdxSFvOgBSHun70rRLA/stp+cjGnHKWsBJpYGIjaZCAEemWzBEuiVLQNbC0mTN7id5nEsnYTe6S6BxNAfJd08oALsQ8WaPCOenTaFJ5+flhJn4jvFsrJ+GmMFzDZ5oXIuodTUDHRIA1bSPPcWHwx0uZzTR33QCBmYACiNlrPZrj4NFRIEdbxjKLzEMoXT4e3m1FxfjaGFDEsWgBbTPKcILS7Xuk6BgYbKs2WtSUmR4RzxpADhAnoO/dZzyTKQOq5zWaASAeQkz8sBI8BtBSyMl1qpcAzX/5r85bl5KBir+1zCtXEMvDq6muvs6tPkd8MzsrKTXkVjhjt6tQU6YPM+XLCo427A+iY5xC4z8gq0TPhP6fz6YsPtpDqvkVDAHNI9whsuizp2kTHXCjGw+EaI87t91w1Ii/KbxinkI1VgPDtELxijA7xVllFx1G9v4YsBgJ0UxvNZSdEt4fxUF/GALbnz6YFuh12TZGEM8JSHtnm/swqtqV5b88WMKw59SjY00XVXJUUZFfD47blZg9QY5/7DGwZXAFUYsOxz/EFo/BsxRy9MGpTU1SJJgSJvE8sY7pnuceYWkYHSGmmggzmaucf6vRQvrnwjYdSx5AdcFh8I9zhW6dM+CFhdItO7Gdk6XDaJuGqsJqVP0HRRj00MWUea8ZjMWZnaaNGw75rLPpN7dnNVO4oN9gp8TD+sIMfug/HATy2CxqCCOiHFVXJ1pVQedPT8mX9Bihs499P5Vk6tTJqoKI3krfEIf8AoOFgVY8/5TNxffJR59PBT8mqp/qI/IYZu20B0co+BVZFNjyZR83Q/JlwLxldXfIo2HMzvzCNy7gKym/2mk/4l0/6lx170obqAqzpb8IwdjqlWVZ81QR1TUqw9erVcRAIUEfAkgxgOO4jNz/lN4TdG1p/CHyvCqZrUVZRFNE1DyCs7T19pd8PEhuksxt00XeX4JRKqCplwha5sQpZo/CNRUWwPEde+ykRM6brrMcMoimzAEae7VQCRqkl21j71o3wAldkcb3UmJuYClTu9OtnBIN2EciTaI2xaGgASCBbir/2Q+lCtloXMTUpj733gJi454c2U7FIdFzC2ns92ry+bQNTqA9RNx6jkcNBDtQg1GhSrth2IXMq1TLkU6xG33HPn+En8Q94xSnwLJDmGhW1gfjMsDeHJq36j+vJYTxDJ18pVenUVqTxDA2MH81PUWOK5bWjlphwd4mGweaYUu+0qqp7cAHcMWHIjnGFcEtd6oDIA7N0/CBzGf0OUqSCLeIR7xOJ4LvVXG45nPRellrEBAAwvJuvoek+uCYAyrScXiGltjdS5PjoUMgIWGiSbQOYi5HphcuAzyeSQMax7bO4U2R4ir5hWkvpIKnYeduVrCep6DHTQsiic1upK6ImUijQVvqdrnMjQYFhIMDlA8/OeW2KWRxb4nD0QStMbqY0nqeqN4dnQEcMCqtcyZjaLxffFd7clt5FW6dI1r+YVUPFNBZ0YCoHJgsAd9xJEiOmLzcIZGhwPqnTSNb/AI3bLkdss2F1CdPWBfHDDsByhyQ5jSLyoJfpHzKnZSB+IX+WGj4awjdU5MQ0H9qsvC/pB+sGmr0wg1XMyBY72ESY5n3Y6XDBrdT7IcO0vLi0ckbn+LF3U0ibchv8OmM98bzqRQ5WruHjaGkO90TU46UAJAM7hWBI82HL/fCjGQRR3R8EEGuSW8W7cUlpsoMVCIjePWJHuxbZhJ9P5SBwg7UqhU+NVnAVmEA2mx9PTF92HiaNApikL3XSZpnKbuv1irAsNK7x5Sd/XFfI6/8AG3RXDJFE2i4XyBKV8RNLvi1PxIG8INiR54sR5stFV5C1zg77KzdluA5niVT7NO6oizVDJUdQv4m8hYWmOZx4QO2+aTJ8R4DfEbPRbZ2f4BQyNLRSW/33PtuerH9NhjTiiawU1edxWLkndmefboso+lX6QS7HKZY+EGKrj5oD+Z93WJleAC0FIjabDqWUtUa/h2mP3vnitlaefdJ+d45d2pPrbAJ4Tzj3NNvjzwPCaSde6UmUitO7RNPiNTRGjYATfYal9/tcumAMLM2+/wDRRCV+XZEtxWodINPw6wwteWERq2v+uO4TMlZlHEfm2UOQ4g6h1CexqbzBDK1+sRsMc+JuhJ6KY5XagDZGVeJVRqPdHxMGNiCNL6tj7IvueuIDGWfF3+VPEeP/ACnHd1v/AA6f83/44Co+p+X9o7k/1Hz/AKRjUIQKdxRC++owB/LFcCk+0MWBOYaYlHAP95u6H5DD2bkpZXeYzQDOeisR/ibSPknzwoHQlH5JLns7NOeWpj8FCjEsbs30XF3NIqaQpMj2gI52AM+n8Di4eXuq3X2XB6dYGJCE7Luhn6lFy9J2Rgd1MfHrg2jQJbzutP7H/TA9OEzYldta/qOXuxIc9vmgoLUX+o8VogMEqqbqZ8S+asLg4Mhsgoo4ppITbCs/7QfRhmKBL5NzVSZ0TpqL6XAf1sfI4qyYd41aVt4f4nC/SUUfp/Sz7iOcrpNJ9akEytRBIJ39oTvgI3vaKKsyxxP1aL78kFw+hWbTS1laTkiNQVSRcgiwJuLHDs5cKCo8EMNldZrhOgHUwRgSCpmW6FQLkEXBjCyHtOoVQySl+VuoXtDg9Q6Wp02HWb3+G2K78VGLDitmLAyAWNCrVl8rXbTSZTTAgw2ok2kBQWME8rgG22FF8bjR0rv6p0eHe0F7nX6fn0+afZjs9mzSBSnSIYkGHJY36QAD5SemB/Sh3+QG1LMZEx2UkivLsrqjwPL0USo9M1ahEltLaZ9Da3pirLK4NDQEzM+aRwBA+Vqq9oOIhyYAA6DbE4aIjUq0+o2ZVTcysmScbDDQ0WHM0OdZK0XsrwjJLTWo327nkJAHrcfPGTPi3tcQ8K62JxrhaeaZ5jLs1WBqo5eP+GigAnzMXPrJxWGJaBtqokwxeQc1kJ/wzstl+6XWDLC9+d8Piia9oe4nVV5sS9ri1tUFk/ars6ctmWSToJlW6jyxoRTEto7hFww+nt5oN8qog/d/nfpOI4jirXAaKtEZTs1mc0f/AMajUcbSF8P7xgD44sRZyKpZ+LjgDsxICvvZD6IKmsPnyopi4pI0lj0YjZfS56jFhsN7qhJjQ0VGdVr9CnTo0wiKqIggKBAA6AYtBvILMe8k25ZL9Jn0i+3lsq3iA8bj7t7gH8X5YCWTIKG6mNmbU7LJAvjYev6HFEnwgq40eIrusI1DozfNQcC3l6InaX6leVqUp/dYx71B/Q4ljqd6j8lC8X36IihsPJj/AKlb9cKfv7fghGzbvqFPRaUcfhAaP7hP+2JA+v5UHqjssgNWonItP79Mj84wl3I+X2KczmO9QmejWF/8ymAf8VNh8ZQYKtL73Q3rXeyA/pg46l1rjN5WsFJNYk64I1HTCLO8apDSMM4rAdkvhPI3QDLWSPHbUoud9I13HOGG8gzhmdlHTvZBkfY173Q1Q1mDBnuSJHoC2/ISTb1xGaMUQNOwuDZDYvVD5tHCUwWkQD+8Zv1+WGMczMdOwhLZMo17KDAbflf+H64b4dkun7r0BrWvPvsMR4VHjQ7E4aKSza8LYmgoso/g/G6+VcPQqMh6D2T6jniaCha/2Q+mZGinnF0HbWLqfX8PvwQPVDqtKqU8nn0BdaVYciYJHodx7jiHxtcNQnw4iSI2x1FVPtD9ElGsPsKrUiNlYa1/Qj54rfpQP2laQ+LOcP8AI0HzGn9KmHsJxDJvral9ZVRAKE1AB5KfEPcMVsXBJI2loYLF4W96J66f0rLwrjdPnTCkQGEQV8mU3BnnzxjOhMJsix3ursuGc8W13fknGVPfEksVC+GIABt5TO+/ywxhEnicaVKQcEAAXahol1m+gKdht6j/AGxVDpdmmqTHCN3K7QWc4ulIF2ctPU3b+AwQLnG7J7+yczDOf4apZb2izKvUZkXSGMwNvdjUw4NeJHOMjQ0G0vo92qsaid4SpVRMAE/e2uRixmddN0VUxNy5nbpt2c7Rik4V6Y0zcgwY5SNjB574Xi4GzMFjULoT4yAaH2V0qcdasV7sMw/Cok/LfGU+N76HMclosw7IhbvnasmXymcqooWiwG/2g0CetyDHuxaZhcQ8AZdPPT+1nST4SJxJfZ8tf6+qlzH0fHMMjZmsBo+7TW3pLfwONCDAPabefkqcvxeNoLYWe5P8fyrBlezGTp37pHaZ1OAb+kQPcMaAgbvSyXYyUis1DyR9fidKmLuqgcpAw7Kqxeq1xn6R8nQBmqGI5C5+WIJaNyo1OwWUdtPpUrZoGnQmlTNi33z6fh/PAl52CnKOaoa1RqYzuDiqWOoKyHtsojvV7yZ3H6DCsjsmybnbm37pe1cwpJIIglT/AJIOOEbgAK6/dc6RuuvdL2nWUiJEkqf8rA/piCxw1ruwuztOl90ustmF0G/P/oj8xjnxuzDTu1DJG0TfdLsZle8jUADrB6QRIvtvjgx2W66KS9t1fVGZLPJ3pfUPYQn1VpI9YwmSJ4aG1zP1CbFIzMTfIJvl+JpppQ49oLHSKtpG48JO+JyPAqu6XcRtiip/qNL8S/vDC8ruiLw9VDnzKrPNZPrUf+E4WAd+9ExJa5LsB1v72I/jh4po75JR1K6zJ8JPXW3xMD5YFo1A9FPIn1Q/FzDAcgI+AH64bDrZQO5BAUxYT5fnP6Ye7cpQGgUlNIg9FY4Am9PMKaqvdAuPz/TFgFVyFy4wQKFwXBF8EhXOJUJrwHtHmMo00KhUc1N1Pu5e7E3WygrXeyn0yo0Jml0Hafun38vfgswO6jUbLT+F9oKFcA06imfPE1eynMETnMlRq/8AEpo/QkAkeh3HuwD4mv8A3BOinki1Y4hBZbs7Qp+zrA3jVI+d8Ux8NhB0H1VuT4lNJ+6vku6/BaLGW1fvY4/DYHGyPqgZj5mChXySnNdhcg5l0c/+ow/I4NmAibsE8/GcVVZh8ghD9HnC+dEn1q1P+/DhhWDkku+J4g7u+g/henslwinc5elb8Tsf9THBjDtHJJdj5j/6+ygqZ/gmXvoyakfsIT+ROO4bBvSA4qY/+j80NmfpZ4fSEUyW8kS35RibYEol7t0iz301J/V0HP8AeIGI4rV2Ryruf+l3Nt7Cog95OB4x5BTw+pVfzvb3O1N65A/ZEYjivKnI1JMzxWrU9uo7+rHAEuO5RgDkhGEwD5YEGtkVXuuGQfz6YkOKgtHfopqVAagOoHPqs4FzyBfe6MRgmu9kSlBddMwIIW3LY/wwoyOyuF9U3htsGui+qZVRIv7KtM39ogwccJXHXzP2CjhN29PyuaOWBHoAY5HxgGetjiTI7v0UcNunt91JkMkG1Kf2fX2ipvy3GIlmcKI8/sojiabBXa5ZVZWj7ySOUEXttgeK4ir6/dHwmg2B3S6y+SQVlUibusG8QSBH54l0rspPouZE3Nr5pzQ4RTam6hfZeQTvDICATuw1cjOEiV+992muiYNKTn6tlv8Aw9P9xMBnf1Pz/tNyM6fRVjiHGQ4uIMxpB1ABVgEMLESZth/AN6bKsMQK1QiZ5A+omw26WBMfGMcYXltLmzMBXRza+FfFbQIi5AMkjEiJ2a/VRxm5aQedzYYki8g+4k88MjiLdELpmn6r5KqmAD/IH8ScQWOAJK4SNJAC9NdYYyPZC/EmYxwY6wK5rjI0g68kG7CPj+eHAG0pzhVrirz8sE1A5eHfE8lHNcEYIFCQuYwVoV5iVyJyXEKtIzTdk9DiKXK28J+lHPUYBcVAPxD9RiQ5wUUE4b6Y80fuIPecdxD0U5R1Qtf6V86dig92O4jui7KEtzH0jZ5v6+PQDEZ3KcrUrzParNP7WZqn/FH5Yi3nmupqWVs8ze07N6kn8zgaJU2FF33ljsi7Mvu+OOyBdmK57w4mgusr0YgqQuqQwLjqiYF2n8MC5GxSxdfd+eA5H3Rgaj2Xzr+Q/XHAriNPkpcv7dPzC/qMA/8Aa73RM/cPb8qepYJ6fk0frhY1J75Jp0A9lNVG/wDcb5MP44Fv5H2XO/CjSwb+6/y8X6YLcj2/hDsPn90Vw61Uj+8fgVOAk1YPb7Im6PPfNdZ6nAYdP+lyPywLDr3zCJw076r2uNOYBN4q/wCoA/rgz+w+n2UM/ePVO+HvZx+wh/dZlP5DCL3Hr/Kadvklsv1xOYKFEaKmqoKiAWIEWB73lg87spN90hyNJquv3QS0xrYxcq0/FR+RODzHKB6flAWjMT6otsmmoJpGnW1uVkwtsj9XXrX5RFjaqtL/AAk+apidtgsfHFpjjXzSXMaa9vupxRWSYBnVv5RgM7soFosjcxNd6Lhsuopvb76Dz264ISOLxryKAxtDTp0S+oggfzzOLLXGykOaKHfNcVVuw6bYJpsAoHAAkKPBoF8ccFJXmJULzHLl9jly+xy5fY5cvscoX2OUr7HLl7jly+xC5ejnjly9GIUr0Nb34itVN6Lqmb4hw0UtOq+RzB93544tFhcHGipWcynmB+ZwAaKd3yR5jbe+a6rN7Xu/M4FoGnfJG4mj3zXqudVL0H+o4ktGV/fJDmIc32Xj5hiXE+yTHl4scI2001v/AAuEjjm12/lSLmW0oZ3LA7fs/wABgeG3M4VtX5U8R1NNomm5JI8m/wBBwkgUD6fdOJNkev2U1GodYM3uP8mBc0ZSO91OY5giM/VJasCbAPHyP54BrQA0+YRFxt3oUFXzLGmWJ8Q03tyEYsZG8QBIzu4ZdzROVz9QLQIa76w1hcaj5YDht4jxW1V8kwyOyM133VijGWr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jpeg;base64,/9j/4AAQSkZJRgABAQAAAQABAAD/2wCEAAkGBxQTEhUUExQWFRUWGB0YGBgYGSAcGRkeIBwcHh8dGyAfHSgiHBolHBwaIjEhJSorLi4vGh8zODMsNygtLisBCgoKDg0OGxAQGzcmICY0NDQvNDQsLDQ0NCwvLyw0LCwsNCwsLCw0LCwsLCwsLCwsLCwsLCwsLCwsLCwsLCwsLP/AABEIALMBGQMBEQACEQEDEQH/xAAcAAACAwEBAQEAAAAAAAAAAAAEBQMGBwIBAAj/xABJEAACAQIEAwUEBwQIBAYDAQABAhEDIQAEEjEFQVEGEyJhcTKBkaEHFCNCUrHBYpLR8BVDU3KCorLhM5PC0lRjg9Pi8SRzsxb/xAAaAQACAwEBAAAAAAAAAAAAAAACAwEEBQAG/8QANBEAAQQABAQEBQQDAQADAAAAAQACAxEEEiExE0FR8CJhcYEFkaGxwRQy0eEjUvFCFTND/9oADAMBAAIRAxEAPwCrtRFRgYg1Hg+YG3uBZMYsV9/Va0lWpamXD1lEWZifd7I+Bc/DC4yTffeya9oAU+dy6vWeFHiqFdvugrT+EI5w1x8QA2/hLDRRPNSZHL0ywYosBlK2HhhXqGOn3NsTGTXqhc0ZttlBwqijZbMVKiKZDESAfE2lQb8wWa+GsJAJtBlDiBW6bcNyKCjDKCHVA0jca2Zgf8KjEWWsC4AOeVzmMlTpikSi61pLcASIpkkDyl8A9zgKJ7pGxjTrSUjhVMrTUIPEuo23Y6B/1YXxH9URjZ077Kd5ngFBnZ+7WXNURyEVEpgqNlazXEHFp73XQPX6GklsbdyFXspwZKpqnSRpZNNzcNUkyTv4VOA4pAOvNTwmk+iOo9nqbVaaeIS2s+K/sUv+pzffzwXEdz6KOE2lL2n7Op9YhWcB6pUDVOkB1U3Nz7B9omJtGJkmDSNOagQ2N1DmuAgUKdYVKgYUrXBt3Ze1tpY229MDxdarzU8LS78lJw/ghVaZWvUXuqbuIIsNdWLRH9UNwcMDwaJHeqDhkaX3oon4CyoQK9SKZNp38SLG99jZtQsLDAOcMhNIhGbAzLjI8IzC96BX/q1YsVndarRcyPda+2ItlE5dlOV4P7t/7X2YyGYBYivc3HhtEViQLmNuVvFiS5lbLsr73Uz5HMmnPfLBqxGnYTVB+fLz3xDcmXZQQ+91FXyea7tj3wM+ONIFvGY2PP8APfAOMd6hMAk1oqTK5LNhKmmqihiY8GxD0QSPWOer2eUzhn+PLt3aBwkvdT1sjmgmWisId9KjQIQxQ8XPy3nba+DptN05ofHrryXX1DNlEPfoJ0hQE2Omncz6C88vZwIyZVJ4l7pdmctmgktUQABlEC5YU1M7c9Ivt5YEBle648TqhKlHMLWyys6EmqBMQJ70+113JtG8Y6PhnYKHcQaWi8xRzKGkWNMnw3E+yEWBtyA/3xEnDB1RM4lclD3OYggFJWoDPl3b226L/vjs0eU77/VdUmYVX9IpcvmSlQiokMGjw+zFVNukzMmcQ3J0Unia6rytSzTUUGqnoCJyO5p1FB9bRuBfY44cOjuu/wAnkoszl8yVXVUQgF1PhuftGW/W78tMeeOfw+i5ok6ohsvmmRQaytDEt4LsGCNJ6wH5adjvjnFlnTvv1UAPrfvv0S+pRrnLg94ko7QNN2Bph99t1jYeuBBiy3XP5Lv8vVEcVo5kuDqUrrZQQIjVocwCDA8fMt6DBXGNSFxEh0UVJK6u4DpqaiH9kwSoFt7GZv8ALExlmwHZUPD9yUfk6OaJXx0wLqw0mJ1NT63ECZGn0OOOQdVI4hrZKqtCv3bE1FmdRhd4QmOXNI29+AHCzbeS7/JV2vvqJ/tV/d/+WEZ2/wCv1/pPyu6/T+1HR4ZULf8AGayhgRaJOwvb+r2jfY4smVjWXl77KRw3udWbvsIrh3D6z1RFYiPGG0jwqFZz0/ZmOuOiLP8AXZFI2T/bfbv2XIyleWY1bpSsCu7MADMc9VVr+WOD46PhUlkljxLo5Kv3OrvogPq8PtSwpb9ITpg2mMf+eSWRIf8A0vsxk665Qr3iw9VEgJ0BqG/qRIgzgmvY0XSgtkOgKYLk80VJFRArSgUg+0AtAeYJLbyY6HHPazRpUMz6uCj4/QzQ1FqlMldQaBvqc0xBgTZAdl3wDuHZJ77pGOJQ2U+T4dm2aEqU5LoiEjb2jOxgfZbHVvywMYjJArp+SifxBeqnWpmwlBopBQhdjqJ1ljUqyfCNO0wOo9znZN0tvECR5fP5ilQk01kvAM/hRzcbf1kTPLbCC2OhR0TA+QWS1Njn8wM6QMvqZICqDIPjFzFyPAdgPdvhojB1vu0DpHDTL3S5z3GqhrUO8oVAxVnbzJq1n8N9rEeKD4dsRJCDWvP8qRMdqX2WzeZeiKRytckqQIpk28KgX6D389r4I4d1muij9Q2hac5PI5t1I+o5gTSFIEqB/ayTqI/tPPbrg/076A8kH6htpkezmddagGWZb+Es6DUDUdifbtYrvgf0shYR3zRHEszWmuW7F5iHDd2upAoluekC8Db2sSMK+iCd1xxLLFBSp2CqGNVZBckwCd1ItMfiOGfptKtL/U67JjS7EUgulqrHxlrADcsY5/iOCbhmgUgOId0RadkMqBBDMI03blfpHXBDDR9F36mTqpz2YymnToMX+83Mg9eoGCMLCKpBxn3dqKp2Oy5FMAuoptqW8/g3kbeAfPEcFunkp470n4h2LqKF7phU0kWPhNgo9JtPLfCzh6GiYMRZ1VF7RRQQ06wam/eVCAym4NMgEWuNri18VzG8CiOadxWGqKWDP5d6ifaqO7qK89YcmBO9jNsIa17SLHT7oy5jroqXi3FKJNOKqQDe/s+2IPQ2FjfBysJOgXMe0DdDLxOlrqfaJBYGSdgFrgz03G/XAtjdrpz/AAp4jdNeSkyvG6ApuDUGzwIOrZDJESBINzbEiN97KDIyjqvaPGaHcgGoJ00xHM6arAx18LcsQ1jwKpTxGdV6eL0DT/4izLH1k0XgdWs1hfBOjca06oRI0c15Q41QCLLgHQu4P9iF6b6kGIMbui4StB3SuhxGkxAZwoLgybQAtQeKdpkC+IET8rm0o4rLabROa41SNFYcSDSJkEEnu9JiR4h4RcWx3Df0UmRtbqGtxmktWmwOoLqQlRIIliI67rgmxPCF0rdEZlON0h98Tp1D1Gggf3tRbw74kxvPJSJG9VGeL0Tq8Vi0jwmwD3kRbwud8L4T7OiLiMPNVz6w/X5H+GGcLyQcYKzitT0PDLL1DTW4nw+H8ghwl7SQOn4T2OAdvt90w4agNOswaxHdC4sajimR+6uJiaQ0nvVE8jMB0UFKopo1Kk3er7J3CjvKhPoQafwxzmjJpzKhpOc3yC9yxH1JC7L42RNxExrI3vDMfhhrhWb2CSD4QieIMr/VaYYHXUqO0GfvBAf3FJxDgaY1ECPEU9yVMTlxy1LUPkPHmDf/ANMYdu8d9T/CWNGKv8QOs35vTHwXW3+YnFWQnJqrDNXJ3w86aIYCNK1qv/LpL+tUjDYwQAfU/IUgdVn2+toTiZ+yZRYIDTA/u06KfmzYiQ0098guYNh3zXXA+y1XNJS0IO7DszOxhRemI6kwrWHyx0cDnhvRC+ZrLB3WhcL7GUaVZq7u1SoYtsoidgLm5O592L0eHa3zVR+Ic7bRPaOSpJdKaKYiQoBjpO/M/HDw0DZJJJ3UrZgDniaXUoHz4GO0U5UO/EhiMwU5Co2z847MpyKJs8cCXqcijPEPPA8UIuEVMmdB54ISAoDGQuXzwHPHZwoyFSJnx1x2YLspRNPP4kFCQu65p1VKVEV1O6sAyn3HBIaVa4r9HeUrP3tMd25GkwJRhIMEG/IbHFd+HadtPsnNmI3Fqq9pOxjU+7IohlSV1IJCoTWIG0gAMvlhE0T702/tPifGRrukHDsgnfH7NJVgE8I8ILuIHuIGERkkuFp7mjwmlFw7JU2XToWDrIGkWJob+RkYBpJO65zWgVSm4VkaZy9Q6F8SOWsPEFqIwDdRE46JxI35FS5o106LvI5NCj+BdQpskwJgUHgTHsym2GNvv0QEDel1k8uhK+ETGhbXAFR0gHkIbbC8xoWpyizSVDIrpJCjVTHeISBa6OY6CCcBmpzhe4RZRQNbFd0sghytQd2oYpraABJpV4v18LzhjXuy78u/ohLG6ikPxOivd06hUSKqFrbgqm9rjwNiA4g7riARdI5MlTFVCEUaQFEC4EuIHQeJLeeDLiRvooaxo5L6rkgDp0KJFrCxKESOhlcKBObVHlFaIT+lF6DCcrk3woXOcIpU1pgqJVdTGbneZ62CkTtiw+eTNQ6fdJZAyrPVHtwGkuUVSDqYM7HUb6KdgeRHesu+HcYjVDwWkFRZzs5SC0wgYVKindj96qaakc/ZXVed8CJHeAH1OnyXcJtOPsim7P0FWhAZQA1RoY3BMrN9wBuL3wTpXFoPX7ckIhaDQXGa7Lotc0lZtXdKWM31sATyuJcb388FnPEy9AoMY4d9U3r9nUV8w9N6qhaNVUCubMRSprBmSCz1PCTHlgy6g413oFGTUapJmOzyk06Qd9Ot46GXhTEaVsTdQOuFPlNjTdGIRR12Tqv2dKpWKV6s1Kaqo1WHe5g01DfiXQoPXz2w0Za25D6lAWne+v0CsfZj6PHbRUzlWoygs3ckkBiahYFrzpgKdJJM8xzcyIEeIJD5SDTStGBVFCgBVAgAWA9BixSSg8xnemIJpGG2gqudtJOF8QVZRiM7JVX44vKTijJ8ThbzV1mBkPJAZjjnkB6nFN/xa/2tVyP4Y4qD+nFP3lGK7vij+TU8fCnBeN2ipgXf4DBN+Jy1sp/+IeeSXZvtUv3TgHYzEP20VmP4Q0fuKXP2iLXCk+k4rv4rjbnK0Ph8TRuuR2m0bow9ZGJYyXdrkp+CiOlorLdsEJvI+eLjMRO3cKrJ8Jaf2uTLLdoqTH/iAetvzw+PHOB8YVWX4VIP26ptS4iIlTPoZGLgxkdXaz34OVpohFUOLYssna7Yqs6EhMKHEfPDQ5JLSEfS4j1wSGkPX4TlqraygWpIOtbEwZvyN+uBMbSbpEHuHNVKv2JrZdlajGYQbiQtSNJWwMK1j+IemKgwpabaVY/Uh37gs+y3Eq1Ci9OrlayvNVCCpEaqYM7SYgnaPPCP05Y6rTRiA4XSl4dxwq1T7CqQrIIjqaiH/XFp2xLWVzUGS7FIfL8acMv2FTwqx9TKVL2jnyJN9uWAMYDRrzUiTXZR0uME1Snc1FLBkIgkzoZYiPIbwbbY50XizWNlIl0qiuKXHmNN27hoYuhv4RrpKY2k3XVtHniWxVQtQZrN0gMxxVqlGoopvACEHyk3P74iJ92OEQBBLlHFJBACZUOLGdRo1LpqEAGZCsOfSniAzTcIuJrsV7muOMWVu4cSR8nmdh919zA88QYxZ1UiQ6aIX+iqn9g/xT/uwzP5j6/wlZT0KI4hxOjUbSriCEpjVa0hTM7HSJIN8I4T8xJHP6DZWeIzKBfZTTP8YoGkD3iwFUETBBLmo1t4imonzwT2Oy0B2VzZGXZK44xxBBVamtZB3CU4aZ1d3SCwpmDNRyYHnhrmus0NNh9ksPbQs69lFNxGg9VFWopVwtJTMblVO+0aueILCXhtaaKM4om0SvEqTZyrVarTC9/oJLCBpJi8x9xcExpMjnEbrnvblDQUyp5unB8aSzUTp1CdPeVK7NEyV06RO2OP7fl/KkG3d+iD4Ine5nLBGFUjuwShBuJdjYwBsMCI3cZo6InPbw3HqtP4PwVaIDPDPoprfZdCxbz1FjPnjQZGG/T6Kg+Qu05a/VF5nPRthiABKs5nwoknCZp2RNzOKdHEXmgq/wAQ42AJZgo89z7sYk3xJ79IwtnDfDSeVqr57tOPugnzYwPhiiGyv/c4rYZgY2auSY8dqVHCKYLGwFv98H+nDW5k8OiZsESeD5lxIKbxd4M9L4Fr4+al2JDTX4Q1fgudH9UT/dIP5HDWmI6pZxQ/2S2vw7ND26VQdLHDgYr0KHjF3P6qxcA4HSSk1ase9qAEhB7K9AdiW6zt88KllafDskl8pkDQdE0yfaGiiU5pgsfb8I8O+07nYcsLDI2nb6JsmCme5xDqHLX70ic5xI5um+XoqxLqVkwqCRux5AfH1wxjqI/4qUmG4HiefyVRuP8AZDM5UBwwqUyPaUEXG4Ikx1BO4B52xdY+N++nvv33zpbcQ735hV+jxdud8E7DNTm4lwTHLcaiDdfMW+YxXOGI2VhuJvQp7k+0r/iDR+IT8xB/PABj2mwoeyCQU4J1lu1CmzSh67r8cPZjJG7i1Ql+FNdrGVYMjxgEe0CPI4vQ4xj9L1WRPg5Iz4gm9HiIjfFwPCplhTPI8UnngwbQFpCY1Up1hDqGEEX8xBg7ixO2ILQd1wJGyp/FOwmgmplmnY9228h1fwt7jY9d8VX4bm1WWYj/AGVJz6FapUgj7ZgQdxKMv5oMUnNoEHr/AArIOxC6zYC5ierhvdqDH5VMRJoQUY5hCZNoqCdl7kfus1M/I/LC26GvNEdaKD7gaHUbgVF/dEj/APmbY4dFB3KnyjeBfMR8G0D/ACscMZqEJ0IU9enqVRzdCCfMqy/mq4F24KIbFCf075YFHooKHD0aqp0Lu/Lko7tQfebemJY5wZv2VD2NzbbfgJkOFUWrUqS0kCmtMQIgMqH5JUPTDg9xe0Xz+yWY2Bp077KiyHDaVV3JpLFeohIjkzvVI8hCrtyOJjke7UncoXRMvZE5DhFBa1JhTQxUJ2kaFD1DvygAXwwPdxDqgEbcu3dobhHCqBUs9JZC1Khi14VeUEeINbEMkdl1Kl0Tc2ys9LsNTr6Up0lA+0DMQdC6UWgDp21yHaQJJm+LFOcQBtz+yrksbdq/8F4BlskG7imFZzLtuzdBJk6RyGwxZAVffVfZzPecDHE0jDSVXOJccVQTI9TtjMxPxFrPCzUrRw2BfKdlR+MdrSSdHxP6DGW4STm5CvRQYKKEarrhXAWzCipVqwG5Ay3vwlzw3RqbLisnhATc9lstTQM6F2JgBmP5CJxJkla0dTypU/1D5HkNOg780F2l4JllprFIJUM6NNjq5AkGBBiZOLsYkZ/9vMfXvdJaXSO8JuvPl3skmZrtRSkjOqiSSO8BIgc49knz64H9LpZ1PS1b47muNN0rQ0icrm67qa1Cmz009oEgkegsSvnGFHDs328kQxDdGv3PlS8pdoqtSBqRReJEgGD+c4IYcDxOOnomARi6br6ptwvs/VRjNZRScSYQTNvZXl6n4YKcx6Ub9lTOJBJOXUba/lRca4FTpBFp6hLDxEzIO/kPcMVHS07xBXMLPJIDZTvhVNKMKhjkeZY8yf55YS6U5rVWYOkFuTpsyqoS5GkwPfNsPDg1lu2KoCNzn03dIa2RoVahY0ULKIAdZUbkFYgNfrfDIcaY3a7fb0/tWXRHIAToen5QGU4Nkg+lqKo2m4Z2BJ8oIkEYhuJeTd/9TZInhmZuo8gNkB224RQo0Q9NNDBgBDMZt5k4bHLI54BQQm7s/ZZymfcHecXzC0oRO5pTnhfEXALrqUDcgSPf5YrSRAGlabOHinBWjhXaYNAeB+0PZ9/Nf52xzJJI9lUnwDJNY1buH5qdj540IMQH+qxZoHRmnBOstnyN8XA5VHMT/J5wMBg90o6JL247O/WaLPSUDMJDIfx6TIRuvMDpOFSwiRtc0bJCw2FkGbzeaaomqio1UdtWxjTe1m+x9mPfjPc1haAT9FfDn3dJfW4lX1Me5ILByRf8Qew3FjN8Bw2Zj4l3EfQ8K+qZ2v3tQLRAOsECZ9u0cg0ip1GJDGblylz33+1D5PN5hdI7sEA6bnZtEXM/iG0b88GGxjml55OiOObzI0N3Sgqxm94lXE3MAAHmxubYFzIxz2Rh0nRHf0RW/sqX/OP/ALeCpnVL8fT6oLK8YKOENGprpU17xZXUIGsmNXskkGcA6HxDXT3TxPyrX2QlTjNWsoakDTNOmSXVWcGJEAgWLPVIk2BtJw4RgPLidgkmUubQ5ot+LvR0stJ2UCoxGkhkAApAsNo1K2FwsFgE6hHJIQLA0XdPtEZXRRqMGoNRNj4dZFOQQCCR4hfTc7zhvD1cbSxLoBSvHYTgbZtWqNTejSgKGaJqDUWOm5teJPnvg4sPzOyGTEDUAarT0VKS6VAUXMDqTJ95JJxcAVTfUpTn85zJxDnAC01jLKovaPtEqyJnyGMHFYx8xyR7dVvYL4cT4n7LPOJ8Yeq0T7uQ/nrgYcMGi1qulZEKau8pwGrUIOumAYiSfFNoXw3M29+HjLXevoqhxOt9+6d0sjVy4JGZo+FgulH8ZkxMGBE2mfWMKkwrXagi/kUbsfmaBkJ9Rp+fsvuGUs5mahedIUg97UYhFvsCJJcjkBbn5iBDF43HXv1VHFGZ3+NmjTyG/wDxP04Q7avrNY1ATMjwfCSx94iZxTkx5efCNPM3792hiwYaNTZUWZ4PlqHEAgMq6Hug3jAc+Z5wDE82PlFyUklzIt/JWWSSSQB0mwOqM4Fn6dN3pU6dQswggrqE9ZUbCLCOeKrA7Whyqr5p+KhLmhzyAPlovqvBGcRRpqh1GoT91WiNQEQGsBMctxeWxSPdGIng1rZ779EkyMY7OXa7eve+/wA1VOK516Ffu2rsKgClirArJ5Qsco8/XDY42VoNPJOYeIL+QIUw7RawKdSWI9k/eU9D+IHr/wDWET4cnVuveyfhsrXXt16KxV8uyqGQamECoD9z1M2xXGGcDqDpuP7SxiGElrjQ5eaBznEJXSjao3bkPTl78AICOShrg521LnhvESoC0lZ2nZb/AO2C4ZG5opj4ifE/ZE8Y4Fmq5RtFKnf2i8sfIqoM/G0YsthyguJsHy5pMeMij8LbP2QPaHs7mzS0ahUCGYX+BviInCN2qb+ohl1boT1VHyGWWjV+3olxBAViVGrkxi5A3088aYnaRY1Vc4d91dIw5gU3LJIVraVi++4Pu9wwlxEop2hU8AtanPAewteqNbVaVMP4gPE5je4hQOm+BM0bqANpLpnxE2EXW4VnMj4vbpzupkD1Bup+I88KdQog0VZjlhxIyPGqsHBe0iVIV5DEx/PTFvD46vDL81mYz4W6PxR6hWPI5oo8HbljVDtVjOZYVpytYMMNSVnfbbhwpZumwHhqSfKZYEfGpPvxQxLACD1V3DvzNroqaw+0SbkohPvpaPzXFB41HorbdkK9QqZ56FPvVf4oMQN0TuSkzVLS1W8BX1x/6mufgwwaXSKQ6go/ZE+sGkfW5GJcLtcOS6/p5fPAZwipc0GFWo2n7zaf+a4Ef8sLgm+J19T+aRO0CkoVO8GYY2FStTVfTW1U+7Sqj3YMkFjj/saQbOA6BccPoGqVBOlWNFWHUT3rjrEFsdDrJZUSfs07tWjsPwFcw1VnBFNHQECwciahUfs6qgn0jFnDRX4nKviJq8Ld1p9lAAAAAgAbAdBi+qVJbmq8+mIJpG0WqTx3iNSpqXLo1TSYJUTBxg43FGU5Gbc/6XosDgo46fOavYLPeNcKzQ8T0zBmDIPxg29+FxNYwBazpRJ4Y0rynZqtURqhinTUHxNbUQJ0qOZ29Jxa48YAsqhJE/Nlqz0/lLkzJUAd5o3JCk6ifw2HXltiwIx+61Se8t0pXXsvUpLopmmlYs0t3i+ISCsTBBCi4NrnaRiuX+Ko27+S5hc5ud5I9CtBzXChURACURdlFojYQLAYwi1w8Tjfr3SdFieE52lk9+qFzfDY+6z3Bk/P34CyX6kp8WI0q6STtGzUc7RZDpKqSuqIBuF1AmYmJg42cJUMpJ09vulF4kw+U9ev2X2Rqmk6r4VNYDvNEhQ8XCzsSL8gJtheOYTT2ehHmnQubI3Y+Ha+n9KxcOrxLayADCyYG3T1xTgcRrm05JM7L0qzzVV49w1K9ZKqhUqpqPsm7GIBIPIgxbni3HjC5vDk0HUflMbhDH/kb4h0v6j+FVFzFJ6510y7shQESO7clRqIAnwgNy6WxbhIY0mTbvVHiAXEcI6juk/4Rwd6dKquYrCnl2HsyPFeVBJEC/vwk4u3Fkeun/Et9UHPGoO/Qc++qR5rIU1qg09SqRqFrAfKRztaI9ScmatRv6qpiPijcPRaM2qsvCuPslOFpoqob1CG032JIUwTynFT9MXDf3pM/XwTf5CTry6KXifbCqiL9mpg6pVtYMjy9fzxIhcKbabH+mdZa6/KqKZdn+LtXR2bTTI2ESQepuIHxwqT/GXNcPPb+1BYDRbr7qXOZXvAErUUqB/ZZbEAc7m3xwlrnbgd99U8Oa2y1xFciqP2n4MuXIZKgiQNH3p/nni7BIX20/NWGyg0dlcOxPFgy6fwz6xhH/1vpIx8V+Pr91120z4WmFQ2Ik4WQ1zmhuyZ8OiNue4bLN6ebKtIPPF4xAtpW+JrRV+4FxnvkAJ8a/MYsYSYg8J/ssD4hg+Ec7dirt2f4jqEc8a7HWsOVlG1L254S2aybrSbTVQrUpkbypBj3gEfDEvaHCiga4tNhYlnMhXRqP203KG22isU/wAUBp8V74zXOZzCvhknIoXN8Ora9LVjDFlG/JvIiBDzAOBD2CvCidG8j92imq8JqvE12PeUl1WG8cotE04623OJbIzk1cY33+5fZHh1SoiHviCuphA5wHAF7mTznngs7eQUZHULcjv6GP8Aav8A5P8Aswix/qPr/KZlP+32UeV4sUapFCrFIM0xcFKfdiZtAc8icNjhrW0LptaylQVOKsKVGmKVQGqzx6kCkhXqR0MXwTYdA29kLpzvSmHaBVq1D3dTSne6bGSYFJZH3faNzscEyKgdd0LprIFbLe+zWSFLL01Agkam/vNc/wAPdi+1uQBqoudnJciM9PLE3SIC1Tu1vGO7QwbmwxkfEMXX+Nm5Wz8LwXFfmcNFTezPGEp69bwxaYP8f44zTCdCDst/FRGTYK1JxYVkeDPU2wiSQmwfx38ln/pTE5pP5VY4/nSE0sZAHTbywEALnhakMbQC8BKOwmQRnrV2pq+o6KYKyo5sRNh90T640sXO5oEbdysh7WueTegVsz/DHb7Sgw7xFI0AX0m5AIuQTyxWjlk/aD7DvVJliDjoavmdr8xy9QoKnbM0MqgdFapLIsG1gDJvMXEWvB6YexhdGKqh3/xL+IMGGJJOtD37rVSVO3yaf7M77b+h+WEvbKR4PshwXDnFgeotULtVx1MzmA2sCwUNBhdyJ63MfHGjhoTwvFv+FOJm4GlaeXVMeHk6SvfMH1KFZZg+7FGR5ZLTf281nH4q7OKGg3Q2f4/UNbUx0mmxAXYCDe3uw0wtBJC9bh3NEQ6Ea+4Vr4fxelXUMAkmJN9Wrmpv1+OKErXA5MuvvZ7+6WPCLa6x05eqXPxSi7OaSlNZMNaZFiYO0wBe9sWy0MZlfdDksCf4nLHbmNHr9v6v1pKc0lfMd5TcCqqqCD7JE3EeIBTa/l83QSwRtDqolJDsRi4g7NYvbb/qQVcvWVS0tOw0mDHSwsOVv1xZbOwnzSP08QmMYdZ/PROeyNbV3jvUchVltMgLbSJBEHpBEYViGPFBgsc9tvdX8PhGhpz1Z5HyXlTiGt/tKaookNpU6iY6AnqDvcbWOAdhiz9v9JeH4bJaJI6JrlcpSrUmrKlURb7BWkx1Asw684wLI5Ly8vS/qtmaZjSOvqO/7QS8Ez1VgUFTSdtVgo8g5EGfl1xEc8Q8JonvolzBv7gaTbI9kQ81czSqcrs8AxztsCY8Mf7kHujaHNbbd/b735UgE7HOyZqdff8A20yq8AOU0V8rqcD203J6lbzEbjCH+MB3PkrUWIa/NFLoPsq72hzb1TqKlQ41CZuOonceeAijLXW7mtJmVseRhut1Ua7EHGi0AhZ8hIKZ8Hz5RgwMEYrzR9E9tStLHLS+E52ClUWV7HyONLCT8Rgdz2PqvMYqAxPMZ5fZaJw+qGAOL/ms06aLI/pA4ecvmNIsrNUdPRtDEegYN8BjMxceXXzvv3V/DyZhSQcYMMSPx6x6NSBHzU4rOFUrV2wouk3hpnozL7hUt8quCahXPCW0tBsEqgfF2Q/5SuDaUJTj+hn/AJOJ4J6qOIEvzNXTTcnnoU+9mrN8lXCQajPn+U4i3rvIr9vSB+4qFukorVSf3tOGNriegS3beqjpvCuzfcVB74ao3vkJ8sc01EPNQ7V63LhzTSQ/sj8sbBWS3ZB8XzndjrNsIxEvCjLlbw8XEdSyriIbN5nu1fREkGNW3kCNzjzLHW8yu5r2LGjDYfa0o4xwRMvALtVJHIaSp6AAmMPbPndVaKcORI0uI19SvMnWqUF10q0sRPduFawAZhHUfocOMLTqAO97CVJZviXQ/wCDv0ReZzqMg74I7OQNKysk8lAny/jivDESfAFnPxkv7WHKPMX91Dk+0dEMKVMGhTUTBM+KbyRcTe19hfDMRh3Flg6+vNdhWOdbn04/JWLh3GNRU0iTBsdp/wBsUCJWEBu6sOhaAc+yWdsVyWqn3mpXqgtCgEKRufeeXri2wPcA+L3Cz8bimCPhTtzAbEb0k2T4SK0I9RO6JklVOoAdAQYJHPBNkDX+EG1k4KTDxyF7iRW18/WkRxrgeTpZgMtI7Coq6yUIItAO4G+Cdi53g6UCo+IYiqjaL03vsITJZnU9TRSBIUEAT8TfrG2ESsAa3MaCzGMzOFmgjMpm1pZYrmaKtUZy7My7liSGncEC0DbHPLnTB0LttvZXsTiqkqFxoAAb7VsoctnKasD4ZWSBtpPUfx33xMjZpOZ1VUYicCmuOvmknFswsDuYRtROkGxPmOUzixAx3/6ahAHud+7XvdE5DN1XRgCtMzcwJZo+8AL8r+eIlaxrheoT4sSYjlzGj3olhz1YsyBfFEtBB2335Xxajw7CA8clLYS0CRqJyx7xQrMEVjJ8Mk2i/P5xgXOymjsrmE+JPw1tPiB68lG/BqCn7XMMDy8EAwfCpJPh5+K4Ft8WGSB2gWm3K5uevrfy019FsPY3O0HyyUqKqpC2G2rqfMnnjNEhkBjI8ffsumjcx2e9E0YJPiBBH3Rb8t8Vmhl/5NCOX/EQL68PzQWazXdvAy5KC/eAagD576RhkltFtboO/OkUbDIRb9fl/Fqc5mIcFRbpvPoTgeI8U4V8v+qeHdtN/NIuIcNy2bYhoV1Nyvha9/T4g4KOS9z9N1ba6WBoI2+ao3bjgNHLEd3W1zupjUvvEA/DFxj/AB5QjZMZWZniiqxk6sHDZG6I4H0Vq/YqstbLvSMahcYj4cQHviPPULP+NxkObKNldOzOYlIO62xssOiwJRRSb6W+CtWoUqyMVNFzqi8o40mxtZtPu1YXiADEbF0phJEgo1ax45PMGnLVZLhI8grFIJi0BuXXGe+SPQ0rzY5KcMylyuRrwzd8doI5yUJtyF6cTGrzxwezkFGR++ZRtkK4dl706h9oLtBlQwvMkyh9qRbbBl7QdkOR/VWz6y3/AIyt+7R/9rEcUdEfCPX7KvZytmm8HdoA7EoJkm4p2M3HgbcLz9wlsfhF+fy781IdLbjXffovKOfzQZmFNSWVlaP/ADGCD73gPhsRrG+OAjpxB779EBdJY0779V42czLo6ikvjeFvuWK07X8Q8B/CN7nDMrKaLQ5n240v0RwNpy9MnfQs/AY0VRCQdscxpHoCcZfxZ9Q11Wz8LjzyLH8pxQ0c0tS5AbxeYNj8sZ0bPAKXp8SMwLCjOM8Oq5nMMlIlpvMwqjqx5D+Y5YjD1GPGEiSTLEKNJhwjs5Solnq1NbLsq6gB1vZj05YiTFg3w9FXLHuAB59aVg4LkKQNaklJTqhjInSBJiT6/HCmzzvDo2evpW6rTxMaGyO9PUonMdmMtUA+yUkRsIsBAHhjYYVx5XDwuJry/hKbIWHau/NKuK8LTLqa1AaHBJZZlGnlHIem04luMc8hpAVzDN4hyO1FJFU4Xl85perWVHXkHMx02H8nFniOgbkY35pWJw7JDq2wlua4rl8q1WjRDvYKahPhnmBzgT+eLUbXOZm5leUxcIEha0bIevxZMw7OVYOQiUlVpCgW0QbxtHSOeIkaaNqq5rnmkfleHBHZ2dqdWw3kHygWN8UJJi4BlW1A7Mw5HKTtHSqBACysjLZgIgxsffiMNkDrC7LRVK4SSuYWVZ4bYED4lgRHWcbUuQxGzonOotT7iWUV2lFSQSWXrf7vPrbzxnQyuaKcT5f2ktcQg+D57uyQVYqx9TPVZ9r0w7ERZ6IOve6sOwsjhmCZVM1QLd4CDUNjYhunutbFcNnrKdkrPM1uTYJLn65NQ6SABBja3PbF2JoyDMFLBpqgfrjViFZx6sNr2A84xZ4TYxmC1YX8CMg7K2cN4qcsAVqhYPhLEAte4A6e7GW+N0jy4DXy5JY+ISveLGnRXc8TOhalS8853904zyC7Vy9FHqaavaXGZUAOIYzb+b8sMZdZbXSMp10vqnE0SS9VfTn8N8OazKbtQyN8ujWpFmQtao1Y1moU4C29tyJuLi2w54Y3h1bhZvs92r3jibwxr9u/kpKPZDKV07wM8TDE1Lgnyg3tOI/UStFiqVeR2uU6nks74jRWjXdEfWit4W6jz88aTHcRgcRSSCWOoqy9k+LGlUDA+7FGYOY4PZuFoPjbiISwrV+zeYBqNGzQw9+NvDSiRuYc15HExlnhPJW3MUBUpsjXVlKn0IjFpVVg3Ess1E1KTe1Taov5OD77HGJJHkOXoteF4dr1XuSca3BI+6fcKn/bUxzN1B2Q9asBWon8VMITPNWKn5PhrhoEIOqD/ox/xHC7C6imlZoqL/5VOf3U1f6qhwJ/dXQJvK1Nk1ikAPvVVBnpTpk/6zjv/wAxXNCP36rkmHok20DvG/w02qn/ADPhzN/ZAddVs3ZBSMnQVjLLTUH1Ag/PGoNgszmVXvpAMKfT9cY3xjZg816H4GLkWLZ8eI+uEx6Bbk+pVl7M59KCKQVUG9SW8THbboOQH5zhEsTnuzXoOSUYsza5lHDNtWzKkACmZvO8X25TEc/yhVxgHTUphiMcfom/CM2aWYqFjZxDdI/hivHKWn10Puq+Ih4sIrcahWbJZhCvgYSDsP52wTKYKuiO/ksmRj7tw0QXaDS9JlgAnntHn6YF0jLGis4LM2QOWXrlBlyynS4Zjy3HKDuvWxG+L7pc58OwWR8UxMsWLqMkV9zrryKXcay/eUatRY00mCnUwLXPKBcef54sYbwuHmj4hxUPjFO8tl92By32rVSCQgt0DG0+4T8cFj5Mra6qIMG1pD7V2ytKgxBqMef+Hz/2xjtoCin4jCNe4vcKrmq12yyNZgrU6yvQUjSq2vyJ6tfn7saGDdEwlhGvVZD4mFpfGbAVa+r1g5BViwvCgmMXM8WW70VO2kLvKs4rA32v5eo5HAvDeHSE1lVhzoqnQSqpUA8GmzKvPwjl0O9yMVi0AW7Y9hPdinOi4Z78ks4tmypAakpd/wAcC0j4t+WGYeMGyHaBOwznOic06gbeSMrUcpoC1EYCBBVok8xeRHpGAhfKHknXv5qm1zmmwoKlHKOIp0ium+rUSSfNjNsWDLIDZGid+ol580krSlcM8OtoMbgekSw+eH5g+Mhui0sFGx1OA/pWGvx9KsIzsqDysfXp8DigzCGPXdb0cjWajdBZji1ZxopsKdIWDSb+h3+GGsgjZq7UpJlc91tGnU/hMOCd1SUVWmswItMAenU+vwwmfM4gDRWGykAgm0y4lxFK4YlH1RAIJlT+0NjhEcT2FNsForRB6m0dzR1FniTN/ltz+GCLQHcSXYIDnc3w7pd2r7MVcotJ3iKgvHIjkfUX9xxoQSZrB0/hVXva823lv6pfw2rcYGZuiu4V/JbH2HrToP7MfDDfhZOQjoVifF2ZZStFoNbGqsZY/wDS3wCm2bD3BqqswbSDpJ0nwkxFyOWKmKeWOBHf5VnDRh4IKpNHgqEqWZyalIg+I+1oO53IlD4TK+WKomPLvv5qyYBZXfEOAKqUyGYkVSmqeRXWulR4Uv8AhAwwzEAoeCDSZ/0PQ/FV/wCc/wD34Vnd2B/Cdwm9kpS/Eaz9+4pRqICidgzzEfe8MbRbEFkWa83qgzyVWX0ROc4lVVMuncNqemzEnYmqwgrBMdBqjDTA3Rt7JYmcNa3XR4nUdq/2B2amOo1uEiPvezp8M4NrG3dqDI6iKW3/AEe501slTdhpJ1SL2hm63+OLjTYVN12bUHbXI61P90/LGR8YacrXdFtfCJuG9YhxKke80qrMx2Cgk/LFWDVllelxLg0q3cK7JRTXv1bUwnTIWPXc4qzylrtFVOMFU0/ROeH9maSsrIz02H3XOpT+o9cBHJxHZXaFJfjnhpaRmB6d0vstlQKgB8Qfed7jCowOIBvaKVxMWmlKDIZLuyyh7z7yMA/UkVsizNyDTT8qTj7VxTjLjvHvP4hHQfrhmHjaXiys3FcQxnJosn4hxCoWOrVqUlihG0b/AN31xuxYdrhoNDzWA+J5d49/PdRUM+xRgtMFWM+K82jYfzOGNYxjw46kJzcRw2ZB7rvh/ESsU3B0C4WmILk8j1jz2A9MDLEH+IbqMRiHysDW6KY9obaAsDV8vXCf0f8A6v8A6q8jnOiDHEn3/Cc5euhoai8Lvvb0OKTmOEuXLZVAFzXUEryfGqoqGo/jkRqt4lB+Xv6YuT4Zr25bTSwVQROY4n31RSCEC3noYJmelhhMcBiaeZQ1QRdDtA1IaUVFqNPiC2ttA6HytfbEOgMjsxOnRRlvVMuy/GWquKjqo1ApUGkaag5GNpBnCZm8B1ArT+HQEylvkq5xdSlapRtFJjBO0csXIm+EO6qX4J5lOXQIXhmR8XiqEIbmIN53F4mOoGLEkrTWiePh+bcqycEegHNIotYMxKlhDafP8PuxQxIcCXM271WvhIWwsoaHmjuLcPyiKWqUgi+TET5Dz9MVYX4ku8JVl5Y9has7zYDEsAy05Pdg+p5xBx6BjS0eILCmlAOUHQbLjL03t4t7wJmx6fOdsS5rSLCmKV7jVp5keGZiq/s7DxHl5TG2KMkkbGmlt4cPJFlWg5HMZbSy0wLbqQT88Zgex51PotAPjf4atLe1HFMxXp93UpmAdUkXn42xbw+UOvNaryQNDTkaq1w9bxz6YuS6hJw4IdRWy9gMqWRCOUz6YL4WNH+v4Cy/jJ/zey0pVAGNZYiyT6V+IqcxTQG6IWt1m35YoY4+Jo71VvBjQnvRVsR9kelVh7u8j8qmKY0AVz/0VFnqxVCD93u394JRvkuCcNKUN3QvcP8Ayf8AbA8QdEOUr6PASNyzR/hXQPnhIbYA619dU9xqz0TvjQX62ifdpGmvupJr/ji843I49NO/kqleFoUHAEPhZj99S3+Ck1Q/5yMdHuT3t/aJ+opat9HtQfVyo+40H1Khj8zi7D+wKlN+8pn2lEUi8TpufTn8sVsewOhs8tfbn9FZwGsoZ1+/JU7hNCm3243qElyAFvzHoOQ8seZxDy5/i/aez8lvYgvYeERtoOenL5qbiKnbV6HFd4ynex+EOHI3pFcPDskQrNfSXNxblzjF3DGR+hAPS9x6d+yRPka69hzrmqr2kzOYy0aEV20gFluP/v3e/DeAxjgHOo137rQiLJgcvXY6H/iqlDtFWqsS8q6mzKFHxk3PuxZOHgaMziSVzGyElrW6K3cLzytS8TajbWWm46EgAb8oxRkBa7MBp3oeSY+FzXCvbb572qz2w7NiqGehcyCVU2YbwBvIOLWFxnDdlJ8JSMRh+M0F+jki7N0+68NXSbE924uJ59Y5xi7PNTs2S1Qh+CxT6ufR8kTmKVJQulV1avE5BLkEwQv4YBNh59cIhe+R/iOnRNx3wmGDDnhmykVTh7gErBGqNuYPy9PPFviszUVkDAyOiD70Kk/oCo6VGA0U1GszJCn8I6k2jEDFMa4Dc7JIwMl6qPKU07oXIabzcX6ACRjpHOMm2iKXCRNjBc6nKRu7WmFjUzHUWII2MQDyi1vPAeNzrvQLPfGbJabAQeabQxjYjYW3E4cwZxqpZGXEBWDgPFtOjwwNuSrJ8yYFueKGJwuYnVbuEijw8Ze4+/4THjPBfrFTvUIU2J0spEgb33wyHNGzLoVmS/E3ucaGirWcrutQqz02i2oSAYtynpPwvi0yNrxeyuQTuc3NWi5Gbqr9tT8IURaOe8dffGIMcR8BNlXGzSDxZdF5XpvWp959ozKCX8JKheRBAMdL288dGA1xaBomyveQCUfnOyFall5erDtDmgp1BFidVUyFV9gFgnrEYsulbGKcfZZroS/Vo90vqZOpSCL4CWXVII1RMQYuD+eK5LXeIqwM0Phrbco3gnaF0cmSIEATb39RhE+FBCfBiLdsnf8A/r9JYg3v7Ww9BzxTGCrWlq8aMjUqu8T47VrMPEdI908/hi/HhWRjbVUXYkvd4NG37n+lJlahqVAcKeAxlK/E4yPzL9D9ieGdzlk1DxEAn33AxoYCIxwi9zr8/wCl5j4lOJcQ4jYaKTtZx9MrRao1yBYcycXS4MGYrPALjQX557Q0q1WuzVaupmqGTBCiQCIEzAFoJ5Yz5JwHlxHJXGwnKGgrpuFOUd+9cxFpMyaYbeYiUIgAG2+FcUZdhoUx0JzfuOoXXFeDvZRVYhdSgnnZXFhz8XOcHxgOSEwnqgPrJ/HU/e/2wGnQfJMrzPzTDh3G0Hd6kaFZZNgCdWtvESFBMDcjHMw5DxZ75KH4gFpoIjiXaKkzuwDFmFUSYBHeQqnfxQJ9mcMETtShM7dBzXWS7RU+7YQ1u8gi/tsqgH8HhDRriZxIhIbSjjgm6Wq/RLxYV1rwCv2pMHoSSPI2gWkWxahFAqtK63Aq/ZikGUqRIIgjrgy0OBBUMcWuBCz2hmqdM1KVVglRKjEKBEiZBXkd9hjy2Igc9zidx0H2XqHsc/LJHqCBz9qKH4vxUKQqDvG9owNhNpH874T+mJ2Fnc6J2Fw2ey40Ei7Q9qdH1daX2bySGbYmDCn9km3vxdwWHbI7LVVz80rEM4AcXm70pAr2xUsFrUFp1AdmEidiR+WIkws8J8J0QMdDINSpm+qZiC9MAx7VNiD/AD6jFUPki05K3n/1d80t+sPlaxCg16UAyLgmIUOBbVPpi9G1sjPXkufPYp39j09VZ+GlYWpVUM4MlQSqrPIAbnzOM4Fod4Req5xe/wALXVYTmvlKWaSDTTTyUqIHpAtiHTSudoarYKiWcF3i181VuI9nAk92o1Ts3usOXnMT54dDjarPuFdNTMIJ0ISrgeWkqCuoFth8cFiXlzrCOGIQQ5CdhuoPpB42tNRlqNlF2g8+k4t4KHMcx2H3WTMSG5zvyVVSpYMitpYE7yRG46G173xdkALiFg4p2d2u6nyWfVUZHp6+aSOf6YVJA8uDmmuqrZHXbUNS4rCFQEDs2ou0E77X2Gwwx2Ht1m6HLVPYXB19BorV2V4Ac+WD+CmLOwUCWsRoG3Q4qucInAArbwszXYXI8ZvVM879GlSi00a0odwbSOY6TiH4ktAzj3VQYGOR2mnluknEOH06R01Qqsm6N98dR192Ogc53iC1eGGjKNkm4dUD1GoiO6IOnVAg+tzE8pxeeLb5pFlhJrRXvs9whRR1Mw0liYRdJABjSzAyRN49OmMybEyMBLB6lWnQAuAd8lYqCUyO6CL3en2YHPr19cZ/Ec53omEZW3eqzLtVwtaVchSQSNt5WbEXAAuB7j542sI/NFZ5d2qeLjMjge7CQZthTsH3N/s4+fPF3K14sFU/FHyXS1KV9W3XSYGFOZIP2rRhmgLf8m5QkLq8JkYPWtUrwZqYbWg/Rj2dOZzCkj7NIdzyibD3kfAHCGxcaTKdhurM+IGGw5I/cdB/Pt/C3LivEEy9Iu5AA/mMa+gFnZeVNk0FiHa3jD5qo7NtodVXoIPzlJxlyz8R18loRwiNtc0j4vW8Zb/9bfERhbxZ9kbTSOnw1BaSqn92ow/0uMANRSY7ko82SaSsTEGm0+qlL+8YkWQbQvrkq19R/bX44fn8kqir3wIRU1kWSnUfyBCqg/NsKwwqz5J0uunmkIQeN2A/4qAWuBTU1DHvUYIP8OndlBk8RvyT2jl0CaCogLSQ2F9KtVPr7eJcdFzArD9HueFCvpJgVAtMeqg/pOH4WTxFvVV8Szwhw5LXFM4uKqs3+lLs6XBrKDYXjryn8vfjIxzDHJxRsdD68j+F6T4PiQ5vAJ15LLuD51ss7HSx1AqCDAHxUg4mOVrWkjdaJY/PROiTcV11HJZiRvBO3X54mJwA81XxMTnPvkpshTJ8eipUiw0qW+cGOWCfHLIKaq7nxsNlfZzP1JAZWpabqCCDeYF+U4OLDtaafuqM2IkdrGNERwzjDIokMecXvtz207G9tsJlwt7Gr2TYcWf/AEEfwXjBqZoCoHSm8iDzC/wM4qz4XhxdSN1cw2Ozu0FHl5rY+HZfRTGggiLR+mKLI3NaXNNnvZInkzyeIKLPBe6Z9JBE89up843jywuFsLjncD8/r1UtL7ytKpuV7N56lJotQekZK6mKm/ODMek4vFkb2Bxv6f0nicC2SWT3oq7mfoxz9Qmoxo3vJqfwU4vRzNYzQGvb+VUmc2R+/wBE17A8CPfvQrKIpnYHws3K+8RilIRK9pbufZU24Exkyye38q+1+y9JJKpTEtclZPxI2wOIgkjafHz8z2FYimY46t5eir3FuweVcyKSg8ytjM7kCxB2wtk80emawp4EEhst1TrguRp5eiKdNdAHLnOxk88QSX6uOvfe6MsDNG7IujmCwYTsd+XvvhWcuBHmmFgaQUu4lkKOYQ061NagMwYuPQ8vXARzuY6wdeqYWaKiZX6OqYqsr5k6RJUKgLEcpkgDGl/8i0jUfL/oRtiytzNHzNfgqwcL7N0abQtWtcETMXmxAUC8DnIviscW1xoN0/PLvVWHSyBtkDvff8Up8+yZamXDMxX8RuT02GE1meKQAmQ5SKWe9qeMDNMKigjQh8QO17k9Okc588auFhkj0PNZuJmyuyM1VYoozm4JJ2P8cXXua3mpghkedtU64rwavQokPTOkMJcf8M8hpjf1vhLZWGTKDqnGN2VDdl+z1XOV1pUlJJuT+EcyfLD7zHKEjIGDiO0AX6S4Fwqjw7K6ZAganc2kxc35AWHkPXFqGIMFfNZWKxLp35j7d/dYt9Ifa+vm6h7oRl1kqNywAVu8I5DoBf37LfKx5y3ohbG9ni5quZs5nUwt7QCxEGeSzy+0vq622xTbwaHfz+XJWHcbVRcU78JTYkMGpCyrEBYs0kzE7jDQIye+aAmRoU+UbMMxhgA9NgJuB4VaANw3h3MjywocICk08U30XuZXMtQUEyIYEACfCwaWP3vanwgYNrowdO+/dA4SECz336Jb9Qf8aYnjM6KOHJ1VqocYo/V6zBwSy000feMuWYgG5Hi32thbIXAUmOmYdil2Xz1Pu6YLCXaoW8tTKni/D4Ne+JMR2CgTNqynNbi9ElyHWNTSbxHhpAjrK3BGIex1jRE2RtbqbK8coqxbWtqdUqf2tKovobtviGNe0uNclz3scALV+7EfSBRqnuXcd4tpmzea9caMTy5ozaFUJGhjvCbC0KVqKQYZSII3BGJc0EURoua4g5mnVZd247AMs1ctL0xJNPcp1K9R8/XGXPhHMH+PUdOnovU/D/isctMn0d15H16H6LP2yM7jGdxSFvOgBSHun70rRLA/stp+cjGnHKWsBJpYGIjaZCAEemWzBEuiVLQNbC0mTN7id5nEsnYTe6S6BxNAfJd08oALsQ8WaPCOenTaFJ5+flhJn4jvFsrJ+GmMFzDZ5oXIuodTUDHRIA1bSPPcWHwx0uZzTR33QCBmYACiNlrPZrj4NFRIEdbxjKLzEMoXT4e3m1FxfjaGFDEsWgBbTPKcILS7Xuk6BgYbKs2WtSUmR4RzxpADhAnoO/dZzyTKQOq5zWaASAeQkz8sBI8BtBSyMl1qpcAzX/5r85bl5KBir+1zCtXEMvDq6muvs6tPkd8MzsrKTXkVjhjt6tQU6YPM+XLCo427A+iY5xC4z8gq0TPhP6fz6YsPtpDqvkVDAHNI9whsuizp2kTHXCjGw+EaI87t91w1Ii/KbxinkI1VgPDtELxijA7xVllFx1G9v4YsBgJ0UxvNZSdEt4fxUF/GALbnz6YFuh12TZGEM8JSHtnm/swqtqV5b88WMKw59SjY00XVXJUUZFfD47blZg9QY5/7DGwZXAFUYsOxz/EFo/BsxRy9MGpTU1SJJgSJvE8sY7pnuceYWkYHSGmmggzmaucf6vRQvrnwjYdSx5AdcFh8I9zhW6dM+CFhdItO7Gdk6XDaJuGqsJqVP0HRRj00MWUea8ZjMWZnaaNGw75rLPpN7dnNVO4oN9gp8TD+sIMfug/HATy2CxqCCOiHFVXJ1pVQedPT8mX9Bihs499P5Vk6tTJqoKI3krfEIf8AoOFgVY8/5TNxffJR59PBT8mqp/qI/IYZu20B0co+BVZFNjyZR83Q/JlwLxldXfIo2HMzvzCNy7gKym/2mk/4l0/6lx170obqAqzpb8IwdjqlWVZ81QR1TUqw9erVcRAIUEfAkgxgOO4jNz/lN4TdG1p/CHyvCqZrUVZRFNE1DyCs7T19pd8PEhuksxt00XeX4JRKqCplwha5sQpZo/CNRUWwPEde+ykRM6brrMcMoimzAEae7VQCRqkl21j71o3wAldkcb3UmJuYClTu9OtnBIN2EciTaI2xaGgASCBbir/2Q+lCtloXMTUpj733gJi454c2U7FIdFzC2ns92ry+bQNTqA9RNx6jkcNBDtQg1GhSrth2IXMq1TLkU6xG33HPn+En8Q94xSnwLJDmGhW1gfjMsDeHJq36j+vJYTxDJ18pVenUVqTxDA2MH81PUWOK5bWjlphwd4mGweaYUu+0qqp7cAHcMWHIjnGFcEtd6oDIA7N0/CBzGf0OUqSCLeIR7xOJ4LvVXG45nPRellrEBAAwvJuvoek+uCYAyrScXiGltjdS5PjoUMgIWGiSbQOYi5HphcuAzyeSQMax7bO4U2R4ir5hWkvpIKnYeduVrCep6DHTQsiic1upK6ImUijQVvqdrnMjQYFhIMDlA8/OeW2KWRxb4nD0QStMbqY0nqeqN4dnQEcMCqtcyZjaLxffFd7clt5FW6dI1r+YVUPFNBZ0YCoHJgsAd9xJEiOmLzcIZGhwPqnTSNb/AI3bLkdss2F1CdPWBfHDDsByhyQ5jSLyoJfpHzKnZSB+IX+WGj4awjdU5MQ0H9qsvC/pB+sGmr0wg1XMyBY72ESY5n3Y6XDBrdT7IcO0vLi0ckbn+LF3U0ibchv8OmM98bzqRQ5WruHjaGkO90TU46UAJAM7hWBI82HL/fCjGQRR3R8EEGuSW8W7cUlpsoMVCIjePWJHuxbZhJ9P5SBwg7UqhU+NVnAVmEA2mx9PTF92HiaNApikL3XSZpnKbuv1irAsNK7x5Sd/XFfI6/8AG3RXDJFE2i4XyBKV8RNLvi1PxIG8INiR54sR5stFV5C1zg77KzdluA5niVT7NO6oizVDJUdQv4m8hYWmOZx4QO2+aTJ8R4DfEbPRbZ2f4BQyNLRSW/33PtuerH9NhjTiiawU1edxWLkndmefboso+lX6QS7HKZY+EGKrj5oD+Z93WJleAC0FIjabDqWUtUa/h2mP3vnitlaefdJ+d45d2pPrbAJ4Tzj3NNvjzwPCaSde6UmUitO7RNPiNTRGjYATfYal9/tcumAMLM2+/wDRRCV+XZEtxWodINPw6wwteWERq2v+uO4TMlZlHEfm2UOQ4g6h1CexqbzBDK1+sRsMc+JuhJ6KY5XagDZGVeJVRqPdHxMGNiCNL6tj7IvueuIDGWfF3+VPEeP/ACnHd1v/AA6f83/44Co+p+X9o7k/1Hz/AKRjUIQKdxRC++owB/LFcCk+0MWBOYaYlHAP95u6H5DD2bkpZXeYzQDOeisR/ibSPknzwoHQlH5JLns7NOeWpj8FCjEsbs30XF3NIqaQpMj2gI52AM+n8Di4eXuq3X2XB6dYGJCE7Luhn6lFy9J2Rgd1MfHrg2jQJbzutP7H/TA9OEzYldta/qOXuxIc9vmgoLUX+o8VogMEqqbqZ8S+asLg4Mhsgoo4ppITbCs/7QfRhmKBL5NzVSZ0TpqL6XAf1sfI4qyYd41aVt4f4nC/SUUfp/Sz7iOcrpNJ9akEytRBIJ39oTvgI3vaKKsyxxP1aL78kFw+hWbTS1laTkiNQVSRcgiwJuLHDs5cKCo8EMNldZrhOgHUwRgSCpmW6FQLkEXBjCyHtOoVQySl+VuoXtDg9Q6Wp02HWb3+G2K78VGLDitmLAyAWNCrVl8rXbTSZTTAgw2ok2kBQWME8rgG22FF8bjR0rv6p0eHe0F7nX6fn0+afZjs9mzSBSnSIYkGHJY36QAD5SemB/Sh3+QG1LMZEx2UkivLsrqjwPL0USo9M1ahEltLaZ9Da3pirLK4NDQEzM+aRwBA+Vqq9oOIhyYAA6DbE4aIjUq0+o2ZVTcysmScbDDQ0WHM0OdZK0XsrwjJLTWo327nkJAHrcfPGTPi3tcQ8K62JxrhaeaZ5jLs1WBqo5eP+GigAnzMXPrJxWGJaBtqokwxeQc1kJ/wzstl+6XWDLC9+d8Piia9oe4nVV5sS9ri1tUFk/ars6ctmWSToJlW6jyxoRTEto7hFww+nt5oN8qog/d/nfpOI4jirXAaKtEZTs1mc0f/AMajUcbSF8P7xgD44sRZyKpZ+LjgDsxICvvZD6IKmsPnyopi4pI0lj0YjZfS56jFhsN7qhJjQ0VGdVr9CnTo0wiKqIggKBAA6AYtBvILMe8k25ZL9Jn0i+3lsq3iA8bj7t7gH8X5YCWTIKG6mNmbU7LJAvjYev6HFEnwgq40eIrusI1DozfNQcC3l6InaX6leVqUp/dYx71B/Q4ljqd6j8lC8X36IihsPJj/AKlb9cKfv7fghGzbvqFPRaUcfhAaP7hP+2JA+v5UHqjssgNWonItP79Mj84wl3I+X2KczmO9QmejWF/8ymAf8VNh8ZQYKtL73Q3rXeyA/pg46l1rjN5WsFJNYk64I1HTCLO8apDSMM4rAdkvhPI3QDLWSPHbUoud9I13HOGG8gzhmdlHTvZBkfY173Q1Q1mDBnuSJHoC2/ISTb1xGaMUQNOwuDZDYvVD5tHCUwWkQD+8Zv1+WGMczMdOwhLZMo17KDAbflf+H64b4dkun7r0BrWvPvsMR4VHjQ7E4aKSza8LYmgoso/g/G6+VcPQqMh6D2T6jniaCha/2Q+mZGinnF0HbWLqfX8PvwQPVDqtKqU8nn0BdaVYciYJHodx7jiHxtcNQnw4iSI2x1FVPtD9ElGsPsKrUiNlYa1/Qj54rfpQP2laQ+LOcP8AI0HzGn9KmHsJxDJvral9ZVRAKE1AB5KfEPcMVsXBJI2loYLF4W96J66f0rLwrjdPnTCkQGEQV8mU3BnnzxjOhMJsix3ursuGc8W13fknGVPfEksVC+GIABt5TO+/ywxhEnicaVKQcEAAXahol1m+gKdht6j/AGxVDpdmmqTHCN3K7QWc4ulIF2ctPU3b+AwQLnG7J7+yczDOf4apZb2izKvUZkXSGMwNvdjUw4NeJHOMjQ0G0vo92qsaid4SpVRMAE/e2uRixmddN0VUxNy5nbpt2c7Rik4V6Y0zcgwY5SNjB574Xi4GzMFjULoT4yAaH2V0qcdasV7sMw/Cok/LfGU+N76HMclosw7IhbvnasmXymcqooWiwG/2g0CetyDHuxaZhcQ8AZdPPT+1nST4SJxJfZ8tf6+qlzH0fHMMjZmsBo+7TW3pLfwONCDAPabefkqcvxeNoLYWe5P8fyrBlezGTp37pHaZ1OAb+kQPcMaAgbvSyXYyUis1DyR9fidKmLuqgcpAw7Kqxeq1xn6R8nQBmqGI5C5+WIJaNyo1OwWUdtPpUrZoGnQmlTNi33z6fh/PAl52CnKOaoa1RqYzuDiqWOoKyHtsojvV7yZ3H6DCsjsmybnbm37pe1cwpJIIglT/AJIOOEbgAK6/dc6RuuvdL2nWUiJEkqf8rA/piCxw1ruwuztOl90ustmF0G/P/oj8xjnxuzDTu1DJG0TfdLsZle8jUADrB6QRIvtvjgx2W66KS9t1fVGZLPJ3pfUPYQn1VpI9YwmSJ4aG1zP1CbFIzMTfIJvl+JpppQ49oLHSKtpG48JO+JyPAqu6XcRtiip/qNL8S/vDC8ruiLw9VDnzKrPNZPrUf+E4WAd+9ExJa5LsB1v72I/jh4po75JR1K6zJ8JPXW3xMD5YFo1A9FPIn1Q/FzDAcgI+AH64bDrZQO5BAUxYT5fnP6Ye7cpQGgUlNIg9FY4Am9PMKaqvdAuPz/TFgFVyFy4wQKFwXBF8EhXOJUJrwHtHmMo00KhUc1N1Pu5e7E3WygrXeyn0yo0Jml0Hafun38vfgswO6jUbLT+F9oKFcA06imfPE1eynMETnMlRq/8AEpo/QkAkeh3HuwD4mv8A3BOinki1Y4hBZbs7Qp+zrA3jVI+d8Ux8NhB0H1VuT4lNJ+6vku6/BaLGW1fvY4/DYHGyPqgZj5mChXySnNdhcg5l0c/+ow/I4NmAibsE8/GcVVZh8ghD9HnC+dEn1q1P+/DhhWDkku+J4g7u+g/henslwinc5elb8Tsf9THBjDtHJJdj5j/6+ygqZ/gmXvoyakfsIT+ROO4bBvSA4qY/+j80NmfpZ4fSEUyW8kS35RibYEol7t0iz301J/V0HP8AeIGI4rV2Ryruf+l3Nt7Cog95OB4x5BTw+pVfzvb3O1N65A/ZEYjivKnI1JMzxWrU9uo7+rHAEuO5RgDkhGEwD5YEGtkVXuuGQfz6YkOKgtHfopqVAagOoHPqs4FzyBfe6MRgmu9kSlBddMwIIW3LY/wwoyOyuF9U3htsGui+qZVRIv7KtM39ogwccJXHXzP2CjhN29PyuaOWBHoAY5HxgGetjiTI7v0UcNunt91JkMkG1Kf2fX2ipvy3GIlmcKI8/sojiabBXa5ZVZWj7ySOUEXttgeK4ir6/dHwmg2B3S6y+SQVlUibusG8QSBH54l0rspPouZE3Nr5pzQ4RTam6hfZeQTvDICATuw1cjOEiV+992muiYNKTn6tlv8Aw9P9xMBnf1Pz/tNyM6fRVjiHGQ4uIMxpB1ABVgEMLESZth/AN6bKsMQK1QiZ5A+omw26WBMfGMcYXltLmzMBXRza+FfFbQIi5AMkjEiJ2a/VRxm5aQedzYYki8g+4k88MjiLdELpmn6r5KqmAD/IH8ScQWOAJK4SNJAC9NdYYyPZC/EmYxwY6wK5rjI0g68kG7CPj+eHAG0pzhVrirz8sE1A5eHfE8lHNcEYIFCQuYwVoV5iVyJyXEKtIzTdk9DiKXK28J+lHPUYBcVAPxD9RiQ5wUUE4b6Y80fuIPecdxD0U5R1Qtf6V86dig92O4jui7KEtzH0jZ5v6+PQDEZ3KcrUrzParNP7WZqn/FH5Yi3nmupqWVs8ze07N6kn8zgaJU2FF33ljsi7Mvu+OOyBdmK57w4mgusr0YgqQuqQwLjqiYF2n8MC5GxSxdfd+eA5H3Rgaj2Xzr+Q/XHAriNPkpcv7dPzC/qMA/8Aa73RM/cPb8qepYJ6fk0frhY1J75Jp0A9lNVG/wDcb5MP44Fv5H2XO/CjSwb+6/y8X6YLcj2/hDsPn90Vw61Uj+8fgVOAk1YPb7Im6PPfNdZ6nAYdP+lyPywLDr3zCJw076r2uNOYBN4q/wCoA/rgz+w+n2UM/ePVO+HvZx+wh/dZlP5DCL3Hr/Kadvklsv1xOYKFEaKmqoKiAWIEWB73lg87spN90hyNJquv3QS0xrYxcq0/FR+RODzHKB6flAWjMT6otsmmoJpGnW1uVkwtsj9XXrX5RFjaqtL/AAk+apidtgsfHFpjjXzSXMaa9vupxRWSYBnVv5RgM7soFosjcxNd6Lhsuopvb76Dz264ISOLxryKAxtDTp0S+oggfzzOLLXGykOaKHfNcVVuw6bYJpsAoHAAkKPBoF8ccFJXmJULzHLl9jly+xy5fY5cvscoX2OUr7HLl7jly+xC5ejnjly9GIUr0Nb34itVN6Lqmb4hw0UtOq+RzB93544tFhcHGipWcynmB+ZwAaKd3yR5jbe+a6rN7Xu/M4FoGnfJG4mj3zXqudVL0H+o4ktGV/fJDmIc32Xj5hiXE+yTHl4scI2001v/AAuEjjm12/lSLmW0oZ3LA7fs/wABgeG3M4VtX5U8R1NNomm5JI8m/wBBwkgUD6fdOJNkev2U1GodYM3uP8mBc0ZSO91OY5giM/VJasCbAPHyP54BrQA0+YRFxt3oUFXzLGmWJ8Q03tyEYsZG8QBIzu4ZdzROVz9QLQIa76w1hcaj5YDht4jxW1V8kwyOyM133VijGWr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3429000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47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默写：每天八杯水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35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水果和蔬</a:t>
            </a:r>
            <a:r>
              <a:rPr lang="zh-CN" altLang="en-US" dirty="0" smtClean="0"/>
              <a:t>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Matching</a:t>
            </a:r>
            <a:br>
              <a:rPr lang="en-US" altLang="zh-CN" dirty="0" smtClean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准备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TB P111/Text 1</a:t>
            </a:r>
            <a:br>
              <a:rPr lang="en-US" altLang="zh-CN" dirty="0" smtClean="0"/>
            </a:br>
            <a:r>
              <a:rPr lang="en-US" altLang="zh-CN" dirty="0" smtClean="0"/>
              <a:t>3</a:t>
            </a:r>
            <a:r>
              <a:rPr lang="zh-CN" altLang="en-US" dirty="0" smtClean="0"/>
              <a:t>人一组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10</a:t>
            </a:r>
            <a:r>
              <a:rPr lang="zh-CN" altLang="en-US" dirty="0" smtClean="0"/>
              <a:t>分钟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不许</a:t>
            </a:r>
            <a:r>
              <a:rPr lang="zh-CN" altLang="en-US" dirty="0" smtClean="0"/>
              <a:t>用笔记！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98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657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List 3 </a:t>
            </a:r>
            <a:r>
              <a:rPr lang="zh-CN" altLang="en-US" sz="2400" dirty="0"/>
              <a:t>蔬</a:t>
            </a:r>
            <a:r>
              <a:rPr lang="zh-CN" altLang="en-US" sz="2400" dirty="0" smtClean="0"/>
              <a:t>菜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水果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吃的</a:t>
            </a:r>
            <a:r>
              <a:rPr lang="en-US" sz="2400" dirty="0" smtClean="0"/>
              <a:t>food under each adjective.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26670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辣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0" y="4038600"/>
            <a:ext cx="2667000" cy="1905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1143000"/>
            <a:ext cx="2667000" cy="1905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37560" y="1123633"/>
            <a:ext cx="2667000" cy="1905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77000" y="1123633"/>
            <a:ext cx="2667000" cy="1905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苦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665951"/>
          <a:ext cx="2276061" cy="135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061"/>
              </a:tblGrid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505200" y="1676401"/>
          <a:ext cx="2276061" cy="135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061"/>
              </a:tblGrid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05600" y="1676401"/>
          <a:ext cx="2276061" cy="135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061"/>
              </a:tblGrid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4607933"/>
          <a:ext cx="2276061" cy="135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061"/>
              </a:tblGrid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62600" y="4558238"/>
          <a:ext cx="2276061" cy="135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061"/>
              </a:tblGrid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5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762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中国饭的特色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te</a:t>
            </a:r>
            <a:r>
              <a:rPr lang="en-US" altLang="zh-CN" dirty="0" smtClean="0"/>
              <a:t> se)</a:t>
            </a:r>
            <a:r>
              <a:rPr lang="zh-CN" altLang="en-US" dirty="0" smtClean="0"/>
              <a:t>。</a:t>
            </a:r>
            <a:r>
              <a:rPr lang="en-US" altLang="zh-CN" dirty="0" smtClean="0"/>
              <a:t> characteristic</a:t>
            </a:r>
            <a:endParaRPr lang="en-US" dirty="0"/>
          </a:p>
        </p:txBody>
      </p:sp>
      <p:pic>
        <p:nvPicPr>
          <p:cNvPr id="2050" name="Picture 2" descr="http://img02.tooopen.com/images/20140429/sy_60042599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66849"/>
            <a:ext cx="7132478" cy="5391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the PowerPoint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600200" y="5334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matching your name of the PowerPoint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524000" y="38100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1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中国很</a:t>
            </a:r>
            <a:r>
              <a:rPr lang="en-US" altLang="zh-CN" dirty="0" smtClean="0"/>
              <a:t>/</a:t>
            </a:r>
            <a:r>
              <a:rPr lang="zh-CN" altLang="en-US" dirty="0" smtClean="0"/>
              <a:t>非常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特别大， 所以不同的地方，人们喜欢吃不同的口味。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比如：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北方人喜欢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他们最喜欢</a:t>
            </a:r>
            <a:r>
              <a:rPr lang="en-US" altLang="zh-CN" dirty="0" smtClean="0"/>
              <a:t>…</a:t>
            </a:r>
            <a:br>
              <a:rPr lang="en-US" altLang="zh-CN" dirty="0" smtClean="0"/>
            </a:br>
            <a:r>
              <a:rPr lang="zh-CN" altLang="en-US" dirty="0" smtClean="0"/>
              <a:t>南方人喜欢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他们最喜欢</a:t>
            </a:r>
            <a:r>
              <a:rPr lang="en-US" altLang="zh-CN" dirty="0" smtClean="0"/>
              <a:t>… </a:t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</a:rPr>
              <a:t>西北人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他们最喜欢</a:t>
            </a:r>
            <a:r>
              <a:rPr lang="en-US" altLang="zh-CN" dirty="0" smtClean="0"/>
              <a:t>… </a:t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</a:rPr>
              <a:t>东北人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他们最喜欢</a:t>
            </a:r>
            <a:r>
              <a:rPr lang="en-US" altLang="zh-CN" dirty="0" smtClean="0"/>
              <a:t>…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3440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Briefly talk about Chinese diet.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334000" y="228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15200" y="31175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least 1 ingredient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4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北京，天津，河北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Choose 2 cities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北方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北京最有名的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是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做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要用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天津最有名的</a:t>
            </a:r>
            <a:r>
              <a:rPr lang="zh-CN" altLang="en-US" sz="2800" dirty="0" smtClean="0">
                <a:solidFill>
                  <a:srgbClr val="FF0000"/>
                </a:solidFill>
              </a:rPr>
              <a:t>主食</a:t>
            </a:r>
            <a:r>
              <a:rPr lang="zh-CN" altLang="en-US" sz="2800" dirty="0" smtClean="0"/>
              <a:t>是</a:t>
            </a:r>
            <a:r>
              <a:rPr lang="zh-CN" altLang="en-US" sz="2800" dirty="0" smtClean="0">
                <a:solidFill>
                  <a:srgbClr val="00B050"/>
                </a:solidFill>
              </a:rPr>
              <a:t>包子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做</a:t>
            </a:r>
            <a:r>
              <a:rPr lang="zh-CN" altLang="en-US" sz="2800" dirty="0" smtClean="0">
                <a:solidFill>
                  <a:srgbClr val="00B050"/>
                </a:solidFill>
              </a:rPr>
              <a:t>包子</a:t>
            </a:r>
            <a:r>
              <a:rPr lang="zh-CN" altLang="en-US" sz="2800" dirty="0" smtClean="0"/>
              <a:t>要用</a:t>
            </a:r>
            <a:r>
              <a:rPr lang="zh-CN" altLang="en-US" sz="2800" dirty="0" smtClean="0">
                <a:solidFill>
                  <a:srgbClr val="7030A0"/>
                </a:solidFill>
              </a:rPr>
              <a:t>面</a:t>
            </a:r>
            <a:r>
              <a:rPr lang="zh-CN" altLang="en-US" sz="2800" dirty="0" smtClean="0"/>
              <a:t>和</a:t>
            </a: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</a:rPr>
              <a:t>肉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category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Ingredient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Ingredient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AutoShape 2" descr="data:image/jpeg;base64,/9j/4AAQSkZJRgABAQAAAQABAAD/2wBDAAkGBwgHBgkIBwgKCgkLDRYPDQwMDRsUFRAWIB0iIiAdHx8kKDQsJCYxJx8fLT0tMTU3Ojo6Iys/RD84QzQ5Ojf/2wBDAQoKCg0MDRoPDxo3JR8lNzc3Nzc3Nzc3Nzc3Nzc3Nzc3Nzc3Nzc3Nzc3Nzc3Nzc3Nzc3Nzc3Nzc3Nzc3Nzc3Nzf/wAARCACeAT4DASIAAhEBAxEB/8QAHAAAAgMBAQEBAAAAAAAAAAAABAUCAwYHAQAI/8QAPxAAAgEDAwIEAwUGBQQBBQAAAQIDAAQRBRIhMUETIlFhBnGBFDJCkaEjUnKxwdEHFTNi4TRDU4IWJJKi0vD/xAAaAQADAQEBAQAAAAAAAAAAAAABAgMABAUG/8QAJBEAAgICAwACAgMBAAAAAAAAAAECEQMhEjFBEzIiUQQjYUL/2gAMAwEAAhEDEQA/ADmhMs2+c7mz+VHJsVBVz2mWypryS0Ph9ea8TkmfQi67kUAmlU8wNNZrYsCG60BNaYzWTSDsRajK3hnFVaZEWiBx15pjcWYlOz1NG29isS4UcAYxXRjkq0QnB3sKhVV03GfNjpQEaGJw3pRzRPs2qMCqGt538qIdoP3jwPzNMhHQyjkdwoFEMgA81D2sTqoJO7A/D0/PpU3bbzuUH28x/tU2huaJLHuJ9KkiYcKrD86CMoZiTub+I/0HFXQu+4AcD0HFLZmw94JHjOAMepOK9t9Pw3+qB7LUwCE5OfXmjLUgLnGM1VJtknJ0fRwogwST9KKi8MdvzNCyZ6k1dp9vPeSfs1OwdWPSqxi7JSkqthHhGU4RA2e2KLh0liNz7UPpTK2t1t49qgZ7t3NTPHU1dYo9s5pZn0hedM2kYZSO9GRQxRDCKPc9zXpOaraRR3NOoxRNylLtgWu2Jurc+AMSdiOKXw2cdpGIwrXE7DLM/IHy9Kd+P5GP3lUc47UsvphHskP3H6MDSSjG7KQlKqEerW15LGTbyRQyjkYYAfKkcn/ySAZ3xSgfusprUXdt4q74gHHpnBpNMEBK7njf0bmoTxxb2i8cjSEg+K9Qt5DFcRpvXqrLg0XD8XlxiW2/+00LrWm/a4txwXA8sidR86x5laF2RmAZTgg1J4IfoqsjOgJ8QWsx5dkz1DLV0l/FIgjtGRw/Vs9K5/HeEkAlasS9VW83X1FTf8eKdoqs8umbWaUafbtJuyoHIoDQ4PGmkvdu1ZDwvtS221QEbPFyp/C/I/Wm1nfYXagUDsF6VuDSaC8ik0yGsaJDdgvDhJfbvWL1DT3iZo50Kn17Gt+Lvc2GABoa9iiuUKSqCD6ihjySg6ZpQjLaOYzWrRjI/Oq4zjIY81qtQ0doizQHen7prP3VmCSACj+9dscikc0ouIC0rKcBuK9IBGQeai9tKjeYEj1FRfKCq68JW/T0Hac9am8zkbQeDQ+49R0qQbIo0CyQPh5zVTlmOamXDDtXynIogez9JNpcinKvmoyWcoTHBpokgYDNRkYEV4cYxrR2fNNvZm5bObJ8ooKWwmbrgCtFcOBmgWYyNtUZNSbd0dUJurE8Gk/tNzt0phBp6gDIwKO2xwJmQjNAy3hlbbFwK78WNpbOfJlt6PZkt4QTtDt0+VBTKN5bG8/vPzj6dBRTKNpGcmpBFIII5q7hojyFzszjLsePWqJHBGB+dE3IVM5P0pVc3JGQlTcR+RYZBuwSBRMD5OfekQa4M2XYBT0plFu8IsWOcZxQ4G5D9WBOCeDVyPswM0rtpj4Kk8sOKcaDafb70NJzHGMt7+gq6jfRKTpWx1pOnLOgnuRlPwqe9OwAigKAqjoAK+8sagY47CqdzSNgdPWupJRVI45ScnsmzknC8mq5HCDzHJr2WRYlIWgo83EwXPHc0kpVr00Y3svDFwXY4QfrS66vCZBGh4JxgUTqU4jTYvAHApRajxLoE84NJNv6orBesf2ygQnjqMUuuIBNay2+cEHK+1MlOEFKbqbwbtW7Hg1SVJbEjbYotrtoZDFJkFTg1fdRQ3aeYDPrVeuWxLCeLr1OO9A210RwxqN1ov3tAV5BLaMSCSnrWZ1zS47sNcwDbOByB0b/AJrdz7Z4yDSC8s3iclfu0KroKOfIccFsEdc1cF3HO4UVrdkYr0yKh2yDPHrQ8IGMcimqzWTWJ16YI+dG2zyxkEBhj0ocKhPWjbaFvwsTn3pXEKkxgbmQKHTzD0NGWl6ko2SDHsaBichfDdQa+2hTypx6rUZ47LRmNZ9MjuV3QyGNvbkUm1DR5AD48O4D/uIKOt5mi5ilP8LCnFvdhwBKv16ioXKJWkznc1gVz4bBh6Gl1xZq3DqVPrXSdR0GC9Uy2rbJDz5en5Vk9QsbmxYpcx5HZuxq8Mt9EZQMq9kyA7CGFCSI6ZyhFaKSNGyR5TVDR9jg10rKRljEcMZd/SiGCrhe9HmJB+HHyqprZGOc03OwKFHd5NSKTLHH5ueaYLKzICaWLZeDJnGeetHK22M7jgCvAivEejNRqyubc5x+tCS3MdspCeZ+9Qvb1s+HGCrHrnsP70sZwSVJ49O5NduHDxdvsjKdqi2e4aZ/MeD+tTjAB461XbWc9zMsVvGzyfuj8IpwPh/UUTHhLz/vGRXbGLOeU0hXcy7Iy2aHa/KLn2raWOg2saA3iiZv3D90f3oqfR9MnQo9pBj2QL/KqfG2R+aKZy24uWcnc1BySKG5IGa3N98FwtdoYJmjgY+YEbiPkf71o7fT7Sxt0gtbeNQoxkqMn3J7mlWJvsd5kujkkWJCAPNzijAx80fauhXen6dJJ4ssCNIO6jH8qXTafpjk7bNQTxuUnNBwr0KyX4ZK0lUIwXJxXRvhyz+yaegb77Dc/wA6zMGgpDcxvES8BbzBhyv962kBCxAVXGiOWVot2GQ5bgVGeQRR4HFSMnl4pdqMvlIp5OkSirdA085JPPWjbAeHbtJ3PFKIgZJfYU2JKW+2oY03JyZaelxQs1OTJqjS/wDU59ajfPwTUNPfDA0P+7Hr8TQM4CUl1QktkUxaTy0vuyGBquR2icFTPldbi1APUDBpLd2xicsvSjraXw5Sh71dcIJEPFSu0V6FUUuOK8uMOtRlj2Pg18WG3GaARBqtuCMnoOlLRawuv4Tn0rR3cfiKQRkUjttJv7udo7C1mmIOMopK/n0FNFglooFio5UZFWrAwwMflT62+EPiHIZraNB6PKuf0JrU6D8MRwxCTVkWSX/x/hX69zT8WJzikc48CRDkZGe9XRs4GHH5ium6p8O2N1bt9niSCQDysox+dZX/ACG6hmCXYiSPPLq2cD5UsotDwmmIUVM9CDjtV8IBI2MM/lTe+0qDaRaCQnrzzn9KXf5fdY/6dz81NQlCy0Z0Ww3LQsQ6nP5ZosS219F4V0gOeMNQALxnw5kP8LjH5V6vhk45A7bj/WoSx10WU0+xB8RfDctqGnsQZIu6dxWSaXk5yCOxrq0F2Yz4U4yp4yaznxX8MrKhvbADd+JR3quLJ5InONbRifFYnrXhn9hVLgoxBBBBwQe1VMea6uKJWfpGVRnkg5pdqM4jXytwOigfePr8hVGjpcXBkuJS7InlVR69z+VLb+/+0TSAA7Qdox0ArzMOJJ8jonr8b6JvJI4O3Az1bHWjNH0ua+uQiDj8TkfdHrQmmQS3kqpECzMcACuh6bZJp9qsS8t1dvU16OLHe2cuXJxWidhYwafAIrdcfvMerH1NXMM17mos2K6TibsgyZ/F+lUvE/Zhj5Vbkk188gQHnmkaTCmwSSYxrtU8j1oV7mRnwoz9KKnASAu/VunyoAFpIWaP7yencVKTd1ZaCRN3C8HCk+q9ag8smPJKg9ulW2sqXEe2QA+xoS+sXiy8BJH7pottq0FVdMg81yvXJHqDmox6nNGfvZHoaXpdMr4YkHpV7TLIPOoPv3qalfTKOK9Q6tNRjuOD5H9PWqb/AC1JBmNt8ZJH6imcdx48IbPm70ynapicEnaJ2WFYZHNFzygjFLllCMMdq+uJ885p1KlRnG3YNe8kgVTatsNfSvv9aoB2nrU/bGG3j5HWqZHzQiS44qYfJrNmoFnJSZXB6UdFIJEFDzIGqEbeGKVaD2SuYgx4oGQBGCKC7E4CqMkmjollu5RDApLscVqNN0y301NwAe4I80pHPyHoKeMbFlPiKNJ+HAQtxqq5J5W3zwP4vX5Vo02xoEiVUQdFUYAr4sW5ql51Xpyaqko9EW3JlpJPeo5x1ahnmLYAz9KqnuUtxzgv6elDmjKLDLiQKm3OTisxrVwwjbBplFMZkmkbJwpxS29g+0aNLL+NeRSylyWikY8TNxajLHlGdtoPGD2q1b0SZxNj51XFarewEKwSZeVPr86DaLZIYrlCjjuOKnWilhkrO44ZX9gaqCMykqCD3U0LPbTKu63kEg/dPBoNb+WJsEkEHoaDiMpUNPEI8rDKj8LdvkaKtJ1jGxjuhbjB6r7Gq9IvLO8nRbtVEo+5n7rfP3oe4Zorhztxhz8iKjPHqy8J3ozvxvoIgT/MbUZHWZe2P3h/WsSzc12GFkvbN7eYBhtIIPdTXNNW0FrS8eGB8gHjee3bmr4clqmSyRaejuC77DQXZziRl5HoT/bP6VjGMkk+wdM4Faf4pufDsoI2ON2Xakfw48d5qKIANoOWPqKSEdhlLV/s6B8LaatlYrM6gSSLx7D/AJp1yx4qm2cSKMdB2ogkKK7UqRwSbbtkWO0YFVE881475NTjXC7j17Urd9AIsdg5+8f0oViZJQi9zUp5MZOa9sFyxc1OT5S4odKlZVqpCx7R0AoTSMEMD3q/VDw1BaTJiXFI3/aUS/rIXWbG8wp8rcimMMy3EWeM9xUdZtfHtwy/fXkGktjdNFJgnpW5fHOvDJc436W6rp4b9pH5W9RSpJCh2SDBFafekyZGOe1KNQswSTjj+VacV2hoS8YIG5BBqQmMWT0z1FAszwuVbp6+tEJIHTB69jSFGiwXiE9ag9znvVUa2ttFLPMu8qC2CeB9KTpe7zluM98YxTbSAOVmweuRX28Mcj8qXwiaYZgjeQf7VJr3xJI22yKysOxGKFmoPDYq2NjQSzZHNWGYAdawKCmeqXcd6Fe5C96I0EfbtYgixlEO9/kP+cVkrdGelZrdEsRY2viyD9vKMn/aPSjSMDdIePSrCPMWY+UUp1C9yxVTwK6JVCJzq5suubvPlXgUKjPK4SMZY0LEHnfA79KZsEsYduR4hHmPp7VBcsjt9FXUNLsouZ0s02q26U9W9PlSWSZ7ibYnJJqq/u/EkOD16UfolqOZX7cml+74rodLirYTLts7Aox5Yc15LGq6Qqp91lzSnXb7xLhY16A01jbfpaD/AG4qsWnJpeCNNJMxEUjWl20Z42n9Ka3EUWoW/OA4HDDqKTa2Clz4nvg1Zpl7jCk0sdaHe9gM7y2kxjk4I6H1queSK5X9oBu7N3p1q9vHdwbgPMOhHWsnIzwyFH4IotUBEnDwt1yp6GmtneLcRbZ25A5J649aVLKGGG5FUTDwuQSFPQ+lJJDxdMfJK1pdLk8eo6EGlHxtC5aG5gUsc7GA/MfyqLXjkCJzuO3KGjvGFzZRM2Cehz6ikhGpFJSuJof8QpCsFsV6MmBx70n+DZxFKzZy3Snf+I8Z/wAjguFH+m+xj6Z/5FYjQbgwNjdjviqRWmTb2juujShrcOTRVxOBwDWT03VhHaxqD2o6G+8aTlqtz1RB492PIfMee9XzNtXHahbJwxz1xXt5KBkZp+kSq3QJO+5wopjarti+lJ4G8S4J7CnUR8mPapYV22Pk0qF2p/dNK9PbFxTPUO+aTW7bLj5GpT1ksrD6GoZQ8H0rK6nbmKYuowM81qYWBi9QRSzUoQ4PFWyx5RsnilUqFdncnoTTA7ZU5pKVMUmPSjrebK1GMvGWkvQa8tQ2RigoLK6lcpbwvJ67Rx+daezsftTb5MiMf/lTqNUiQJGoVR2AxVI472xJZOOkc51n4a16ezItIQJMg4MijIz0PNOPhz4Rgso1l1Qx3d3jJQcxofYHr8z+Va0yAVWzxseeD61RQiiTyNnyMqgIFCr2AGKRfE9jHcW5OB4g+42KdOQOScj1FAatue3AVSze1Gf1BD7GADLCTG7Zl6Eeh9KaJo901okszQxuwyI2yD9cdKa2cccU7XbQxrJ0ZmQbvoaHubl55SBkj2qFpI6NtmO1fUBpFz9nv4AjkblJbIYeo9a1f+GsyXljc6mucSSGKM+y9cfU/pSX4x0WXW9NgiheJLiCbcrStgBSCGHGfY/SnvweLbRNAs9Mlnj8WIMZGXO0szEkj6mng12LNNo01/ceFBweTSKNHuZPbP50ZeyrOF2MGU9waK06JFyTgBRWa5yAnwiWWkK2kJlbqBgZrPaxflnIDU01q9CRFFPArEXlyZJWwaXI6VIOONu2G2uZ5gT61qJGFppvHBYVm9GXc4PvTXXrjEIQHgCtjXGI03bozN1OXvOvetVYSbrPb7VhpJf/AKrPyrWaTN5FB6Ghj7DPoSa9DuZves7FKY357GtZrS5ZgPWsleIVfIovTAuh5bXQkTBNLNVthJll6joaotJyp5NGyuJErBoz4JViDwalI26Iqauu0Gc96DkbApBkgR7gxv4ZPK+ZD7dxTeydn09AndyR8qyuqTiOVWzypz9KYazdzaZp9nbW77ZsZbn8/wBTT8boHKrO06rYrq2mXemyEAXEeUY/hbqD9CAa4+u+1vJIJ1KSxMUdfQjg12WJyu6IjMkZ4rGf4j6B4g/z+wTlRi8QdcDAD/TofbB7VLHLxjzj6A6dqLbAMnin9hqDbhk1gbK6BXIbn2pvaXpB681SqYvaOp6bfAQg7ua9ur0MeDWKs9WKxhSelFpqBkPWmcm1QnBXZqdOkBbPcmnEUwA61kLG82YprFe5HWng0kTnG2ML5gc0mcYmJHeipbkOOtCucnIqc1bseCpUOLK5/Z7CeR0qcrBhSiOUriiRcAin5aoXhuwe7iBbIqWmWb3U4QAiNeXb+lEW8DXc2xeB+JvQU/ghjt4liiXAH60sMdu/DTnxVEkRY0CqMADoK+OK+JxVbNzXR0c58xWqyAfwipV9uVOT19KUJ5GgDke3Sl2qFowSOlMQ+4l84xS+7lF2HjUDcKWW0NDsxl7qEkcpwx61Wt8864Fwq+x4q3UrUSXRhA2vSGaMwzmGfdG46N61z7OoaSJO3Iljb/3xQzpdKc7GP8PP8qAlkmhGd25fUVAag69zmtSCP9H1RobgQzE7WOMHsa1kdxsiJzXPItWPAlVXH+4c/nT221mOeLaDtbHQminxA1ZdrN1u3c1lzJulNMNRuNxNJi+JM0OwrRqtGkVEyeuajrVzvXg9qW2NztXANQv7jeMZp70LWxezZmzWh024/YDHVazG/wA9MbG58NhzwetaOgvY41B9+WPes3eryR602nuA/ApZdebJoSZooWKSpotJCVoV+DXyy44pbDRK5AINKrny55pjK4xSq68SeZYYVLSNwFHc0EYXWFut9qrSSf8AT22HckcHHQfU/wAjQOq3hvb6SXqg8qfIUx1i5jsbc6bZtkk7p5B+Ju9JYU3sQOwroj+yM3vifo7WCLa5S7U4R/K/t/8A396nbTCXLKAdww6EZDCjNQhyjREZRunsazSSy2srQu53Jzz39685yf2R2wSapmS+MfhN9IlbUtLUtprnLovW3P8A+v8AKktrMcdc+9dltZVuYdw2lmGHQ8qw96xPxN8Ft+0u9ATDdZLM8Y/h/tXRjyKSIyi4szqXBznNMrK4IXJNZOO82TmGYGORW2sjDBB9xTW3vVLeUjAqnEWzWW91tGTk/wBKKGobcHdWaS9wv3sD19at+3Ajy8D1o9G0aiPUc9TRCXgPesnDcSSnbGrOfQCikkuVIDRsp9DxQ2DRpxcDGc17BLJPOkUXLMcAVmlvXGQePma2vwbZkW32+YeeUfswey+v1oxi26BJqKs0djbLbQqi8t1Y+pokkLmooNoyepqiaXHFdDaijl7ZNnqIDN8q+hQtya8uJAq4Xik/1hPHkCcA/WhlZppNq/U1S7mRtq0whjFvAWP3qmm5vXQ9cV/oHqMwhi8NT8zSzSZTLeMAeO9Q1S4zvbPWvfhlCZHc1Pk5ZUkVUeONij4oUwaosg4DChtUtE1OxWVMCZRwfemHxvhdrY53Dml+hzhm8Jjw1HqbQy+qZlkuHhcpJkEHBBqM0KT5eIhW9Oxpz8U6UyubmBefxAd6zKTle9ZqtM1+kZC8bFXBBqUdyyEFTirzIk67ZOfQ9xQM0TRNg8jsR3paoYZSXe9AxNDGYE0G8hWBjnpQwufeigMfpfbECgce1VyXW+k4uD61JZvemNQyD1ZHIQaXJN71aJxQswz8fjrVckuc0D4/vXxm460AkpCKoLYNRklHrXkMLSqZZHEUC/elfp9PU0OgrZ9l5WCRgsx7Uv1TUItLRobVxJdyDDyDoo9B7fzqrVdfjjQ22lAqv4pj1es4zFiWYkk8kmqwxt7ZKeRLSPmYsSzHJJ5NEwDYvueaohTc2T90UWg7kdas2Tgr2fqGZVbcD0P6Ui1vSxcqGXyzJyjCn03EpXsapfDDY3Q9DXjzk4yOuDMRY30kM7IwMU0Zw8TfzHqK0drqEV6nn4cdGHUULruji5CyIxjnTmOZeoNZt7y4tJSs5MFwDw4GEl/sa0d7iX1JbH3xD8L6frSeLdwjxgPLdwjDj+Id655rHwpqGjsZEX7RbdpockD+Idq3mlfErBvDmUDmnaz2lz5kJjY/iT+orqhkaISxnEVknDgRtuH7p5zTjTY5XmRbtFROpUHk/wBq6FqPwzaXUguBCBIOPFt8Dj3WkDfDtxDdCSGRZ1GcgcMPoausifZFwfgBHMyXARCFXOQAOBxVklyZFSUeuDVPhPDehZUZTyCCMVVGdqzRkdCMf3p9C7Jwxm81S3tlOBPIA3sO/wDWuxWapGiIoARFAArkvwqhf4jti3RSzc/I11SOYIo9+aeNCTVhk04VevNUwgytuI47UGZDLNjPApnDhVFauTEa4otdhHHj86U3U+WwOpq6/uQgIzQNqDI+5u9SyPk+KHxxpcmMbCD8Tdas1KTbEQKugAVKWatOAhBNO0oQ0KvykZzUpsnaDT34bTbBn1rKXE2+4Az3rY6Dxbr8q5sCudnRl1GhL8cx7rZiOwzWN026McqkHoa3fxcu+3YHuMVzFZDFOQexpsiqZsf1OgXDJeWQbuRz8653rNsYJy6DAJ5HvWs0u+Bt/DY0s1uNGYtwQ3WnltWZaZl0logSB12tzQtxEY2OOlVq5FINRLUyIrGZh6Vn0uwe9OdRk3WUq9fKaynhyjs30qsIpoSUnEdrcgjg1atx71n1Mg5DGvfHmX8VN8Yvyfs0qzj1qX2gDvWcS+lGFAyT0A70ytrHU7hBLIiWsH/kuG2DHsOtI4V2Mp30MvtGB1qdv492xWBCwHVugHzNASXel6flQ76jOP8A0iH9TS6/1q9vV8MuIoO0MQ2rQUG+gucV2Prm/sdM/wBR1vLn/wAafcX5nvWf1LVrvUXPjyYj/DGvCqKAr6qxxqOyMsrlo9r1VLnAr1EZ/YetEooAwBgU7YsY2fIgAAHT+dW98V5naKnbRmVyo5OM1Nl0j9P3o5VvpQbSdj1om/n8O7hhIysoP0IoSQDkV5P8nu0dGJaVlqEFcNyvoaV6zo8V3bspjEid1PX6Gio2K9Dke9Ebm2g5x24rljNplHFxZzW80m7sWLW5aeEfhPDp/evrHVXGCHJ9xwRXSpbGG7UGRdrjoy8Gstr/AMOxEqrPtc5KSJwR8xXZGd/YylfRC0+IfDIDk/McU5i1Ozu0BkVC2OpHNYC6tbmxD+JKkm3qQMGo2ly7DgkYq/SFpNm+khiugfBKvj8Eg3D+9Lbn4dgdzIYmjcjnwnyMfI0ntNReOVQhZSRjg0+stYSc7GjbI6mtbXQHFAWk6ZHp+qeOZ8qFIwykHmtJ9oD8q4I9jQe+Iycx5J4yaqkt42k4UKR3HFMszE+NDW2l8+TR8l2I161mWiljJMVxIvsTmh0vrmTcrOr7Tg7lqiz6Jyw2xnc3ZmmxmmFi4LewrO+LsHiFBn2Y1fa6uqHAjb86EJpO2GUNUbEzARE5rL63ejJANePrBlj2gMM0ovIZLh+JAPmKbLlTVIXHip2wCOfdcZ9632iSBY1DHHFYBNOmR8mRDz71oIL+SKNVP4RjilxSURskXIY/E8itE+DXLtR4uGI781tNSuXuVK55PrWYudKkmYnxUH0oyknIEY0qB7G9KYGaJvboSRdaF/ypo+WnH0X/AJqq4WCEftJJmH+1R/etYaBJWyTk0JIcHgV7c6lp0PWK6fHuooN9etM4hsM+8jk1qbNaR5fShLV8/efygfzoSxsrmZv2dvKw9dvFSn+Ibn/sw28XuIwT+dA3Gr6hcf6l3Jj0BwP0qsYyJylGxlLo0yyFria3tweTvcZ/IVSf8mtf9V5buUfuDaopKzFjliWPqxzXhp+D9YjyLxDiTX5IxtsII7YfvY3N+ZpXc3VxdNuuZnkP+45qqvKZRSJuTZ9X1fVKNC/fGKYB4MngdatSHHL9fSpqAvCj61MClbKRieFtg46+lTQnGTUUjGSx5r0nNAdEs5PPSrrKUxSM69cYqk8JRVlbCZGJbABxStqh0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www.yc1999.com/pic/other/2012-11-21-09-21-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808777" cy="18954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of the item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276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7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上海，浙江，江苏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Choose 2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南方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北京最有名的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是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做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要用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category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Ingredient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Ingredient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6" name="AutoShape 2" descr="data:image/jpeg;base64,/9j/4AAQSkZJRgABAQAAAQABAAD/2wBDAAkGBwgHBgkIBwgKCgkLDRYPDQwMDRsUFRAWIB0iIiAdHx8kKDQsJCYxJx8fLT0tMTU3Ojo6Iys/RD84QzQ5Ojf/2wBDAQoKCg0MDRoPDxo3JR8lNzc3Nzc3Nzc3Nzc3Nzc3Nzc3Nzc3Nzc3Nzc3Nzc3Nzc3Nzc3Nzc3Nzc3Nzc3Nzc3Nzf/wAARCACeAT4DASIAAhEBAxEB/8QAHAAAAgMBAQEBAAAAAAAAAAAABAUCAwYHAQAI/8QAPxAAAgEDAwIEAwUGBQQBBQAAAQIDAAQRBRIhMUETIlFhBnGBFDJCkaEjUnKxwdEHFTNi4TRDU4IWJJKi0vD/xAAaAQADAQEBAQAAAAAAAAAAAAABAgMABAUG/8QAJBEAAgICAwACAgMBAAAAAAAAAAECEQMhEjFBEzIiUQQjYUL/2gAMAwEAAhEDEQA/ADmhMs2+c7mz+VHJsVBVz2mWypryS0Ph9ea8TkmfQi67kUAmlU8wNNZrYsCG60BNaYzWTSDsRajK3hnFVaZEWiBx15pjcWYlOz1NG29isS4UcAYxXRjkq0QnB3sKhVV03GfNjpQEaGJw3pRzRPs2qMCqGt538qIdoP3jwPzNMhHQyjkdwoFEMgA81D2sTqoJO7A/D0/PpU3bbzuUH28x/tU2huaJLHuJ9KkiYcKrD86CMoZiTub+I/0HFXQu+4AcD0HFLZmw94JHjOAMepOK9t9Pw3+qB7LUwCE5OfXmjLUgLnGM1VJtknJ0fRwogwST9KKi8MdvzNCyZ6k1dp9vPeSfs1OwdWPSqxi7JSkqthHhGU4RA2e2KLh0liNz7UPpTK2t1t49qgZ7t3NTPHU1dYo9s5pZn0hedM2kYZSO9GRQxRDCKPc9zXpOaraRR3NOoxRNylLtgWu2Jurc+AMSdiOKXw2cdpGIwrXE7DLM/IHy9Kd+P5GP3lUc47UsvphHskP3H6MDSSjG7KQlKqEerW15LGTbyRQyjkYYAfKkcn/ySAZ3xSgfusprUXdt4q74gHHpnBpNMEBK7njf0bmoTxxb2i8cjSEg+K9Qt5DFcRpvXqrLg0XD8XlxiW2/+00LrWm/a4txwXA8sidR86x5laF2RmAZTgg1J4IfoqsjOgJ8QWsx5dkz1DLV0l/FIgjtGRw/Vs9K5/HeEkAlasS9VW83X1FTf8eKdoqs8umbWaUafbtJuyoHIoDQ4PGmkvdu1ZDwvtS221QEbPFyp/C/I/Wm1nfYXagUDsF6VuDSaC8ik0yGsaJDdgvDhJfbvWL1DT3iZo50Kn17Gt+Lvc2GABoa9iiuUKSqCD6ihjySg6ZpQjLaOYzWrRjI/Oq4zjIY81qtQ0doizQHen7prP3VmCSACj+9dscikc0ouIC0rKcBuK9IBGQeai9tKjeYEj1FRfKCq68JW/T0Hac9am8zkbQeDQ+49R0qQbIo0CyQPh5zVTlmOamXDDtXynIogez9JNpcinKvmoyWcoTHBpokgYDNRkYEV4cYxrR2fNNvZm5bObJ8ooKWwmbrgCtFcOBmgWYyNtUZNSbd0dUJurE8Gk/tNzt0phBp6gDIwKO2xwJmQjNAy3hlbbFwK78WNpbOfJlt6PZkt4QTtDt0+VBTKN5bG8/vPzj6dBRTKNpGcmpBFIII5q7hojyFzszjLsePWqJHBGB+dE3IVM5P0pVc3JGQlTcR+RYZBuwSBRMD5OfekQa4M2XYBT0plFu8IsWOcZxQ4G5D9WBOCeDVyPswM0rtpj4Kk8sOKcaDafb70NJzHGMt7+gq6jfRKTpWx1pOnLOgnuRlPwqe9OwAigKAqjoAK+8sagY47CqdzSNgdPWupJRVI45ScnsmzknC8mq5HCDzHJr2WRYlIWgo83EwXPHc0kpVr00Y3svDFwXY4QfrS66vCZBGh4JxgUTqU4jTYvAHApRajxLoE84NJNv6orBesf2ygQnjqMUuuIBNay2+cEHK+1MlOEFKbqbwbtW7Hg1SVJbEjbYotrtoZDFJkFTg1fdRQ3aeYDPrVeuWxLCeLr1OO9A210RwxqN1ov3tAV5BLaMSCSnrWZ1zS47sNcwDbOByB0b/AJrdz7Z4yDSC8s3iclfu0KroKOfIccFsEdc1cF3HO4UVrdkYr0yKh2yDPHrQ8IGMcimqzWTWJ16YI+dG2zyxkEBhj0ocKhPWjbaFvwsTn3pXEKkxgbmQKHTzD0NGWl6ko2SDHsaBichfDdQa+2hTypx6rUZ47LRmNZ9MjuV3QyGNvbkUm1DR5AD48O4D/uIKOt5mi5ilP8LCnFvdhwBKv16ioXKJWkznc1gVz4bBh6Gl1xZq3DqVPrXSdR0GC9Uy2rbJDz5en5Vk9QsbmxYpcx5HZuxq8Mt9EZQMq9kyA7CGFCSI6ZyhFaKSNGyR5TVDR9jg10rKRljEcMZd/SiGCrhe9HmJB+HHyqprZGOc03OwKFHd5NSKTLHH5ueaYLKzICaWLZeDJnGeetHK22M7jgCvAivEejNRqyubc5x+tCS3MdspCeZ+9Qvb1s+HGCrHrnsP70sZwSVJ49O5NduHDxdvsjKdqi2e4aZ/MeD+tTjAB461XbWc9zMsVvGzyfuj8IpwPh/UUTHhLz/vGRXbGLOeU0hXcy7Iy2aHa/KLn2raWOg2saA3iiZv3D90f3oqfR9MnQo9pBj2QL/KqfG2R+aKZy24uWcnc1BySKG5IGa3N98FwtdoYJmjgY+YEbiPkf71o7fT7Sxt0gtbeNQoxkqMn3J7mlWJvsd5kujkkWJCAPNzijAx80fauhXen6dJJ4ssCNIO6jH8qXTafpjk7bNQTxuUnNBwr0KyX4ZK0lUIwXJxXRvhyz+yaegb77Dc/wA6zMGgpDcxvES8BbzBhyv962kBCxAVXGiOWVot2GQ5bgVGeQRR4HFSMnl4pdqMvlIp5OkSirdA085JPPWjbAeHbtJ3PFKIgZJfYU2JKW+2oY03JyZaelxQs1OTJqjS/wDU59ajfPwTUNPfDA0P+7Hr8TQM4CUl1QktkUxaTy0vuyGBquR2icFTPldbi1APUDBpLd2xicsvSjraXw5Sh71dcIJEPFSu0V6FUUuOK8uMOtRlj2Pg18WG3GaARBqtuCMnoOlLRawuv4Tn0rR3cfiKQRkUjttJv7udo7C1mmIOMopK/n0FNFglooFio5UZFWrAwwMflT62+EPiHIZraNB6PKuf0JrU6D8MRwxCTVkWSX/x/hX69zT8WJzikc48CRDkZGe9XRs4GHH5ium6p8O2N1bt9niSCQDysox+dZX/ACG6hmCXYiSPPLq2cD5UsotDwmmIUVM9CDjtV8IBI2MM/lTe+0qDaRaCQnrzzn9KXf5fdY/6dz81NQlCy0Z0Ww3LQsQ6nP5ZosS219F4V0gOeMNQALxnw5kP8LjH5V6vhk45A7bj/WoSx10WU0+xB8RfDctqGnsQZIu6dxWSaXk5yCOxrq0F2Yz4U4yp4yaznxX8MrKhvbADd+JR3quLJ5InONbRifFYnrXhn9hVLgoxBBBBwQe1VMea6uKJWfpGVRnkg5pdqM4jXytwOigfePr8hVGjpcXBkuJS7InlVR69z+VLb+/+0TSAA7Qdox0ArzMOJJ8jonr8b6JvJI4O3Az1bHWjNH0ua+uQiDj8TkfdHrQmmQS3kqpECzMcACuh6bZJp9qsS8t1dvU16OLHe2cuXJxWidhYwafAIrdcfvMerH1NXMM17mos2K6TibsgyZ/F+lUvE/Zhj5Vbkk188gQHnmkaTCmwSSYxrtU8j1oV7mRnwoz9KKnASAu/VunyoAFpIWaP7yencVKTd1ZaCRN3C8HCk+q9ag8smPJKg9ulW2sqXEe2QA+xoS+sXiy8BJH7pottq0FVdMg81yvXJHqDmox6nNGfvZHoaXpdMr4YkHpV7TLIPOoPv3qalfTKOK9Q6tNRjuOD5H9PWqb/AC1JBmNt8ZJH6imcdx48IbPm70ynapicEnaJ2WFYZHNFzygjFLllCMMdq+uJ885p1KlRnG3YNe8kgVTatsNfSvv9aoB2nrU/bGG3j5HWqZHzQiS44qYfJrNmoFnJSZXB6UdFIJEFDzIGqEbeGKVaD2SuYgx4oGQBGCKC7E4CqMkmjollu5RDApLscVqNN0y301NwAe4I80pHPyHoKeMbFlPiKNJ+HAQtxqq5J5W3zwP4vX5Vo02xoEiVUQdFUYAr4sW5ql51Xpyaqko9EW3JlpJPeo5x1ahnmLYAz9KqnuUtxzgv6elDmjKLDLiQKm3OTisxrVwwjbBplFMZkmkbJwpxS29g+0aNLL+NeRSylyWikY8TNxajLHlGdtoPGD2q1b0SZxNj51XFarewEKwSZeVPr86DaLZIYrlCjjuOKnWilhkrO44ZX9gaqCMykqCD3U0LPbTKu63kEg/dPBoNb+WJsEkEHoaDiMpUNPEI8rDKj8LdvkaKtJ1jGxjuhbjB6r7Gq9IvLO8nRbtVEo+5n7rfP3oe4Zorhztxhz8iKjPHqy8J3ozvxvoIgT/MbUZHWZe2P3h/WsSzc12GFkvbN7eYBhtIIPdTXNNW0FrS8eGB8gHjee3bmr4clqmSyRaejuC77DQXZziRl5HoT/bP6VjGMkk+wdM4Faf4pufDsoI2ON2Xakfw48d5qKIANoOWPqKSEdhlLV/s6B8LaatlYrM6gSSLx7D/AJp1yx4qm2cSKMdB2ogkKK7UqRwSbbtkWO0YFVE881475NTjXC7j17Urd9AIsdg5+8f0oViZJQi9zUp5MZOa9sFyxc1OT5S4odKlZVqpCx7R0AoTSMEMD3q/VDw1BaTJiXFI3/aUS/rIXWbG8wp8rcimMMy3EWeM9xUdZtfHtwy/fXkGktjdNFJgnpW5fHOvDJc436W6rp4b9pH5W9RSpJCh2SDBFafekyZGOe1KNQswSTjj+VacV2hoS8YIG5BBqQmMWT0z1FAszwuVbp6+tEJIHTB69jSFGiwXiE9ag9znvVUa2ttFLPMu8qC2CeB9KTpe7zluM98YxTbSAOVmweuRX28Mcj8qXwiaYZgjeQf7VJr3xJI22yKysOxGKFmoPDYq2NjQSzZHNWGYAdawKCmeqXcd6Fe5C96I0EfbtYgixlEO9/kP+cVkrdGelZrdEsRY2viyD9vKMn/aPSjSMDdIePSrCPMWY+UUp1C9yxVTwK6JVCJzq5suubvPlXgUKjPK4SMZY0LEHnfA79KZsEsYduR4hHmPp7VBcsjt9FXUNLsouZ0s02q26U9W9PlSWSZ7ibYnJJqq/u/EkOD16UfolqOZX7cml+74rodLirYTLts7Aox5Yc15LGq6Qqp91lzSnXb7xLhY16A01jbfpaD/AG4qsWnJpeCNNJMxEUjWl20Z42n9Ka3EUWoW/OA4HDDqKTa2Clz4nvg1Zpl7jCk0sdaHe9gM7y2kxjk4I6H1queSK5X9oBu7N3p1q9vHdwbgPMOhHWsnIzwyFH4IotUBEnDwt1yp6GmtneLcRbZ25A5J649aVLKGGG5FUTDwuQSFPQ+lJJDxdMfJK1pdLk8eo6EGlHxtC5aG5gUsc7GA/MfyqLXjkCJzuO3KGjvGFzZRM2Cehz6ikhGpFJSuJof8QpCsFsV6MmBx70n+DZxFKzZy3Snf+I8Z/wAjguFH+m+xj6Z/5FYjQbgwNjdjviqRWmTb2juujShrcOTRVxOBwDWT03VhHaxqD2o6G+8aTlqtz1RB492PIfMee9XzNtXHahbJwxz1xXt5KBkZp+kSq3QJO+5wopjarti+lJ4G8S4J7CnUR8mPapYV22Pk0qF2p/dNK9PbFxTPUO+aTW7bLj5GpT1ksrD6GoZQ8H0rK6nbmKYuowM81qYWBi9QRSzUoQ4PFWyx5RsnilUqFdncnoTTA7ZU5pKVMUmPSjrebK1GMvGWkvQa8tQ2RigoLK6lcpbwvJ67Rx+daezsftTb5MiMf/lTqNUiQJGoVR2AxVI472xJZOOkc51n4a16ezItIQJMg4MijIz0PNOPhz4Rgso1l1Qx3d3jJQcxofYHr8z+Va0yAVWzxseeD61RQiiTyNnyMqgIFCr2AGKRfE9jHcW5OB4g+42KdOQOScj1FAatue3AVSze1Gf1BD7GADLCTG7Zl6Eeh9KaJo901okszQxuwyI2yD9cdKa2cccU7XbQxrJ0ZmQbvoaHubl55SBkj2qFpI6NtmO1fUBpFz9nv4AjkblJbIYeo9a1f+GsyXljc6mucSSGKM+y9cfU/pSX4x0WXW9NgiheJLiCbcrStgBSCGHGfY/SnvweLbRNAs9Mlnj8WIMZGXO0szEkj6mng12LNNo01/ceFBweTSKNHuZPbP50ZeyrOF2MGU9waK06JFyTgBRWa5yAnwiWWkK2kJlbqBgZrPaxflnIDU01q9CRFFPArEXlyZJWwaXI6VIOONu2G2uZ5gT61qJGFppvHBYVm9GXc4PvTXXrjEIQHgCtjXGI03bozN1OXvOvetVYSbrPb7VhpJf/AKrPyrWaTN5FB6Ghj7DPoSa9DuZves7FKY357GtZrS5ZgPWsleIVfIovTAuh5bXQkTBNLNVthJll6joaotJyp5NGyuJErBoz4JViDwalI26Iqauu0Gc96DkbApBkgR7gxv4ZPK+ZD7dxTeydn09AndyR8qyuqTiOVWzypz9KYazdzaZp9nbW77ZsZbn8/wBTT8boHKrO06rYrq2mXemyEAXEeUY/hbqD9CAa4+u+1vJIJ1KSxMUdfQjg12WJyu6IjMkZ4rGf4j6B4g/z+wTlRi8QdcDAD/TofbB7VLHLxjzj6A6dqLbAMnin9hqDbhk1gbK6BXIbn2pvaXpB681SqYvaOp6bfAQg7ua9ur0MeDWKs9WKxhSelFpqBkPWmcm1QnBXZqdOkBbPcmnEUwA61kLG82YprFe5HWng0kTnG2ML5gc0mcYmJHeipbkOOtCucnIqc1bseCpUOLK5/Z7CeR0qcrBhSiOUriiRcAin5aoXhuwe7iBbIqWmWb3U4QAiNeXb+lEW8DXc2xeB+JvQU/ghjt4liiXAH60sMdu/DTnxVEkRY0CqMADoK+OK+JxVbNzXR0c58xWqyAfwipV9uVOT19KUJ5GgDke3Sl2qFowSOlMQ+4l84xS+7lF2HjUDcKWW0NDsxl7qEkcpwx61Wt8864Fwq+x4q3UrUSXRhA2vSGaMwzmGfdG46N61z7OoaSJO3Iljb/3xQzpdKc7GP8PP8qAlkmhGd25fUVAag69zmtSCP9H1RobgQzE7WOMHsa1kdxsiJzXPItWPAlVXH+4c/nT221mOeLaDtbHQminxA1ZdrN1u3c1lzJulNMNRuNxNJi+JM0OwrRqtGkVEyeuajrVzvXg9qW2NztXANQv7jeMZp70LWxezZmzWh024/YDHVazG/wA9MbG58NhzwetaOgvY41B9+WPes3eryR602nuA/ApZdebJoSZooWKSpotJCVoV+DXyy44pbDRK5AINKrny55pjK4xSq68SeZYYVLSNwFHc0EYXWFut9qrSSf8AT22HckcHHQfU/wAjQOq3hvb6SXqg8qfIUx1i5jsbc6bZtkk7p5B+Ju9JYU3sQOwroj+yM3vifo7WCLa5S7U4R/K/t/8A396nbTCXLKAdww6EZDCjNQhyjREZRunsazSSy2srQu53Jzz39685yf2R2wSapmS+MfhN9IlbUtLUtprnLovW3P8A+v8AKktrMcdc+9dltZVuYdw2lmGHQ8qw96xPxN8Ft+0u9ATDdZLM8Y/h/tXRjyKSIyi4szqXBznNMrK4IXJNZOO82TmGYGORW2sjDBB9xTW3vVLeUjAqnEWzWW91tGTk/wBKKGobcHdWaS9wv3sD19at+3Ajy8D1o9G0aiPUc9TRCXgPesnDcSSnbGrOfQCikkuVIDRsp9DxQ2DRpxcDGc17BLJPOkUXLMcAVmlvXGQePma2vwbZkW32+YeeUfswey+v1oxi26BJqKs0djbLbQqi8t1Y+pokkLmooNoyepqiaXHFdDaijl7ZNnqIDN8q+hQtya8uJAq4Xik/1hPHkCcA/WhlZppNq/U1S7mRtq0whjFvAWP3qmm5vXQ9cV/oHqMwhi8NT8zSzSZTLeMAeO9Q1S4zvbPWvfhlCZHc1Pk5ZUkVUeONij4oUwaosg4DChtUtE1OxWVMCZRwfemHxvhdrY53Dml+hzhm8Jjw1HqbQy+qZlkuHhcpJkEHBBqM0KT5eIhW9Oxpz8U6UyubmBefxAd6zKTle9ZqtM1+kZC8bFXBBqUdyyEFTirzIk67ZOfQ9xQM0TRNg8jsR3paoYZSXe9AxNDGYE0G8hWBjnpQwufeigMfpfbECgce1VyXW+k4uD61JZvemNQyD1ZHIQaXJN71aJxQswz8fjrVckuc0D4/vXxm460AkpCKoLYNRklHrXkMLSqZZHEUC/elfp9PU0OgrZ9l5WCRgsx7Uv1TUItLRobVxJdyDDyDoo9B7fzqrVdfjjQ22lAqv4pj1es4zFiWYkk8kmqwxt7ZKeRLSPmYsSzHJJ5NEwDYvueaohTc2T90UWg7kdas2Tgr2fqGZVbcD0P6Ui1vSxcqGXyzJyjCn03EpXsapfDDY3Q9DXjzk4yOuDMRY30kM7IwMU0Zw8TfzHqK0drqEV6nn4cdGHUULruji5CyIxjnTmOZeoNZt7y4tJSs5MFwDw4GEl/sa0d7iX1JbH3xD8L6frSeLdwjxgPLdwjDj+Id655rHwpqGjsZEX7RbdpockD+Idq3mlfErBvDmUDmnaz2lz5kJjY/iT+orqhkaISxnEVknDgRtuH7p5zTjTY5XmRbtFROpUHk/wBq6FqPwzaXUguBCBIOPFt8Dj3WkDfDtxDdCSGRZ1GcgcMPoausifZFwfgBHMyXARCFXOQAOBxVklyZFSUeuDVPhPDehZUZTyCCMVVGdqzRkdCMf3p9C7Jwxm81S3tlOBPIA3sO/wDWuxWapGiIoARFAArkvwqhf4jti3RSzc/I11SOYIo9+aeNCTVhk04VevNUwgytuI47UGZDLNjPApnDhVFauTEa4otdhHHj86U3U+WwOpq6/uQgIzQNqDI+5u9SyPk+KHxxpcmMbCD8Tdas1KTbEQKugAVKWatOAhBNO0oQ0KvykZzUpsnaDT34bTbBn1rKXE2+4Az3rY6Dxbr8q5sCudnRl1GhL8cx7rZiOwzWN026McqkHoa3fxcu+3YHuMVzFZDFOQexpsiqZsf1OgXDJeWQbuRz8653rNsYJy6DAJ5HvWs0u+Bt/DY0s1uNGYtwQ3WnltWZaZl0logSB12tzQtxEY2OOlVq5FINRLUyIrGZh6Vn0uwe9OdRk3WUq9fKaynhyjs30qsIpoSUnEdrcgjg1atx71n1Mg5DGvfHmX8VN8Yvyfs0qzj1qX2gDvWcS+lGFAyT0A70ytrHU7hBLIiWsH/kuG2DHsOtI4V2Mp30MvtGB1qdv492xWBCwHVugHzNASXel6flQ76jOP8A0iH9TS6/1q9vV8MuIoO0MQ2rQUG+gucV2Prm/sdM/wBR1vLn/wAafcX5nvWf1LVrvUXPjyYj/DGvCqKAr6qxxqOyMsrlo9r1VLnAr1EZ/YetEooAwBgU7YsY2fIgAAHT+dW98V5naKnbRmVyo5OM1Nl0j9P3o5VvpQbSdj1om/n8O7hhIysoP0IoSQDkV5P8nu0dGJaVlqEFcNyvoaV6zo8V3bspjEid1PX6Gio2K9Dke9Ebm2g5x24rljNplHFxZzW80m7sWLW5aeEfhPDp/evrHVXGCHJ9xwRXSpbGG7UGRdrjoy8Gstr/AMOxEqrPtc5KSJwR8xXZGd/YylfRC0+IfDIDk/McU5i1Ozu0BkVC2OpHNYC6tbmxD+JKkm3qQMGo2ly7DgkYq/SFpNm+khiugfBKvj8Eg3D+9Lbn4dgdzIYmjcjnwnyMfI0ntNReOVQhZSRjg0+stYSc7GjbI6mtbXQHFAWk6ZHp+qeOZ8qFIwykHmtJ9oD8q4I9jQe+Iycx5J4yaqkt42k4UKR3HFMszE+NDW2l8+TR8l2I161mWiljJMVxIvsTmh0vrmTcrOr7Tg7lqiz6Jyw2xnc3ZmmxmmFi4LewrO+LsHiFBn2Y1fa6uqHAjb86EJpO2GUNUbEzARE5rL63ejJANePrBlj2gMM0ovIZLh+JAPmKbLlTVIXHip2wCOfdcZ9632iSBY1DHHFYBNOmR8mRDz71oIL+SKNVP4RjilxSURskXIY/E8itE+DXLtR4uGI781tNSuXuVK55PrWYudKkmYnxUH0oyknIEY0qB7G9KYGaJvboSRdaF/ypo+WnH0X/AJqq4WCEftJJmH+1R/etYaBJWyTk0JIcHgV7c6lp0PWK6fHuooN9etM4hsM+8jk1qbNaR5fShLV8/efygfzoSxsrmZv2dvKw9dvFSn+Ibn/sw28XuIwT+dA3Gr6hcf6l3Jj0BwP0qsYyJylGxlLo0yyFria3tweTvcZ/IVSf8mtf9V5buUfuDaopKzFjliWPqxzXhp+D9YjyLxDiTX5IxtsII7YfvY3N+ZpXc3VxdNuuZnkP+45qqvKZRSJuTZ9X1fVKNC/fGKYB4MngdatSHHL9fSpqAvCj61MClbKRieFtg46+lTQnGTUUjGSx5r0nNAdEs5PPSrrKUxSM69cYqk8JRVlbCZGJbABxStqh0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of the item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Slide4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469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默写：每天八杯水</vt:lpstr>
      <vt:lpstr> 水果和蔬菜 Matching </vt:lpstr>
      <vt:lpstr>准备 TB P111/Text 1 3人一组 10分钟 不许用笔记！ </vt:lpstr>
      <vt:lpstr>List 3 蔬菜/水果/吃的food under each adjective.</vt:lpstr>
      <vt:lpstr>中国饭的特色(te se)。 characteristic</vt:lpstr>
      <vt:lpstr>中国很/非常/特别大， 所以不同的地方，人们喜欢吃不同的口味。  比如： 北方人喜欢…的,他们最喜欢… 南方人喜欢…的,他们最喜欢…  西北人喜欢…的,他们最喜欢…  东北人喜欢…的,他们最喜欢…    </vt:lpstr>
      <vt:lpstr>Slide 8</vt:lpstr>
      <vt:lpstr>Slide 9</vt:lpstr>
      <vt:lpstr>Slide 10</vt:lpstr>
      <vt:lpstr>Slide 11</vt:lpstr>
      <vt:lpstr>Slide 12</vt:lpstr>
      <vt:lpstr>Slide 13</vt:lpstr>
      <vt:lpstr>Talk about your own food preference.</vt:lpstr>
      <vt:lpstr>Talk about your own food preference.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今天的重点句型</dc:title>
  <dc:creator>Amy Feng</dc:creator>
  <cp:lastModifiedBy>Amy Feng</cp:lastModifiedBy>
  <cp:revision>205</cp:revision>
  <cp:lastPrinted>2014-10-17T11:46:14Z</cp:lastPrinted>
  <dcterms:created xsi:type="dcterms:W3CDTF">2014-10-13T21:34:05Z</dcterms:created>
  <dcterms:modified xsi:type="dcterms:W3CDTF">2015-08-30T14:39:20Z</dcterms:modified>
</cp:coreProperties>
</file>