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ink/ink1.xml" ContentType="application/inkml+xml"/>
  <Override PartName="/ppt/ink/ink2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7" r:id="rId2"/>
    <p:sldId id="383" r:id="rId3"/>
    <p:sldId id="386" r:id="rId4"/>
    <p:sldId id="387" r:id="rId5"/>
    <p:sldId id="442" r:id="rId6"/>
    <p:sldId id="443" r:id="rId7"/>
    <p:sldId id="444" r:id="rId8"/>
    <p:sldId id="448" r:id="rId9"/>
    <p:sldId id="450" r:id="rId10"/>
    <p:sldId id="457" r:id="rId11"/>
    <p:sldId id="455" r:id="rId12"/>
    <p:sldId id="452" r:id="rId13"/>
    <p:sldId id="439" r:id="rId14"/>
    <p:sldId id="410" r:id="rId15"/>
    <p:sldId id="461" r:id="rId16"/>
    <p:sldId id="462" r:id="rId17"/>
    <p:sldId id="412" r:id="rId1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97" d="100"/>
          <a:sy n="97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0331D-6EAB-440F-8E10-B73E63A9C4D0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9B95C67A-C333-409A-BA31-52D5E4C7A993}">
      <dgm:prSet phldrT="[Text]"/>
      <dgm:spPr/>
      <dgm:t>
        <a:bodyPr/>
        <a:lstStyle/>
        <a:p>
          <a:r>
            <a:rPr lang="zh-CN" altLang="en-US" dirty="0" smtClean="0"/>
            <a:t>中国</a:t>
          </a:r>
          <a:endParaRPr lang="en-US" dirty="0"/>
        </a:p>
      </dgm:t>
    </dgm:pt>
    <dgm:pt modelId="{7909AF74-9E74-4C76-BBD2-C855587CDC96}" type="parTrans" cxnId="{AB43B617-7932-4D30-8C27-80278C3B0CAE}">
      <dgm:prSet/>
      <dgm:spPr/>
      <dgm:t>
        <a:bodyPr/>
        <a:lstStyle/>
        <a:p>
          <a:endParaRPr lang="en-US"/>
        </a:p>
      </dgm:t>
    </dgm:pt>
    <dgm:pt modelId="{27D9C24E-590D-4620-B0C2-598F5823547F}" type="sibTrans" cxnId="{AB43B617-7932-4D30-8C27-80278C3B0CAE}">
      <dgm:prSet/>
      <dgm:spPr/>
      <dgm:t>
        <a:bodyPr/>
        <a:lstStyle/>
        <a:p>
          <a:endParaRPr lang="en-US"/>
        </a:p>
      </dgm:t>
    </dgm:pt>
    <dgm:pt modelId="{09D0626A-4D27-4BE9-8D5B-1063EE8D29BC}">
      <dgm:prSet phldrT="[Text]"/>
      <dgm:spPr/>
      <dgm:t>
        <a:bodyPr/>
        <a:lstStyle/>
        <a:p>
          <a:r>
            <a:rPr lang="zh-CN" altLang="en-US" dirty="0" smtClean="0"/>
            <a:t>日本</a:t>
          </a:r>
          <a:endParaRPr lang="en-US" dirty="0"/>
        </a:p>
      </dgm:t>
    </dgm:pt>
    <dgm:pt modelId="{39CC739F-9EA3-4C3A-9F3E-A91CC22F031F}" type="parTrans" cxnId="{1DD6969E-0B77-4ABB-B3B5-B67BE74C1BEC}">
      <dgm:prSet/>
      <dgm:spPr/>
      <dgm:t>
        <a:bodyPr/>
        <a:lstStyle/>
        <a:p>
          <a:endParaRPr lang="en-US"/>
        </a:p>
      </dgm:t>
    </dgm:pt>
    <dgm:pt modelId="{6C442113-24C2-4212-99D7-9F7ED0311B7B}" type="sibTrans" cxnId="{1DD6969E-0B77-4ABB-B3B5-B67BE74C1BEC}">
      <dgm:prSet/>
      <dgm:spPr/>
      <dgm:t>
        <a:bodyPr/>
        <a:lstStyle/>
        <a:p>
          <a:endParaRPr lang="en-US"/>
        </a:p>
      </dgm:t>
    </dgm:pt>
    <dgm:pt modelId="{431BF6CD-F821-4E14-96E4-425A10D1F88E}">
      <dgm:prSet phldrT="[Text]"/>
      <dgm:spPr/>
      <dgm:t>
        <a:bodyPr/>
        <a:lstStyle/>
        <a:p>
          <a:r>
            <a:rPr lang="zh-CN" altLang="en-US" dirty="0" smtClean="0"/>
            <a:t>中文</a:t>
          </a:r>
          <a:endParaRPr lang="en-US" dirty="0"/>
        </a:p>
      </dgm:t>
    </dgm:pt>
    <dgm:pt modelId="{A0198488-DFF5-4549-B038-4B3B22C59224}" type="parTrans" cxnId="{B35480F6-E1E4-418A-B756-662B0524CFB5}">
      <dgm:prSet/>
      <dgm:spPr/>
      <dgm:t>
        <a:bodyPr/>
        <a:lstStyle/>
        <a:p>
          <a:endParaRPr lang="en-US"/>
        </a:p>
      </dgm:t>
    </dgm:pt>
    <dgm:pt modelId="{E6BA8F89-324B-4A38-9DD8-096F41721938}" type="sibTrans" cxnId="{B35480F6-E1E4-418A-B756-662B0524CFB5}">
      <dgm:prSet/>
      <dgm:spPr/>
      <dgm:t>
        <a:bodyPr/>
        <a:lstStyle/>
        <a:p>
          <a:endParaRPr lang="en-US"/>
        </a:p>
      </dgm:t>
    </dgm:pt>
    <dgm:pt modelId="{00C03B53-138D-4A1E-9ED4-C8F54A92DD58}" type="pres">
      <dgm:prSet presAssocID="{13E0331D-6EAB-440F-8E10-B73E63A9C4D0}" presName="Name0" presStyleCnt="0">
        <dgm:presLayoutVars>
          <dgm:dir/>
          <dgm:resizeHandles val="exact"/>
        </dgm:presLayoutVars>
      </dgm:prSet>
      <dgm:spPr/>
    </dgm:pt>
    <dgm:pt modelId="{71EDD7AF-EA25-49CF-97F9-EEBE16797DC7}" type="pres">
      <dgm:prSet presAssocID="{9B95C67A-C333-409A-BA31-52D5E4C7A9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3A67-0DDA-455D-9CF0-C5109DE79559}" type="pres">
      <dgm:prSet presAssocID="{27D9C24E-590D-4620-B0C2-598F582354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A28044-F0C6-43CF-93EE-FB942A1D2E29}" type="pres">
      <dgm:prSet presAssocID="{27D9C24E-590D-4620-B0C2-598F582354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8A51153-2728-4E88-829F-C807AB0C5CAB}" type="pres">
      <dgm:prSet presAssocID="{09D0626A-4D27-4BE9-8D5B-1063EE8D2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8BF-BD74-473A-B816-1CFEDAE3BCEB}" type="pres">
      <dgm:prSet presAssocID="{6C442113-24C2-4212-99D7-9F7ED0311B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F8501CE-6B11-4914-BF19-7B8EDA21F629}" type="pres">
      <dgm:prSet presAssocID="{6C442113-24C2-4212-99D7-9F7ED0311B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888AC66-34D7-47D1-A968-22EEA6279D6A}" type="pres">
      <dgm:prSet presAssocID="{431BF6CD-F821-4E14-96E4-425A10D1F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D6969E-0B77-4ABB-B3B5-B67BE74C1BEC}" srcId="{13E0331D-6EAB-440F-8E10-B73E63A9C4D0}" destId="{09D0626A-4D27-4BE9-8D5B-1063EE8D29BC}" srcOrd="1" destOrd="0" parTransId="{39CC739F-9EA3-4C3A-9F3E-A91CC22F031F}" sibTransId="{6C442113-24C2-4212-99D7-9F7ED0311B7B}"/>
    <dgm:cxn modelId="{20F238B1-28A6-4EC4-98CB-2B0BE3DC8B6E}" type="presOf" srcId="{6C442113-24C2-4212-99D7-9F7ED0311B7B}" destId="{2F8501CE-6B11-4914-BF19-7B8EDA21F629}" srcOrd="1" destOrd="0" presId="urn:microsoft.com/office/officeart/2005/8/layout/process1"/>
    <dgm:cxn modelId="{E9420BDC-86C4-4D61-B606-DFC1E40815A3}" type="presOf" srcId="{27D9C24E-590D-4620-B0C2-598F5823547F}" destId="{61A28044-F0C6-43CF-93EE-FB942A1D2E29}" srcOrd="1" destOrd="0" presId="urn:microsoft.com/office/officeart/2005/8/layout/process1"/>
    <dgm:cxn modelId="{B35480F6-E1E4-418A-B756-662B0524CFB5}" srcId="{13E0331D-6EAB-440F-8E10-B73E63A9C4D0}" destId="{431BF6CD-F821-4E14-96E4-425A10D1F88E}" srcOrd="2" destOrd="0" parTransId="{A0198488-DFF5-4549-B038-4B3B22C59224}" sibTransId="{E6BA8F89-324B-4A38-9DD8-096F41721938}"/>
    <dgm:cxn modelId="{A93D534E-0101-4B58-8779-86C44D4FAF10}" type="presOf" srcId="{09D0626A-4D27-4BE9-8D5B-1063EE8D29BC}" destId="{B8A51153-2728-4E88-829F-C807AB0C5CAB}" srcOrd="0" destOrd="0" presId="urn:microsoft.com/office/officeart/2005/8/layout/process1"/>
    <dgm:cxn modelId="{EF0E8ADB-D54B-4AEE-ACF2-7310F64E9F81}" type="presOf" srcId="{431BF6CD-F821-4E14-96E4-425A10D1F88E}" destId="{F888AC66-34D7-47D1-A968-22EEA6279D6A}" srcOrd="0" destOrd="0" presId="urn:microsoft.com/office/officeart/2005/8/layout/process1"/>
    <dgm:cxn modelId="{040D8A6E-2CC5-46D8-BC6A-3123F4368942}" type="presOf" srcId="{9B95C67A-C333-409A-BA31-52D5E4C7A993}" destId="{71EDD7AF-EA25-49CF-97F9-EEBE16797DC7}" srcOrd="0" destOrd="0" presId="urn:microsoft.com/office/officeart/2005/8/layout/process1"/>
    <dgm:cxn modelId="{424DAB84-C781-4057-8094-BEB9DDC9D0FA}" type="presOf" srcId="{27D9C24E-590D-4620-B0C2-598F5823547F}" destId="{190E3A67-0DDA-455D-9CF0-C5109DE79559}" srcOrd="0" destOrd="0" presId="urn:microsoft.com/office/officeart/2005/8/layout/process1"/>
    <dgm:cxn modelId="{B644B1D7-1B8D-4AD1-A64B-45741E2E0E08}" type="presOf" srcId="{6C442113-24C2-4212-99D7-9F7ED0311B7B}" destId="{B4A438BF-BD74-473A-B816-1CFEDAE3BCEB}" srcOrd="0" destOrd="0" presId="urn:microsoft.com/office/officeart/2005/8/layout/process1"/>
    <dgm:cxn modelId="{AB43B617-7932-4D30-8C27-80278C3B0CAE}" srcId="{13E0331D-6EAB-440F-8E10-B73E63A9C4D0}" destId="{9B95C67A-C333-409A-BA31-52D5E4C7A993}" srcOrd="0" destOrd="0" parTransId="{7909AF74-9E74-4C76-BBD2-C855587CDC96}" sibTransId="{27D9C24E-590D-4620-B0C2-598F5823547F}"/>
    <dgm:cxn modelId="{CB7FDF9D-5BEC-43FC-A776-6C48EB6BF88D}" type="presOf" srcId="{13E0331D-6EAB-440F-8E10-B73E63A9C4D0}" destId="{00C03B53-138D-4A1E-9ED4-C8F54A92DD58}" srcOrd="0" destOrd="0" presId="urn:microsoft.com/office/officeart/2005/8/layout/process1"/>
    <dgm:cxn modelId="{0EA10B24-1B9D-4A0B-BD9E-A5A6F36558E7}" type="presParOf" srcId="{00C03B53-138D-4A1E-9ED4-C8F54A92DD58}" destId="{71EDD7AF-EA25-49CF-97F9-EEBE16797DC7}" srcOrd="0" destOrd="0" presId="urn:microsoft.com/office/officeart/2005/8/layout/process1"/>
    <dgm:cxn modelId="{C6349D92-4C18-468E-B618-FB9AD8761D4A}" type="presParOf" srcId="{00C03B53-138D-4A1E-9ED4-C8F54A92DD58}" destId="{190E3A67-0DDA-455D-9CF0-C5109DE79559}" srcOrd="1" destOrd="0" presId="urn:microsoft.com/office/officeart/2005/8/layout/process1"/>
    <dgm:cxn modelId="{D7038FE4-E7D0-4545-98E3-8DA8B2281798}" type="presParOf" srcId="{190E3A67-0DDA-455D-9CF0-C5109DE79559}" destId="{61A28044-F0C6-43CF-93EE-FB942A1D2E29}" srcOrd="0" destOrd="0" presId="urn:microsoft.com/office/officeart/2005/8/layout/process1"/>
    <dgm:cxn modelId="{D37383E2-97AD-464F-8CC0-797C883AD80D}" type="presParOf" srcId="{00C03B53-138D-4A1E-9ED4-C8F54A92DD58}" destId="{B8A51153-2728-4E88-829F-C807AB0C5CAB}" srcOrd="2" destOrd="0" presId="urn:microsoft.com/office/officeart/2005/8/layout/process1"/>
    <dgm:cxn modelId="{D319C0E8-A7B5-44E4-B5EE-C520C5BDF0ED}" type="presParOf" srcId="{00C03B53-138D-4A1E-9ED4-C8F54A92DD58}" destId="{B4A438BF-BD74-473A-B816-1CFEDAE3BCEB}" srcOrd="3" destOrd="0" presId="urn:microsoft.com/office/officeart/2005/8/layout/process1"/>
    <dgm:cxn modelId="{2709CEF1-F798-4615-8F8D-20097088E904}" type="presParOf" srcId="{B4A438BF-BD74-473A-B816-1CFEDAE3BCEB}" destId="{2F8501CE-6B11-4914-BF19-7B8EDA21F629}" srcOrd="0" destOrd="0" presId="urn:microsoft.com/office/officeart/2005/8/layout/process1"/>
    <dgm:cxn modelId="{F66567A9-BB80-49E2-A99C-67610E37682A}" type="presParOf" srcId="{00C03B53-138D-4A1E-9ED4-C8F54A92DD58}" destId="{F888AC66-34D7-47D1-A968-22EEA6279D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0331D-6EAB-440F-8E10-B73E63A9C4D0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B95C67A-C333-409A-BA31-52D5E4C7A993}">
      <dgm:prSet phldrT="[Text]"/>
      <dgm:spPr/>
      <dgm:t>
        <a:bodyPr/>
        <a:lstStyle/>
        <a:p>
          <a:r>
            <a:rPr lang="zh-CN" altLang="en-US" dirty="0" smtClean="0"/>
            <a:t>美国</a:t>
          </a:r>
          <a:endParaRPr lang="en-US" dirty="0"/>
        </a:p>
      </dgm:t>
    </dgm:pt>
    <dgm:pt modelId="{7909AF74-9E74-4C76-BBD2-C855587CDC96}" type="parTrans" cxnId="{AB43B617-7932-4D30-8C27-80278C3B0CAE}">
      <dgm:prSet/>
      <dgm:spPr/>
      <dgm:t>
        <a:bodyPr/>
        <a:lstStyle/>
        <a:p>
          <a:endParaRPr lang="en-US"/>
        </a:p>
      </dgm:t>
    </dgm:pt>
    <dgm:pt modelId="{27D9C24E-590D-4620-B0C2-598F5823547F}" type="sibTrans" cxnId="{AB43B617-7932-4D30-8C27-80278C3B0CAE}">
      <dgm:prSet/>
      <dgm:spPr/>
      <dgm:t>
        <a:bodyPr/>
        <a:lstStyle/>
        <a:p>
          <a:endParaRPr lang="en-US"/>
        </a:p>
      </dgm:t>
    </dgm:pt>
    <dgm:pt modelId="{09D0626A-4D27-4BE9-8D5B-1063EE8D29BC}">
      <dgm:prSet phldrT="[Text]"/>
      <dgm:spPr/>
      <dgm:t>
        <a:bodyPr/>
        <a:lstStyle/>
        <a:p>
          <a:r>
            <a:rPr lang="zh-CN" altLang="en-US" dirty="0" smtClean="0"/>
            <a:t>加拿大</a:t>
          </a:r>
          <a:endParaRPr lang="en-US" dirty="0"/>
        </a:p>
      </dgm:t>
    </dgm:pt>
    <dgm:pt modelId="{39CC739F-9EA3-4C3A-9F3E-A91CC22F031F}" type="parTrans" cxnId="{1DD6969E-0B77-4ABB-B3B5-B67BE74C1BEC}">
      <dgm:prSet/>
      <dgm:spPr/>
      <dgm:t>
        <a:bodyPr/>
        <a:lstStyle/>
        <a:p>
          <a:endParaRPr lang="en-US"/>
        </a:p>
      </dgm:t>
    </dgm:pt>
    <dgm:pt modelId="{6C442113-24C2-4212-99D7-9F7ED0311B7B}" type="sibTrans" cxnId="{1DD6969E-0B77-4ABB-B3B5-B67BE74C1BEC}">
      <dgm:prSet/>
      <dgm:spPr/>
      <dgm:t>
        <a:bodyPr/>
        <a:lstStyle/>
        <a:p>
          <a:endParaRPr lang="en-US"/>
        </a:p>
      </dgm:t>
    </dgm:pt>
    <dgm:pt modelId="{431BF6CD-F821-4E14-96E4-425A10D1F88E}">
      <dgm:prSet phldrT="[Text]"/>
      <dgm:spPr/>
      <dgm:t>
        <a:bodyPr/>
        <a:lstStyle/>
        <a:p>
          <a:r>
            <a:rPr lang="zh-CN" altLang="en-US" dirty="0" smtClean="0"/>
            <a:t>澳大利亚</a:t>
          </a:r>
          <a:endParaRPr lang="en-US" dirty="0"/>
        </a:p>
      </dgm:t>
    </dgm:pt>
    <dgm:pt modelId="{A0198488-DFF5-4549-B038-4B3B22C59224}" type="parTrans" cxnId="{B35480F6-E1E4-418A-B756-662B0524CFB5}">
      <dgm:prSet/>
      <dgm:spPr/>
      <dgm:t>
        <a:bodyPr/>
        <a:lstStyle/>
        <a:p>
          <a:endParaRPr lang="en-US"/>
        </a:p>
      </dgm:t>
    </dgm:pt>
    <dgm:pt modelId="{E6BA8F89-324B-4A38-9DD8-096F41721938}" type="sibTrans" cxnId="{B35480F6-E1E4-418A-B756-662B0524CFB5}">
      <dgm:prSet/>
      <dgm:spPr/>
      <dgm:t>
        <a:bodyPr/>
        <a:lstStyle/>
        <a:p>
          <a:endParaRPr lang="en-US"/>
        </a:p>
      </dgm:t>
    </dgm:pt>
    <dgm:pt modelId="{00C03B53-138D-4A1E-9ED4-C8F54A92DD58}" type="pres">
      <dgm:prSet presAssocID="{13E0331D-6EAB-440F-8E10-B73E63A9C4D0}" presName="Name0" presStyleCnt="0">
        <dgm:presLayoutVars>
          <dgm:dir/>
          <dgm:resizeHandles val="exact"/>
        </dgm:presLayoutVars>
      </dgm:prSet>
      <dgm:spPr/>
    </dgm:pt>
    <dgm:pt modelId="{71EDD7AF-EA25-49CF-97F9-EEBE16797DC7}" type="pres">
      <dgm:prSet presAssocID="{9B95C67A-C333-409A-BA31-52D5E4C7A9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3A67-0DDA-455D-9CF0-C5109DE79559}" type="pres">
      <dgm:prSet presAssocID="{27D9C24E-590D-4620-B0C2-598F582354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A28044-F0C6-43CF-93EE-FB942A1D2E29}" type="pres">
      <dgm:prSet presAssocID="{27D9C24E-590D-4620-B0C2-598F582354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8A51153-2728-4E88-829F-C807AB0C5CAB}" type="pres">
      <dgm:prSet presAssocID="{09D0626A-4D27-4BE9-8D5B-1063EE8D2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8BF-BD74-473A-B816-1CFEDAE3BCEB}" type="pres">
      <dgm:prSet presAssocID="{6C442113-24C2-4212-99D7-9F7ED0311B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F8501CE-6B11-4914-BF19-7B8EDA21F629}" type="pres">
      <dgm:prSet presAssocID="{6C442113-24C2-4212-99D7-9F7ED0311B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888AC66-34D7-47D1-A968-22EEA6279D6A}" type="pres">
      <dgm:prSet presAssocID="{431BF6CD-F821-4E14-96E4-425A10D1F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E3465-8966-43FA-A87C-0FCE2AF9F8DA}" type="presOf" srcId="{13E0331D-6EAB-440F-8E10-B73E63A9C4D0}" destId="{00C03B53-138D-4A1E-9ED4-C8F54A92DD58}" srcOrd="0" destOrd="0" presId="urn:microsoft.com/office/officeart/2005/8/layout/process1"/>
    <dgm:cxn modelId="{1DD6969E-0B77-4ABB-B3B5-B67BE74C1BEC}" srcId="{13E0331D-6EAB-440F-8E10-B73E63A9C4D0}" destId="{09D0626A-4D27-4BE9-8D5B-1063EE8D29BC}" srcOrd="1" destOrd="0" parTransId="{39CC739F-9EA3-4C3A-9F3E-A91CC22F031F}" sibTransId="{6C442113-24C2-4212-99D7-9F7ED0311B7B}"/>
    <dgm:cxn modelId="{B35480F6-E1E4-418A-B756-662B0524CFB5}" srcId="{13E0331D-6EAB-440F-8E10-B73E63A9C4D0}" destId="{431BF6CD-F821-4E14-96E4-425A10D1F88E}" srcOrd="2" destOrd="0" parTransId="{A0198488-DFF5-4549-B038-4B3B22C59224}" sibTransId="{E6BA8F89-324B-4A38-9DD8-096F41721938}"/>
    <dgm:cxn modelId="{1925D63E-0128-44DE-A10C-90EC703CE116}" type="presOf" srcId="{6C442113-24C2-4212-99D7-9F7ED0311B7B}" destId="{2F8501CE-6B11-4914-BF19-7B8EDA21F629}" srcOrd="1" destOrd="0" presId="urn:microsoft.com/office/officeart/2005/8/layout/process1"/>
    <dgm:cxn modelId="{97A77483-0F69-4DA1-AA5E-EFB9E94A78B6}" type="presOf" srcId="{6C442113-24C2-4212-99D7-9F7ED0311B7B}" destId="{B4A438BF-BD74-473A-B816-1CFEDAE3BCEB}" srcOrd="0" destOrd="0" presId="urn:microsoft.com/office/officeart/2005/8/layout/process1"/>
    <dgm:cxn modelId="{3F3CD7EB-BB1E-465A-AC95-2D6F67C9DB8B}" type="presOf" srcId="{9B95C67A-C333-409A-BA31-52D5E4C7A993}" destId="{71EDD7AF-EA25-49CF-97F9-EEBE16797DC7}" srcOrd="0" destOrd="0" presId="urn:microsoft.com/office/officeart/2005/8/layout/process1"/>
    <dgm:cxn modelId="{AB43B617-7932-4D30-8C27-80278C3B0CAE}" srcId="{13E0331D-6EAB-440F-8E10-B73E63A9C4D0}" destId="{9B95C67A-C333-409A-BA31-52D5E4C7A993}" srcOrd="0" destOrd="0" parTransId="{7909AF74-9E74-4C76-BBD2-C855587CDC96}" sibTransId="{27D9C24E-590D-4620-B0C2-598F5823547F}"/>
    <dgm:cxn modelId="{BE5ADB89-A339-4AF6-842B-C82ED05394FE}" type="presOf" srcId="{27D9C24E-590D-4620-B0C2-598F5823547F}" destId="{61A28044-F0C6-43CF-93EE-FB942A1D2E29}" srcOrd="1" destOrd="0" presId="urn:microsoft.com/office/officeart/2005/8/layout/process1"/>
    <dgm:cxn modelId="{1670C6D6-ACD2-4210-BC05-02C450EB504A}" type="presOf" srcId="{09D0626A-4D27-4BE9-8D5B-1063EE8D29BC}" destId="{B8A51153-2728-4E88-829F-C807AB0C5CAB}" srcOrd="0" destOrd="0" presId="urn:microsoft.com/office/officeart/2005/8/layout/process1"/>
    <dgm:cxn modelId="{A2F6FB9A-9638-4D27-A133-B42F6DC02E59}" type="presOf" srcId="{27D9C24E-590D-4620-B0C2-598F5823547F}" destId="{190E3A67-0DDA-455D-9CF0-C5109DE79559}" srcOrd="0" destOrd="0" presId="urn:microsoft.com/office/officeart/2005/8/layout/process1"/>
    <dgm:cxn modelId="{20093447-8F08-41A2-A805-87AE3E72EEDF}" type="presOf" srcId="{431BF6CD-F821-4E14-96E4-425A10D1F88E}" destId="{F888AC66-34D7-47D1-A968-22EEA6279D6A}" srcOrd="0" destOrd="0" presId="urn:microsoft.com/office/officeart/2005/8/layout/process1"/>
    <dgm:cxn modelId="{DF33FD61-23FE-4857-BE04-DDC068A2F0EF}" type="presParOf" srcId="{00C03B53-138D-4A1E-9ED4-C8F54A92DD58}" destId="{71EDD7AF-EA25-49CF-97F9-EEBE16797DC7}" srcOrd="0" destOrd="0" presId="urn:microsoft.com/office/officeart/2005/8/layout/process1"/>
    <dgm:cxn modelId="{2EF118FD-FE6D-404D-8C5C-5E8EED16CAFE}" type="presParOf" srcId="{00C03B53-138D-4A1E-9ED4-C8F54A92DD58}" destId="{190E3A67-0DDA-455D-9CF0-C5109DE79559}" srcOrd="1" destOrd="0" presId="urn:microsoft.com/office/officeart/2005/8/layout/process1"/>
    <dgm:cxn modelId="{71B88D7A-D258-42A7-A256-DF2B965346AF}" type="presParOf" srcId="{190E3A67-0DDA-455D-9CF0-C5109DE79559}" destId="{61A28044-F0C6-43CF-93EE-FB942A1D2E29}" srcOrd="0" destOrd="0" presId="urn:microsoft.com/office/officeart/2005/8/layout/process1"/>
    <dgm:cxn modelId="{A91F1374-2CB4-4D75-A248-A7B22F15C51A}" type="presParOf" srcId="{00C03B53-138D-4A1E-9ED4-C8F54A92DD58}" destId="{B8A51153-2728-4E88-829F-C807AB0C5CAB}" srcOrd="2" destOrd="0" presId="urn:microsoft.com/office/officeart/2005/8/layout/process1"/>
    <dgm:cxn modelId="{574A59DD-DE74-47BD-9147-22157D20C9B1}" type="presParOf" srcId="{00C03B53-138D-4A1E-9ED4-C8F54A92DD58}" destId="{B4A438BF-BD74-473A-B816-1CFEDAE3BCEB}" srcOrd="3" destOrd="0" presId="urn:microsoft.com/office/officeart/2005/8/layout/process1"/>
    <dgm:cxn modelId="{5009C08F-909D-4153-A84B-F2ADC3B957DA}" type="presParOf" srcId="{B4A438BF-BD74-473A-B816-1CFEDAE3BCEB}" destId="{2F8501CE-6B11-4914-BF19-7B8EDA21F629}" srcOrd="0" destOrd="0" presId="urn:microsoft.com/office/officeart/2005/8/layout/process1"/>
    <dgm:cxn modelId="{3CA1136D-78DA-499C-8578-8C95971E0FBD}" type="presParOf" srcId="{00C03B53-138D-4A1E-9ED4-C8F54A92DD58}" destId="{F888AC66-34D7-47D1-A968-22EEA6279D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0331D-6EAB-440F-8E10-B73E63A9C4D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9B95C67A-C333-409A-BA31-52D5E4C7A993}">
      <dgm:prSet phldrT="[Text]"/>
      <dgm:spPr/>
      <dgm:t>
        <a:bodyPr/>
        <a:lstStyle/>
        <a:p>
          <a:r>
            <a:rPr lang="zh-CN" altLang="en-US" dirty="0" smtClean="0"/>
            <a:t>小</a:t>
          </a:r>
          <a:endParaRPr lang="en-US" dirty="0"/>
        </a:p>
      </dgm:t>
    </dgm:pt>
    <dgm:pt modelId="{7909AF74-9E74-4C76-BBD2-C855587CDC96}" type="parTrans" cxnId="{AB43B617-7932-4D30-8C27-80278C3B0CAE}">
      <dgm:prSet/>
      <dgm:spPr/>
      <dgm:t>
        <a:bodyPr/>
        <a:lstStyle/>
        <a:p>
          <a:endParaRPr lang="en-US"/>
        </a:p>
      </dgm:t>
    </dgm:pt>
    <dgm:pt modelId="{27D9C24E-590D-4620-B0C2-598F5823547F}" type="sibTrans" cxnId="{AB43B617-7932-4D30-8C27-80278C3B0CAE}">
      <dgm:prSet/>
      <dgm:spPr/>
      <dgm:t>
        <a:bodyPr/>
        <a:lstStyle/>
        <a:p>
          <a:endParaRPr lang="en-US"/>
        </a:p>
      </dgm:t>
    </dgm:pt>
    <dgm:pt modelId="{09D0626A-4D27-4BE9-8D5B-1063EE8D29BC}">
      <dgm:prSet phldrT="[Text]"/>
      <dgm:spPr/>
      <dgm:t>
        <a:bodyPr/>
        <a:lstStyle/>
        <a:p>
          <a:r>
            <a:rPr lang="zh-CN" altLang="en-US" dirty="0" smtClean="0"/>
            <a:t>大</a:t>
          </a:r>
          <a:endParaRPr lang="en-US" dirty="0"/>
        </a:p>
      </dgm:t>
    </dgm:pt>
    <dgm:pt modelId="{39CC739F-9EA3-4C3A-9F3E-A91CC22F031F}" type="parTrans" cxnId="{1DD6969E-0B77-4ABB-B3B5-B67BE74C1BEC}">
      <dgm:prSet/>
      <dgm:spPr/>
      <dgm:t>
        <a:bodyPr/>
        <a:lstStyle/>
        <a:p>
          <a:endParaRPr lang="en-US"/>
        </a:p>
      </dgm:t>
    </dgm:pt>
    <dgm:pt modelId="{6C442113-24C2-4212-99D7-9F7ED0311B7B}" type="sibTrans" cxnId="{1DD6969E-0B77-4ABB-B3B5-B67BE74C1BEC}">
      <dgm:prSet/>
      <dgm:spPr/>
      <dgm:t>
        <a:bodyPr/>
        <a:lstStyle/>
        <a:p>
          <a:endParaRPr lang="en-US"/>
        </a:p>
      </dgm:t>
    </dgm:pt>
    <dgm:pt modelId="{431BF6CD-F821-4E14-96E4-425A10D1F88E}">
      <dgm:prSet phldrT="[Text]"/>
      <dgm:spPr/>
      <dgm:t>
        <a:bodyPr/>
        <a:lstStyle/>
        <a:p>
          <a:r>
            <a:rPr lang="zh-CN" altLang="en-US" dirty="0" smtClean="0"/>
            <a:t>人</a:t>
          </a:r>
          <a:endParaRPr lang="en-US" dirty="0"/>
        </a:p>
      </dgm:t>
    </dgm:pt>
    <dgm:pt modelId="{A0198488-DFF5-4549-B038-4B3B22C59224}" type="parTrans" cxnId="{B35480F6-E1E4-418A-B756-662B0524CFB5}">
      <dgm:prSet/>
      <dgm:spPr/>
      <dgm:t>
        <a:bodyPr/>
        <a:lstStyle/>
        <a:p>
          <a:endParaRPr lang="en-US"/>
        </a:p>
      </dgm:t>
    </dgm:pt>
    <dgm:pt modelId="{E6BA8F89-324B-4A38-9DD8-096F41721938}" type="sibTrans" cxnId="{B35480F6-E1E4-418A-B756-662B0524CFB5}">
      <dgm:prSet/>
      <dgm:spPr/>
      <dgm:t>
        <a:bodyPr/>
        <a:lstStyle/>
        <a:p>
          <a:endParaRPr lang="en-US"/>
        </a:p>
      </dgm:t>
    </dgm:pt>
    <dgm:pt modelId="{00C03B53-138D-4A1E-9ED4-C8F54A92DD58}" type="pres">
      <dgm:prSet presAssocID="{13E0331D-6EAB-440F-8E10-B73E63A9C4D0}" presName="Name0" presStyleCnt="0">
        <dgm:presLayoutVars>
          <dgm:dir/>
          <dgm:resizeHandles val="exact"/>
        </dgm:presLayoutVars>
      </dgm:prSet>
      <dgm:spPr/>
    </dgm:pt>
    <dgm:pt modelId="{71EDD7AF-EA25-49CF-97F9-EEBE16797DC7}" type="pres">
      <dgm:prSet presAssocID="{9B95C67A-C333-409A-BA31-52D5E4C7A9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3A67-0DDA-455D-9CF0-C5109DE79559}" type="pres">
      <dgm:prSet presAssocID="{27D9C24E-590D-4620-B0C2-598F582354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A28044-F0C6-43CF-93EE-FB942A1D2E29}" type="pres">
      <dgm:prSet presAssocID="{27D9C24E-590D-4620-B0C2-598F582354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8A51153-2728-4E88-829F-C807AB0C5CAB}" type="pres">
      <dgm:prSet presAssocID="{09D0626A-4D27-4BE9-8D5B-1063EE8D2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8BF-BD74-473A-B816-1CFEDAE3BCEB}" type="pres">
      <dgm:prSet presAssocID="{6C442113-24C2-4212-99D7-9F7ED0311B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F8501CE-6B11-4914-BF19-7B8EDA21F629}" type="pres">
      <dgm:prSet presAssocID="{6C442113-24C2-4212-99D7-9F7ED0311B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888AC66-34D7-47D1-A968-22EEA6279D6A}" type="pres">
      <dgm:prSet presAssocID="{431BF6CD-F821-4E14-96E4-425A10D1F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D6969E-0B77-4ABB-B3B5-B67BE74C1BEC}" srcId="{13E0331D-6EAB-440F-8E10-B73E63A9C4D0}" destId="{09D0626A-4D27-4BE9-8D5B-1063EE8D29BC}" srcOrd="1" destOrd="0" parTransId="{39CC739F-9EA3-4C3A-9F3E-A91CC22F031F}" sibTransId="{6C442113-24C2-4212-99D7-9F7ED0311B7B}"/>
    <dgm:cxn modelId="{33C3244E-2FB6-4BD4-9BB3-1E10341474AA}" type="presOf" srcId="{9B95C67A-C333-409A-BA31-52D5E4C7A993}" destId="{71EDD7AF-EA25-49CF-97F9-EEBE16797DC7}" srcOrd="0" destOrd="0" presId="urn:microsoft.com/office/officeart/2005/8/layout/process1"/>
    <dgm:cxn modelId="{0B6313BC-31A4-4F69-9584-5D49C9D0A7D1}" type="presOf" srcId="{27D9C24E-590D-4620-B0C2-598F5823547F}" destId="{190E3A67-0DDA-455D-9CF0-C5109DE79559}" srcOrd="0" destOrd="0" presId="urn:microsoft.com/office/officeart/2005/8/layout/process1"/>
    <dgm:cxn modelId="{85BE3069-58FA-46B4-8B6F-C25F2F893341}" type="presOf" srcId="{27D9C24E-590D-4620-B0C2-598F5823547F}" destId="{61A28044-F0C6-43CF-93EE-FB942A1D2E29}" srcOrd="1" destOrd="0" presId="urn:microsoft.com/office/officeart/2005/8/layout/process1"/>
    <dgm:cxn modelId="{B35480F6-E1E4-418A-B756-662B0524CFB5}" srcId="{13E0331D-6EAB-440F-8E10-B73E63A9C4D0}" destId="{431BF6CD-F821-4E14-96E4-425A10D1F88E}" srcOrd="2" destOrd="0" parTransId="{A0198488-DFF5-4549-B038-4B3B22C59224}" sibTransId="{E6BA8F89-324B-4A38-9DD8-096F41721938}"/>
    <dgm:cxn modelId="{72D6B956-4632-4E8C-87FA-515335FC7DB0}" type="presOf" srcId="{431BF6CD-F821-4E14-96E4-425A10D1F88E}" destId="{F888AC66-34D7-47D1-A968-22EEA6279D6A}" srcOrd="0" destOrd="0" presId="urn:microsoft.com/office/officeart/2005/8/layout/process1"/>
    <dgm:cxn modelId="{8891299B-A25C-4E57-B742-8FCCAD6894A3}" type="presOf" srcId="{6C442113-24C2-4212-99D7-9F7ED0311B7B}" destId="{B4A438BF-BD74-473A-B816-1CFEDAE3BCEB}" srcOrd="0" destOrd="0" presId="urn:microsoft.com/office/officeart/2005/8/layout/process1"/>
    <dgm:cxn modelId="{FD9F85CD-0B13-46C7-894A-3E592CC77038}" type="presOf" srcId="{13E0331D-6EAB-440F-8E10-B73E63A9C4D0}" destId="{00C03B53-138D-4A1E-9ED4-C8F54A92DD58}" srcOrd="0" destOrd="0" presId="urn:microsoft.com/office/officeart/2005/8/layout/process1"/>
    <dgm:cxn modelId="{217D38DD-F14B-4803-8EBA-0E063B12D6A7}" type="presOf" srcId="{09D0626A-4D27-4BE9-8D5B-1063EE8D29BC}" destId="{B8A51153-2728-4E88-829F-C807AB0C5CAB}" srcOrd="0" destOrd="0" presId="urn:microsoft.com/office/officeart/2005/8/layout/process1"/>
    <dgm:cxn modelId="{A781586A-B16D-4388-9184-AFEBB92B1F0A}" type="presOf" srcId="{6C442113-24C2-4212-99D7-9F7ED0311B7B}" destId="{2F8501CE-6B11-4914-BF19-7B8EDA21F629}" srcOrd="1" destOrd="0" presId="urn:microsoft.com/office/officeart/2005/8/layout/process1"/>
    <dgm:cxn modelId="{AB43B617-7932-4D30-8C27-80278C3B0CAE}" srcId="{13E0331D-6EAB-440F-8E10-B73E63A9C4D0}" destId="{9B95C67A-C333-409A-BA31-52D5E4C7A993}" srcOrd="0" destOrd="0" parTransId="{7909AF74-9E74-4C76-BBD2-C855587CDC96}" sibTransId="{27D9C24E-590D-4620-B0C2-598F5823547F}"/>
    <dgm:cxn modelId="{7A202C35-D07D-4548-9AD9-30551FC949E5}" type="presParOf" srcId="{00C03B53-138D-4A1E-9ED4-C8F54A92DD58}" destId="{71EDD7AF-EA25-49CF-97F9-EEBE16797DC7}" srcOrd="0" destOrd="0" presId="urn:microsoft.com/office/officeart/2005/8/layout/process1"/>
    <dgm:cxn modelId="{C3BB273E-58FC-42FC-9E9E-736E9AABC86E}" type="presParOf" srcId="{00C03B53-138D-4A1E-9ED4-C8F54A92DD58}" destId="{190E3A67-0DDA-455D-9CF0-C5109DE79559}" srcOrd="1" destOrd="0" presId="urn:microsoft.com/office/officeart/2005/8/layout/process1"/>
    <dgm:cxn modelId="{A4D0CE7D-A57D-4EFC-AC34-8F56C285CCE1}" type="presParOf" srcId="{190E3A67-0DDA-455D-9CF0-C5109DE79559}" destId="{61A28044-F0C6-43CF-93EE-FB942A1D2E29}" srcOrd="0" destOrd="0" presId="urn:microsoft.com/office/officeart/2005/8/layout/process1"/>
    <dgm:cxn modelId="{8DD9E006-5D8F-48AA-A458-DFBACD04D10F}" type="presParOf" srcId="{00C03B53-138D-4A1E-9ED4-C8F54A92DD58}" destId="{B8A51153-2728-4E88-829F-C807AB0C5CAB}" srcOrd="2" destOrd="0" presId="urn:microsoft.com/office/officeart/2005/8/layout/process1"/>
    <dgm:cxn modelId="{EA6C2588-8D84-46BC-BAA8-1DBE5740E36E}" type="presParOf" srcId="{00C03B53-138D-4A1E-9ED4-C8F54A92DD58}" destId="{B4A438BF-BD74-473A-B816-1CFEDAE3BCEB}" srcOrd="3" destOrd="0" presId="urn:microsoft.com/office/officeart/2005/8/layout/process1"/>
    <dgm:cxn modelId="{571FD518-113F-41B7-B855-6588A5071205}" type="presParOf" srcId="{B4A438BF-BD74-473A-B816-1CFEDAE3BCEB}" destId="{2F8501CE-6B11-4914-BF19-7B8EDA21F629}" srcOrd="0" destOrd="0" presId="urn:microsoft.com/office/officeart/2005/8/layout/process1"/>
    <dgm:cxn modelId="{34AEE1D5-FCA7-415B-88E8-414399987B39}" type="presParOf" srcId="{00C03B53-138D-4A1E-9ED4-C8F54A92DD58}" destId="{F888AC66-34D7-47D1-A968-22EEA6279D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0331D-6EAB-440F-8E10-B73E63A9C4D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9B95C67A-C333-409A-BA31-52D5E4C7A993}">
      <dgm:prSet phldrT="[Text]"/>
      <dgm:spPr/>
      <dgm:t>
        <a:bodyPr/>
        <a:lstStyle/>
        <a:p>
          <a:r>
            <a:rPr lang="zh-CN" altLang="en-US" dirty="0" smtClean="0"/>
            <a:t>小学</a:t>
          </a:r>
          <a:endParaRPr lang="en-US" dirty="0"/>
        </a:p>
      </dgm:t>
    </dgm:pt>
    <dgm:pt modelId="{7909AF74-9E74-4C76-BBD2-C855587CDC96}" type="parTrans" cxnId="{AB43B617-7932-4D30-8C27-80278C3B0CAE}">
      <dgm:prSet/>
      <dgm:spPr/>
      <dgm:t>
        <a:bodyPr/>
        <a:lstStyle/>
        <a:p>
          <a:endParaRPr lang="en-US"/>
        </a:p>
      </dgm:t>
    </dgm:pt>
    <dgm:pt modelId="{27D9C24E-590D-4620-B0C2-598F5823547F}" type="sibTrans" cxnId="{AB43B617-7932-4D30-8C27-80278C3B0CAE}">
      <dgm:prSet/>
      <dgm:spPr/>
      <dgm:t>
        <a:bodyPr/>
        <a:lstStyle/>
        <a:p>
          <a:endParaRPr lang="en-US"/>
        </a:p>
      </dgm:t>
    </dgm:pt>
    <dgm:pt modelId="{09D0626A-4D27-4BE9-8D5B-1063EE8D29BC}">
      <dgm:prSet phldrT="[Text]"/>
      <dgm:spPr/>
      <dgm:t>
        <a:bodyPr/>
        <a:lstStyle/>
        <a:p>
          <a:r>
            <a:rPr lang="zh-CN" altLang="en-US" dirty="0" smtClean="0"/>
            <a:t>初中</a:t>
          </a:r>
          <a:endParaRPr lang="en-US" dirty="0"/>
        </a:p>
      </dgm:t>
    </dgm:pt>
    <dgm:pt modelId="{39CC739F-9EA3-4C3A-9F3E-A91CC22F031F}" type="parTrans" cxnId="{1DD6969E-0B77-4ABB-B3B5-B67BE74C1BEC}">
      <dgm:prSet/>
      <dgm:spPr/>
      <dgm:t>
        <a:bodyPr/>
        <a:lstStyle/>
        <a:p>
          <a:endParaRPr lang="en-US"/>
        </a:p>
      </dgm:t>
    </dgm:pt>
    <dgm:pt modelId="{6C442113-24C2-4212-99D7-9F7ED0311B7B}" type="sibTrans" cxnId="{1DD6969E-0B77-4ABB-B3B5-B67BE74C1BEC}">
      <dgm:prSet/>
      <dgm:spPr/>
      <dgm:t>
        <a:bodyPr/>
        <a:lstStyle/>
        <a:p>
          <a:endParaRPr lang="en-US"/>
        </a:p>
      </dgm:t>
    </dgm:pt>
    <dgm:pt modelId="{431BF6CD-F821-4E14-96E4-425A10D1F88E}">
      <dgm:prSet phldrT="[Text]"/>
      <dgm:spPr/>
      <dgm:t>
        <a:bodyPr/>
        <a:lstStyle/>
        <a:p>
          <a:r>
            <a:rPr lang="zh-CN" altLang="en-US" smtClean="0"/>
            <a:t>爸爸</a:t>
          </a:r>
          <a:endParaRPr lang="en-US" dirty="0"/>
        </a:p>
      </dgm:t>
    </dgm:pt>
    <dgm:pt modelId="{A0198488-DFF5-4549-B038-4B3B22C59224}" type="parTrans" cxnId="{B35480F6-E1E4-418A-B756-662B0524CFB5}">
      <dgm:prSet/>
      <dgm:spPr/>
      <dgm:t>
        <a:bodyPr/>
        <a:lstStyle/>
        <a:p>
          <a:endParaRPr lang="en-US"/>
        </a:p>
      </dgm:t>
    </dgm:pt>
    <dgm:pt modelId="{E6BA8F89-324B-4A38-9DD8-096F41721938}" type="sibTrans" cxnId="{B35480F6-E1E4-418A-B756-662B0524CFB5}">
      <dgm:prSet/>
      <dgm:spPr/>
      <dgm:t>
        <a:bodyPr/>
        <a:lstStyle/>
        <a:p>
          <a:endParaRPr lang="en-US"/>
        </a:p>
      </dgm:t>
    </dgm:pt>
    <dgm:pt modelId="{00C03B53-138D-4A1E-9ED4-C8F54A92DD58}" type="pres">
      <dgm:prSet presAssocID="{13E0331D-6EAB-440F-8E10-B73E63A9C4D0}" presName="Name0" presStyleCnt="0">
        <dgm:presLayoutVars>
          <dgm:dir/>
          <dgm:resizeHandles val="exact"/>
        </dgm:presLayoutVars>
      </dgm:prSet>
      <dgm:spPr/>
    </dgm:pt>
    <dgm:pt modelId="{71EDD7AF-EA25-49CF-97F9-EEBE16797DC7}" type="pres">
      <dgm:prSet presAssocID="{9B95C67A-C333-409A-BA31-52D5E4C7A9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3A67-0DDA-455D-9CF0-C5109DE79559}" type="pres">
      <dgm:prSet presAssocID="{27D9C24E-590D-4620-B0C2-598F582354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A28044-F0C6-43CF-93EE-FB942A1D2E29}" type="pres">
      <dgm:prSet presAssocID="{27D9C24E-590D-4620-B0C2-598F582354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8A51153-2728-4E88-829F-C807AB0C5CAB}" type="pres">
      <dgm:prSet presAssocID="{09D0626A-4D27-4BE9-8D5B-1063EE8D29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8BF-BD74-473A-B816-1CFEDAE3BCEB}" type="pres">
      <dgm:prSet presAssocID="{6C442113-24C2-4212-99D7-9F7ED0311B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F8501CE-6B11-4914-BF19-7B8EDA21F629}" type="pres">
      <dgm:prSet presAssocID="{6C442113-24C2-4212-99D7-9F7ED0311B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888AC66-34D7-47D1-A968-22EEA6279D6A}" type="pres">
      <dgm:prSet presAssocID="{431BF6CD-F821-4E14-96E4-425A10D1F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A23FF-36EE-45FD-87DD-469B1820A5F6}" type="presOf" srcId="{13E0331D-6EAB-440F-8E10-B73E63A9C4D0}" destId="{00C03B53-138D-4A1E-9ED4-C8F54A92DD58}" srcOrd="0" destOrd="0" presId="urn:microsoft.com/office/officeart/2005/8/layout/process1"/>
    <dgm:cxn modelId="{1DD6969E-0B77-4ABB-B3B5-B67BE74C1BEC}" srcId="{13E0331D-6EAB-440F-8E10-B73E63A9C4D0}" destId="{09D0626A-4D27-4BE9-8D5B-1063EE8D29BC}" srcOrd="1" destOrd="0" parTransId="{39CC739F-9EA3-4C3A-9F3E-A91CC22F031F}" sibTransId="{6C442113-24C2-4212-99D7-9F7ED0311B7B}"/>
    <dgm:cxn modelId="{4CB62B4A-FDFE-42ED-B340-5D82ABC411AD}" type="presOf" srcId="{27D9C24E-590D-4620-B0C2-598F5823547F}" destId="{61A28044-F0C6-43CF-93EE-FB942A1D2E29}" srcOrd="1" destOrd="0" presId="urn:microsoft.com/office/officeart/2005/8/layout/process1"/>
    <dgm:cxn modelId="{1B5B3C61-1DF3-424B-8FF8-95811E21184C}" type="presOf" srcId="{6C442113-24C2-4212-99D7-9F7ED0311B7B}" destId="{2F8501CE-6B11-4914-BF19-7B8EDA21F629}" srcOrd="1" destOrd="0" presId="urn:microsoft.com/office/officeart/2005/8/layout/process1"/>
    <dgm:cxn modelId="{B35480F6-E1E4-418A-B756-662B0524CFB5}" srcId="{13E0331D-6EAB-440F-8E10-B73E63A9C4D0}" destId="{431BF6CD-F821-4E14-96E4-425A10D1F88E}" srcOrd="2" destOrd="0" parTransId="{A0198488-DFF5-4549-B038-4B3B22C59224}" sibTransId="{E6BA8F89-324B-4A38-9DD8-096F41721938}"/>
    <dgm:cxn modelId="{E745E074-E7B2-44B7-BF36-B2B9433C0067}" type="presOf" srcId="{431BF6CD-F821-4E14-96E4-425A10D1F88E}" destId="{F888AC66-34D7-47D1-A968-22EEA6279D6A}" srcOrd="0" destOrd="0" presId="urn:microsoft.com/office/officeart/2005/8/layout/process1"/>
    <dgm:cxn modelId="{F5F1B58B-688B-4930-94EF-A16B3C4539FF}" type="presOf" srcId="{09D0626A-4D27-4BE9-8D5B-1063EE8D29BC}" destId="{B8A51153-2728-4E88-829F-C807AB0C5CAB}" srcOrd="0" destOrd="0" presId="urn:microsoft.com/office/officeart/2005/8/layout/process1"/>
    <dgm:cxn modelId="{0C633BA5-3364-458D-8C92-8060A55EA507}" type="presOf" srcId="{9B95C67A-C333-409A-BA31-52D5E4C7A993}" destId="{71EDD7AF-EA25-49CF-97F9-EEBE16797DC7}" srcOrd="0" destOrd="0" presId="urn:microsoft.com/office/officeart/2005/8/layout/process1"/>
    <dgm:cxn modelId="{AB43B617-7932-4D30-8C27-80278C3B0CAE}" srcId="{13E0331D-6EAB-440F-8E10-B73E63A9C4D0}" destId="{9B95C67A-C333-409A-BA31-52D5E4C7A993}" srcOrd="0" destOrd="0" parTransId="{7909AF74-9E74-4C76-BBD2-C855587CDC96}" sibTransId="{27D9C24E-590D-4620-B0C2-598F5823547F}"/>
    <dgm:cxn modelId="{D1F8B0DA-654B-4FDF-B868-CD1C1B347319}" type="presOf" srcId="{27D9C24E-590D-4620-B0C2-598F5823547F}" destId="{190E3A67-0DDA-455D-9CF0-C5109DE79559}" srcOrd="0" destOrd="0" presId="urn:microsoft.com/office/officeart/2005/8/layout/process1"/>
    <dgm:cxn modelId="{D29D4543-F182-46AC-8D1A-120ACC7BEED1}" type="presOf" srcId="{6C442113-24C2-4212-99D7-9F7ED0311B7B}" destId="{B4A438BF-BD74-473A-B816-1CFEDAE3BCEB}" srcOrd="0" destOrd="0" presId="urn:microsoft.com/office/officeart/2005/8/layout/process1"/>
    <dgm:cxn modelId="{9CE2CBEA-4298-40D5-894E-60E6844F6F0E}" type="presParOf" srcId="{00C03B53-138D-4A1E-9ED4-C8F54A92DD58}" destId="{71EDD7AF-EA25-49CF-97F9-EEBE16797DC7}" srcOrd="0" destOrd="0" presId="urn:microsoft.com/office/officeart/2005/8/layout/process1"/>
    <dgm:cxn modelId="{2CF5EF77-3A01-4DCF-9BEA-8782689527B8}" type="presParOf" srcId="{00C03B53-138D-4A1E-9ED4-C8F54A92DD58}" destId="{190E3A67-0DDA-455D-9CF0-C5109DE79559}" srcOrd="1" destOrd="0" presId="urn:microsoft.com/office/officeart/2005/8/layout/process1"/>
    <dgm:cxn modelId="{7FC4C829-EDD9-4AE8-B370-C0BBE269C426}" type="presParOf" srcId="{190E3A67-0DDA-455D-9CF0-C5109DE79559}" destId="{61A28044-F0C6-43CF-93EE-FB942A1D2E29}" srcOrd="0" destOrd="0" presId="urn:microsoft.com/office/officeart/2005/8/layout/process1"/>
    <dgm:cxn modelId="{1EA3E4BE-4768-4DCE-BC4A-981A5151BE42}" type="presParOf" srcId="{00C03B53-138D-4A1E-9ED4-C8F54A92DD58}" destId="{B8A51153-2728-4E88-829F-C807AB0C5CAB}" srcOrd="2" destOrd="0" presId="urn:microsoft.com/office/officeart/2005/8/layout/process1"/>
    <dgm:cxn modelId="{32AA3E70-CBDA-4362-9114-B609931A73F5}" type="presParOf" srcId="{00C03B53-138D-4A1E-9ED4-C8F54A92DD58}" destId="{B4A438BF-BD74-473A-B816-1CFEDAE3BCEB}" srcOrd="3" destOrd="0" presId="urn:microsoft.com/office/officeart/2005/8/layout/process1"/>
    <dgm:cxn modelId="{079F975E-2F1E-4660-801A-876C21678B26}" type="presParOf" srcId="{B4A438BF-BD74-473A-B816-1CFEDAE3BCEB}" destId="{2F8501CE-6B11-4914-BF19-7B8EDA21F629}" srcOrd="0" destOrd="0" presId="urn:microsoft.com/office/officeart/2005/8/layout/process1"/>
    <dgm:cxn modelId="{09A1373E-D610-48C4-A4EB-AD10CE5DDB72}" type="presParOf" srcId="{00C03B53-138D-4A1E-9ED4-C8F54A92DD58}" destId="{F888AC66-34D7-47D1-A968-22EEA6279D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DD7AF-EA25-49CF-97F9-EEBE16797DC7}">
      <dsp:nvSpPr>
        <dsp:cNvPr id="0" name=""/>
        <dsp:cNvSpPr/>
      </dsp:nvSpPr>
      <dsp:spPr>
        <a:xfrm>
          <a:off x="5357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中国</a:t>
          </a:r>
          <a:endParaRPr lang="en-US" sz="4000" kern="1200" dirty="0"/>
        </a:p>
      </dsp:txBody>
      <dsp:txXfrm>
        <a:off x="5357" y="230782"/>
        <a:ext cx="1601390" cy="960834"/>
      </dsp:txXfrm>
    </dsp:sp>
    <dsp:sp modelId="{190E3A67-0DDA-455D-9CF0-C5109DE79559}">
      <dsp:nvSpPr>
        <dsp:cNvPr id="0" name=""/>
        <dsp:cNvSpPr/>
      </dsp:nvSpPr>
      <dsp:spPr>
        <a:xfrm>
          <a:off x="1766887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512627"/>
        <a:ext cx="339494" cy="397144"/>
      </dsp:txXfrm>
    </dsp:sp>
    <dsp:sp modelId="{B8A51153-2728-4E88-829F-C807AB0C5CAB}">
      <dsp:nvSpPr>
        <dsp:cNvPr id="0" name=""/>
        <dsp:cNvSpPr/>
      </dsp:nvSpPr>
      <dsp:spPr>
        <a:xfrm>
          <a:off x="2247304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日本</a:t>
          </a:r>
          <a:endParaRPr lang="en-US" sz="4000" kern="1200" dirty="0"/>
        </a:p>
      </dsp:txBody>
      <dsp:txXfrm>
        <a:off x="2247304" y="230782"/>
        <a:ext cx="1601390" cy="960834"/>
      </dsp:txXfrm>
    </dsp:sp>
    <dsp:sp modelId="{B4A438BF-BD74-473A-B816-1CFEDAE3BCEB}">
      <dsp:nvSpPr>
        <dsp:cNvPr id="0" name=""/>
        <dsp:cNvSpPr/>
      </dsp:nvSpPr>
      <dsp:spPr>
        <a:xfrm>
          <a:off x="4008834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512627"/>
        <a:ext cx="339494" cy="397144"/>
      </dsp:txXfrm>
    </dsp:sp>
    <dsp:sp modelId="{F888AC66-34D7-47D1-A968-22EEA6279D6A}">
      <dsp:nvSpPr>
        <dsp:cNvPr id="0" name=""/>
        <dsp:cNvSpPr/>
      </dsp:nvSpPr>
      <dsp:spPr>
        <a:xfrm>
          <a:off x="4489251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中文</a:t>
          </a:r>
          <a:endParaRPr lang="en-US" sz="4000" kern="1200" dirty="0"/>
        </a:p>
      </dsp:txBody>
      <dsp:txXfrm>
        <a:off x="4489251" y="230782"/>
        <a:ext cx="1601390" cy="960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DD7AF-EA25-49CF-97F9-EEBE16797DC7}">
      <dsp:nvSpPr>
        <dsp:cNvPr id="0" name=""/>
        <dsp:cNvSpPr/>
      </dsp:nvSpPr>
      <dsp:spPr>
        <a:xfrm>
          <a:off x="5357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美国</a:t>
          </a:r>
          <a:endParaRPr lang="en-US" sz="2600" kern="1200" dirty="0"/>
        </a:p>
      </dsp:txBody>
      <dsp:txXfrm>
        <a:off x="5357" y="230782"/>
        <a:ext cx="1601390" cy="960834"/>
      </dsp:txXfrm>
    </dsp:sp>
    <dsp:sp modelId="{190E3A67-0DDA-455D-9CF0-C5109DE79559}">
      <dsp:nvSpPr>
        <dsp:cNvPr id="0" name=""/>
        <dsp:cNvSpPr/>
      </dsp:nvSpPr>
      <dsp:spPr>
        <a:xfrm>
          <a:off x="1766887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512627"/>
        <a:ext cx="339494" cy="397144"/>
      </dsp:txXfrm>
    </dsp:sp>
    <dsp:sp modelId="{B8A51153-2728-4E88-829F-C807AB0C5CAB}">
      <dsp:nvSpPr>
        <dsp:cNvPr id="0" name=""/>
        <dsp:cNvSpPr/>
      </dsp:nvSpPr>
      <dsp:spPr>
        <a:xfrm>
          <a:off x="2247304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加拿大</a:t>
          </a:r>
          <a:endParaRPr lang="en-US" sz="2600" kern="1200" dirty="0"/>
        </a:p>
      </dsp:txBody>
      <dsp:txXfrm>
        <a:off x="2247304" y="230782"/>
        <a:ext cx="1601390" cy="960834"/>
      </dsp:txXfrm>
    </dsp:sp>
    <dsp:sp modelId="{B4A438BF-BD74-473A-B816-1CFEDAE3BCEB}">
      <dsp:nvSpPr>
        <dsp:cNvPr id="0" name=""/>
        <dsp:cNvSpPr/>
      </dsp:nvSpPr>
      <dsp:spPr>
        <a:xfrm>
          <a:off x="4008834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512627"/>
        <a:ext cx="339494" cy="397144"/>
      </dsp:txXfrm>
    </dsp:sp>
    <dsp:sp modelId="{F888AC66-34D7-47D1-A968-22EEA6279D6A}">
      <dsp:nvSpPr>
        <dsp:cNvPr id="0" name=""/>
        <dsp:cNvSpPr/>
      </dsp:nvSpPr>
      <dsp:spPr>
        <a:xfrm>
          <a:off x="4489251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澳大利亚</a:t>
          </a:r>
          <a:endParaRPr lang="en-US" sz="2600" kern="1200" dirty="0"/>
        </a:p>
      </dsp:txBody>
      <dsp:txXfrm>
        <a:off x="4489251" y="230782"/>
        <a:ext cx="1601390" cy="9608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DD7AF-EA25-49CF-97F9-EEBE16797DC7}">
      <dsp:nvSpPr>
        <dsp:cNvPr id="0" name=""/>
        <dsp:cNvSpPr/>
      </dsp:nvSpPr>
      <dsp:spPr>
        <a:xfrm>
          <a:off x="5357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小</a:t>
          </a:r>
          <a:endParaRPr lang="en-US" sz="4000" kern="1200" dirty="0"/>
        </a:p>
      </dsp:txBody>
      <dsp:txXfrm>
        <a:off x="5357" y="230782"/>
        <a:ext cx="1601390" cy="960834"/>
      </dsp:txXfrm>
    </dsp:sp>
    <dsp:sp modelId="{190E3A67-0DDA-455D-9CF0-C5109DE79559}">
      <dsp:nvSpPr>
        <dsp:cNvPr id="0" name=""/>
        <dsp:cNvSpPr/>
      </dsp:nvSpPr>
      <dsp:spPr>
        <a:xfrm>
          <a:off x="1766887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512627"/>
        <a:ext cx="339494" cy="397144"/>
      </dsp:txXfrm>
    </dsp:sp>
    <dsp:sp modelId="{B8A51153-2728-4E88-829F-C807AB0C5CAB}">
      <dsp:nvSpPr>
        <dsp:cNvPr id="0" name=""/>
        <dsp:cNvSpPr/>
      </dsp:nvSpPr>
      <dsp:spPr>
        <a:xfrm>
          <a:off x="2247304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大</a:t>
          </a:r>
          <a:endParaRPr lang="en-US" sz="4000" kern="1200" dirty="0"/>
        </a:p>
      </dsp:txBody>
      <dsp:txXfrm>
        <a:off x="2247304" y="230782"/>
        <a:ext cx="1601390" cy="960834"/>
      </dsp:txXfrm>
    </dsp:sp>
    <dsp:sp modelId="{B4A438BF-BD74-473A-B816-1CFEDAE3BCEB}">
      <dsp:nvSpPr>
        <dsp:cNvPr id="0" name=""/>
        <dsp:cNvSpPr/>
      </dsp:nvSpPr>
      <dsp:spPr>
        <a:xfrm>
          <a:off x="4008834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512627"/>
        <a:ext cx="339494" cy="397144"/>
      </dsp:txXfrm>
    </dsp:sp>
    <dsp:sp modelId="{F888AC66-34D7-47D1-A968-22EEA6279D6A}">
      <dsp:nvSpPr>
        <dsp:cNvPr id="0" name=""/>
        <dsp:cNvSpPr/>
      </dsp:nvSpPr>
      <dsp:spPr>
        <a:xfrm>
          <a:off x="4489251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人</a:t>
          </a:r>
          <a:endParaRPr lang="en-US" sz="4000" kern="1200" dirty="0"/>
        </a:p>
      </dsp:txBody>
      <dsp:txXfrm>
        <a:off x="4489251" y="230782"/>
        <a:ext cx="1601390" cy="9608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DD7AF-EA25-49CF-97F9-EEBE16797DC7}">
      <dsp:nvSpPr>
        <dsp:cNvPr id="0" name=""/>
        <dsp:cNvSpPr/>
      </dsp:nvSpPr>
      <dsp:spPr>
        <a:xfrm>
          <a:off x="5357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小学</a:t>
          </a:r>
          <a:endParaRPr lang="en-US" sz="4000" kern="1200" dirty="0"/>
        </a:p>
      </dsp:txBody>
      <dsp:txXfrm>
        <a:off x="5357" y="230782"/>
        <a:ext cx="1601390" cy="960834"/>
      </dsp:txXfrm>
    </dsp:sp>
    <dsp:sp modelId="{190E3A67-0DDA-455D-9CF0-C5109DE79559}">
      <dsp:nvSpPr>
        <dsp:cNvPr id="0" name=""/>
        <dsp:cNvSpPr/>
      </dsp:nvSpPr>
      <dsp:spPr>
        <a:xfrm>
          <a:off x="1766887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512627"/>
        <a:ext cx="339494" cy="397144"/>
      </dsp:txXfrm>
    </dsp:sp>
    <dsp:sp modelId="{B8A51153-2728-4E88-829F-C807AB0C5CAB}">
      <dsp:nvSpPr>
        <dsp:cNvPr id="0" name=""/>
        <dsp:cNvSpPr/>
      </dsp:nvSpPr>
      <dsp:spPr>
        <a:xfrm>
          <a:off x="2247304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初中</a:t>
          </a:r>
          <a:endParaRPr lang="en-US" sz="4000" kern="1200" dirty="0"/>
        </a:p>
      </dsp:txBody>
      <dsp:txXfrm>
        <a:off x="2247304" y="230782"/>
        <a:ext cx="1601390" cy="960834"/>
      </dsp:txXfrm>
    </dsp:sp>
    <dsp:sp modelId="{B4A438BF-BD74-473A-B816-1CFEDAE3BCEB}">
      <dsp:nvSpPr>
        <dsp:cNvPr id="0" name=""/>
        <dsp:cNvSpPr/>
      </dsp:nvSpPr>
      <dsp:spPr>
        <a:xfrm>
          <a:off x="4008834" y="5126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512627"/>
        <a:ext cx="339494" cy="397144"/>
      </dsp:txXfrm>
    </dsp:sp>
    <dsp:sp modelId="{F888AC66-34D7-47D1-A968-22EEA6279D6A}">
      <dsp:nvSpPr>
        <dsp:cNvPr id="0" name=""/>
        <dsp:cNvSpPr/>
      </dsp:nvSpPr>
      <dsp:spPr>
        <a:xfrm>
          <a:off x="4489251" y="2307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smtClean="0"/>
            <a:t>爸爸</a:t>
          </a:r>
          <a:endParaRPr lang="en-US" sz="4000" kern="1200" dirty="0"/>
        </a:p>
      </dsp:txBody>
      <dsp:txXfrm>
        <a:off x="4489251" y="230782"/>
        <a:ext cx="1601390" cy="96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36A4-29C6-4A93-8D3A-777249BBFFA4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5D6F3-00CA-4A7C-A14F-DF7CFFCF7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85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10-27T17:27:51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24048 14446,'-5'0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10-31T17:50:46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4782 16894,'-39'0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10-27T17:27:51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24043 14489,'0'0,"-5"0,2-5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C5748-71DA-4A85-BD8F-4688679334B3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7582A-62EC-4D04-8119-CF2E74592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44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ADA5-6D30-44B7-9247-9387EA162806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3194-38A9-459C-986D-874C1781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3993-A176-4DDE-BA8B-CD0980DB98DD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83B3-17A4-434B-A61A-7C1973A9F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0387-9E16-4B16-9DBE-28AB67C29AA8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E7BA-4D8C-4589-93CB-7A48965A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8F3D-8C48-44DB-BD42-9C423D4E8426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18E5-B3BF-4783-A20C-CECBF83E3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5442-0B77-4A9F-A647-22182C2AA429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8577-CFCA-446E-BAA8-DD90568F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6F23-0F7F-471C-B006-5C9DF79B0BB9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81BF-C7F6-46A9-A603-6E861438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9944-2091-44F0-AA64-A07A3D04093C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A76B-2462-4BC5-9DB0-9B4530349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0A54-7250-4F6D-ACE8-716FEC0F806D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702-EBA6-40DD-A9DB-5A165F8C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FCC3-A698-4F7C-9C98-8C8ADE3711BA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2E36-99C8-4EAE-A1D5-7C518F55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8702-EF81-4660-B53B-CAFD42C0146E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C99B-5788-468A-AB9E-28844BDF7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70DE-84E9-4385-8E28-AF5D15492214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7F9C-9E60-40CA-A406-C886D435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FE3C-BDE1-4FD5-AC6B-5D4FEA054928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F6EBA-6888-480B-AF65-ABE69C10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://jfeng1.wix.com/chinese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680752"/>
              </p:ext>
            </p:extLst>
          </p:nvPr>
        </p:nvGraphicFramePr>
        <p:xfrm>
          <a:off x="0" y="277555"/>
          <a:ext cx="8991602" cy="6172199"/>
        </p:xfrm>
        <a:graphic>
          <a:graphicData uri="http://schemas.openxmlformats.org/drawingml/2006/table">
            <a:tbl>
              <a:tblPr/>
              <a:tblGrid>
                <a:gridCol w="2032052"/>
                <a:gridCol w="1333078"/>
                <a:gridCol w="1333078"/>
                <a:gridCol w="1408183"/>
                <a:gridCol w="1408183"/>
                <a:gridCol w="1477028"/>
              </a:tblGrid>
              <a:tr h="3048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Pin yin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打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Play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踢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Play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(soccer)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篮球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Basket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ball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足球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Zu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soccer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5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棒球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baseball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网球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tennis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跑步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Pao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run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骑车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Qi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cycling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橄榄球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football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兵乓球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pang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pong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运动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Yun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sports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NOW   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Write the characters down twice each on your own paper.                              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5" y="0"/>
            <a:ext cx="5054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Task 1: Choose your birthday month this year to make </a:t>
            </a:r>
            <a:r>
              <a:rPr lang="en-US" dirty="0"/>
              <a:t>a calendar on </a:t>
            </a:r>
            <a:r>
              <a:rPr lang="en-US" dirty="0" smtClean="0"/>
              <a:t>the chart paper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You need to cover:</a:t>
            </a:r>
          </a:p>
          <a:p>
            <a:endParaRPr lang="en-US" dirty="0"/>
          </a:p>
          <a:p>
            <a:r>
              <a:rPr lang="en-US" dirty="0"/>
              <a:t>The year</a:t>
            </a:r>
          </a:p>
          <a:p>
            <a:r>
              <a:rPr lang="en-US" dirty="0"/>
              <a:t>The month</a:t>
            </a:r>
          </a:p>
          <a:p>
            <a:r>
              <a:rPr lang="en-US" dirty="0"/>
              <a:t>The days of the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The days</a:t>
            </a:r>
          </a:p>
          <a:p>
            <a:r>
              <a:rPr lang="en-US" dirty="0" smtClean="0"/>
              <a:t>Circle your birthday and write down:</a:t>
            </a:r>
          </a:p>
          <a:p>
            <a:endParaRPr lang="en-US" dirty="0"/>
          </a:p>
          <a:p>
            <a:r>
              <a:rPr lang="zh-CN" altLang="en-US" dirty="0" smtClean="0"/>
              <a:t>“</a:t>
            </a:r>
            <a:r>
              <a:rPr lang="en-US" altLang="zh-CN" u="sng" dirty="0" smtClean="0"/>
              <a:t>Date</a:t>
            </a:r>
            <a:r>
              <a:rPr lang="en-US" u="sng" dirty="0" smtClean="0"/>
              <a:t> </a:t>
            </a:r>
            <a:r>
              <a:rPr lang="en-US" dirty="0" smtClean="0"/>
              <a:t>is my birthday (</a:t>
            </a:r>
            <a:r>
              <a:rPr lang="zh-CN" altLang="en-US" dirty="0" smtClean="0"/>
              <a:t>生日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。”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07480" y="6081840"/>
              <a:ext cx="1440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98120" y="6072480"/>
                <a:ext cx="3312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7775" y="-76200"/>
            <a:ext cx="4086225" cy="453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9744" y="372879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二零一五年</a:t>
            </a:r>
            <a:endParaRPr lang="en-US" altLang="zh-CN" dirty="0" smtClean="0"/>
          </a:p>
          <a:p>
            <a:r>
              <a:rPr lang="zh-CN" altLang="en-US" dirty="0" smtClean="0"/>
              <a:t>      三月</a:t>
            </a:r>
            <a:endParaRPr lang="en-US" altLang="zh-CN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9299240"/>
              </p:ext>
            </p:extLst>
          </p:nvPr>
        </p:nvGraphicFramePr>
        <p:xfrm>
          <a:off x="25587" y="4457700"/>
          <a:ext cx="60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星期日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星期六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三十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70" y="372762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1265" y="5943600"/>
            <a:ext cx="638525" cy="366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70" y="645234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三月三十日是我的生日。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7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78" y="1281170"/>
            <a:ext cx="8400444" cy="55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5574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今天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5574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明天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38070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昨天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38070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今天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70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Write 4 sentences to tell the dates.</a:t>
            </a:r>
          </a:p>
          <a:p>
            <a:endParaRPr lang="en-US" dirty="0" smtClean="0"/>
          </a:p>
          <a:p>
            <a:r>
              <a:rPr lang="en-US" dirty="0" smtClean="0"/>
              <a:t>Order for 1: Today is 2 0 0 5 year 8 month 18 day Thursday.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6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286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Today </a:t>
            </a:r>
            <a:r>
              <a:rPr lang="en-US" sz="3200" dirty="0" smtClean="0">
                <a:solidFill>
                  <a:schemeClr val="tx1"/>
                </a:solidFill>
              </a:rPr>
              <a:t>is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Sunday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March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27</a:t>
            </a:r>
            <a:r>
              <a:rPr lang="en-US" sz="3200" baseline="30000" dirty="0" smtClean="0">
                <a:solidFill>
                  <a:srgbClr val="00B050"/>
                </a:solidFill>
              </a:rPr>
              <a:t>th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2000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070" y="42672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76200" y="22479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dirty="0" smtClean="0"/>
              <a:t>Jin </a:t>
            </a:r>
            <a:r>
              <a:rPr lang="en-US" sz="3600" dirty="0" err="1" smtClean="0"/>
              <a:t>tian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shi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er</a:t>
            </a:r>
            <a:r>
              <a:rPr lang="en-US" sz="3600" dirty="0" smtClean="0">
                <a:solidFill>
                  <a:srgbClr val="FF0000"/>
                </a:solidFill>
              </a:rPr>
              <a:t> ling </a:t>
            </a:r>
            <a:r>
              <a:rPr lang="en-US" sz="3600" dirty="0" err="1" smtClean="0">
                <a:solidFill>
                  <a:srgbClr val="FF0000"/>
                </a:solidFill>
              </a:rPr>
              <a:t>ling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nian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san </a:t>
            </a:r>
            <a:r>
              <a:rPr lang="en-US" sz="3600" dirty="0" err="1" smtClean="0">
                <a:solidFill>
                  <a:srgbClr val="7030A0"/>
                </a:solidFill>
              </a:rPr>
              <a:t>yue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er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shi</a:t>
            </a:r>
            <a:r>
              <a:rPr lang="en-US" sz="3600" dirty="0" smtClean="0">
                <a:solidFill>
                  <a:srgbClr val="00B050"/>
                </a:solidFill>
              </a:rPr>
              <a:t> qi </a:t>
            </a:r>
            <a:r>
              <a:rPr lang="en-US" sz="3600" dirty="0" err="1" smtClean="0">
                <a:solidFill>
                  <a:srgbClr val="00B050"/>
                </a:solidFill>
              </a:rPr>
              <a:t>ri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xing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qi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tian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070" y="4876800"/>
            <a:ext cx="916741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zh-CN" altLang="en-US" sz="6600" dirty="0" smtClean="0"/>
              <a:t>今天</a:t>
            </a:r>
            <a:r>
              <a:rPr lang="zh-CN" altLang="en-US" sz="6600" dirty="0" smtClean="0">
                <a:solidFill>
                  <a:schemeClr val="tx1"/>
                </a:solidFill>
              </a:rPr>
              <a:t>是</a:t>
            </a:r>
            <a:r>
              <a:rPr lang="zh-CN" altLang="en-US" sz="6600" dirty="0" smtClean="0">
                <a:solidFill>
                  <a:srgbClr val="FF0000"/>
                </a:solidFill>
              </a:rPr>
              <a:t>二零零零年</a:t>
            </a:r>
            <a:r>
              <a:rPr lang="zh-CN" altLang="en-US" sz="6600" dirty="0" smtClean="0">
                <a:solidFill>
                  <a:srgbClr val="7030A0"/>
                </a:solidFill>
              </a:rPr>
              <a:t>三月</a:t>
            </a:r>
            <a:r>
              <a:rPr lang="zh-CN" altLang="en-US" sz="6600" dirty="0" smtClean="0">
                <a:solidFill>
                  <a:srgbClr val="00B050"/>
                </a:solidFill>
              </a:rPr>
              <a:t>二十七日</a:t>
            </a:r>
            <a:r>
              <a:rPr lang="zh-CN" altLang="en-US" sz="6600" dirty="0" smtClean="0">
                <a:solidFill>
                  <a:srgbClr val="00B0F0"/>
                </a:solidFill>
              </a:rPr>
              <a:t>星期天</a:t>
            </a:r>
            <a:r>
              <a:rPr lang="en-US" altLang="zh-CN" sz="6600" dirty="0" smtClean="0">
                <a:solidFill>
                  <a:srgbClr val="00B0F0"/>
                </a:solidFill>
              </a:rPr>
              <a:t>/</a:t>
            </a:r>
            <a:r>
              <a:rPr lang="zh-CN" altLang="en-US" sz="6600" dirty="0" smtClean="0">
                <a:solidFill>
                  <a:srgbClr val="00B0F0"/>
                </a:solidFill>
              </a:rPr>
              <a:t>星期日</a:t>
            </a:r>
            <a:r>
              <a:rPr lang="zh-CN" altLang="en-US" sz="6600" dirty="0" smtClean="0">
                <a:solidFill>
                  <a:schemeClr val="tx1"/>
                </a:solidFill>
              </a:rPr>
              <a:t>。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8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067800" cy="1470025"/>
          </a:xfrm>
        </p:spPr>
        <p:txBody>
          <a:bodyPr/>
          <a:lstStyle/>
          <a:p>
            <a:r>
              <a:rPr lang="en-US" altLang="zh-CN" sz="3600" dirty="0" smtClean="0"/>
              <a:t>Video www.youtube.com/watch?v=D2EzpteYuoM</a:t>
            </a:r>
            <a:br>
              <a:rPr lang="en-US" altLang="zh-CN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76200" y="2365337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 smtClean="0"/>
              <a:t>The history of Chinese paper cutting.__________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 what occasions that mentioned in the video would Chinese people use paper cutting to decorate their houses?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animals represent good luck or prosperity in Chinese culture?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many characters are in the famous paper cutting piece mentioned in the documentary? How many women are on it?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973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378"/>
            <a:ext cx="4910008" cy="6867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0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你好：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867400"/>
            <a:ext cx="357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Your name: (the same as 1)</a:t>
            </a:r>
          </a:p>
          <a:p>
            <a:r>
              <a:rPr lang="en-US" dirty="0" smtClean="0"/>
              <a:t>Date: 2015 year 11 month 2 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5177" y="0"/>
            <a:ext cx="41988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400" dirty="0" smtClean="0"/>
              <a:t>我叫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人。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…,</a:t>
            </a:r>
            <a:r>
              <a:rPr lang="zh-CN" altLang="en-US" sz="1400" dirty="0" smtClean="0"/>
              <a:t>我今年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岁。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我家有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口人。他们是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我爸爸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我妈妈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我家有一只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它很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很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我有两个好朋友。</a:t>
            </a:r>
            <a:r>
              <a:rPr lang="zh-CN" altLang="en-US" sz="1400" dirty="0"/>
              <a:t>他</a:t>
            </a:r>
            <a:r>
              <a:rPr lang="zh-CN" altLang="en-US" sz="1400" dirty="0" smtClean="0"/>
              <a:t>们是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他</a:t>
            </a:r>
            <a:r>
              <a:rPr lang="zh-CN" altLang="en-US" sz="1400" dirty="0" smtClean="0"/>
              <a:t>们都是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人。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他</a:t>
            </a:r>
            <a:r>
              <a:rPr lang="zh-CN" altLang="en-US" sz="1400" dirty="0" smtClean="0"/>
              <a:t>们都说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我会说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说得很好。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说得不好。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我最喜欢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我也喜</a:t>
            </a:r>
            <a:r>
              <a:rPr lang="zh-CN" altLang="en-US" sz="1400" dirty="0" smtClean="0"/>
              <a:t>欢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我最不喜</a:t>
            </a:r>
            <a:r>
              <a:rPr lang="zh-CN" altLang="en-US" sz="1400" dirty="0" smtClean="0"/>
              <a:t>欢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r>
              <a:rPr lang="en-US" altLang="zh-CN" sz="1400" dirty="0" smtClean="0"/>
              <a:t>18-20 Choose/Write 3 questions to ask:</a:t>
            </a:r>
          </a:p>
          <a:p>
            <a:r>
              <a:rPr lang="zh-CN" altLang="en-US" sz="1400" dirty="0" smtClean="0"/>
              <a:t>你叫什么名字？今年几岁？</a:t>
            </a:r>
            <a:r>
              <a:rPr lang="zh-CN" altLang="en-US" sz="1400" dirty="0"/>
              <a:t>你家有几口</a:t>
            </a:r>
            <a:r>
              <a:rPr lang="zh-CN" altLang="en-US" sz="1400" dirty="0" smtClean="0"/>
              <a:t>人？你有宠物吗？你喜欢宠物吗？你</a:t>
            </a:r>
            <a:r>
              <a:rPr lang="zh-CN" altLang="en-US" sz="1400" dirty="0"/>
              <a:t>喜</a:t>
            </a:r>
            <a:r>
              <a:rPr lang="zh-CN" altLang="en-US" sz="1400" dirty="0" smtClean="0"/>
              <a:t>欢什么运动？你打篮球吗？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2369" y="56770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1:</a:t>
            </a:r>
          </a:p>
          <a:p>
            <a:r>
              <a:rPr lang="en-US" sz="1600" dirty="0" smtClean="0"/>
              <a:t>1-3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369" y="11812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2:</a:t>
            </a:r>
          </a:p>
          <a:p>
            <a:r>
              <a:rPr lang="en-US" sz="1600" dirty="0" smtClean="0"/>
              <a:t>4-6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369" y="179483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3:</a:t>
            </a:r>
          </a:p>
          <a:p>
            <a:r>
              <a:rPr lang="en-US" sz="1600" dirty="0" smtClean="0"/>
              <a:t>7-8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2369" y="243627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4:</a:t>
            </a:r>
          </a:p>
          <a:p>
            <a:r>
              <a:rPr lang="en-US" sz="1600" dirty="0" smtClean="0"/>
              <a:t>9-11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369" y="314953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5:</a:t>
            </a:r>
          </a:p>
          <a:p>
            <a:r>
              <a:rPr lang="en-US" sz="1600" dirty="0" smtClean="0"/>
              <a:t>12-14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369" y="383111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6:</a:t>
            </a:r>
          </a:p>
          <a:p>
            <a:r>
              <a:rPr lang="en-US" sz="1600" dirty="0" smtClean="0"/>
              <a:t>15-17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92369" y="449830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Paragraph 7:</a:t>
            </a:r>
          </a:p>
          <a:p>
            <a:r>
              <a:rPr lang="en-US" sz="1600" dirty="0" smtClean="0"/>
              <a:t>18-20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513687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此致</a:t>
            </a:r>
            <a:endParaRPr lang="en-US" altLang="zh-CN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zh-CN" altLang="en-US" dirty="0"/>
              <a:t>敬礼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96788" y="61247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2+0+1+5+</a:t>
            </a:r>
            <a:r>
              <a:rPr lang="zh-CN" altLang="en-US" dirty="0" smtClean="0"/>
              <a:t>年</a:t>
            </a:r>
            <a:r>
              <a:rPr lang="en-US" altLang="zh-CN" dirty="0" smtClean="0"/>
              <a:t>+11+</a:t>
            </a:r>
            <a:r>
              <a:rPr lang="zh-CN" altLang="en-US" dirty="0" smtClean="0"/>
              <a:t>月</a:t>
            </a:r>
            <a:r>
              <a:rPr lang="en-US" altLang="zh-CN" dirty="0" smtClean="0"/>
              <a:t>+2+</a:t>
            </a:r>
            <a:r>
              <a:rPr lang="zh-CN" altLang="en-US" dirty="0" smtClean="0"/>
              <a:t>日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708957" y="6234499"/>
            <a:ext cx="777443" cy="166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2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762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Your class assignment today is to write a letter to talk about “yourself”. You will use the structures provided on the other side of your paper and you will need to fill in the information below: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The history of Chinese paper cutting</a:t>
            </a:r>
            <a:r>
              <a:rPr lang="en-US" sz="1400" dirty="0" smtClean="0"/>
              <a:t>.__________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In what occasions that mentioned in the video would Chinese people use paper cutting to decorate their houses</a:t>
            </a:r>
            <a:r>
              <a:rPr lang="en-US" sz="1400" dirty="0" smtClean="0"/>
              <a:t>?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What animals represent good luck or prosperity in Chinese culture? 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How many characters are in the famous paper cutting piece mentioned in the documentary? How many women are on it?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679174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1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  <a:r>
              <a:rPr lang="zh-CN" altLang="en-US" sz="1600" dirty="0">
                <a:solidFill>
                  <a:srgbClr val="FF0000"/>
                </a:solidFill>
              </a:rPr>
              <a:t>麦</a:t>
            </a:r>
            <a:r>
              <a:rPr lang="zh-CN" altLang="en-US" sz="1600" dirty="0" smtClean="0">
                <a:solidFill>
                  <a:srgbClr val="FF0000"/>
                </a:solidFill>
              </a:rPr>
              <a:t>克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2.</a:t>
            </a:r>
            <a:r>
              <a:rPr lang="zh-CN" altLang="en-US" sz="1600" dirty="0" smtClean="0">
                <a:solidFill>
                  <a:srgbClr val="FF0000"/>
                </a:solidFill>
              </a:rPr>
              <a:t>美国    </a:t>
            </a:r>
            <a:r>
              <a:rPr lang="en-US" altLang="zh-CN" sz="1600" dirty="0" smtClean="0">
                <a:solidFill>
                  <a:srgbClr val="FF0000"/>
                </a:solidFill>
              </a:rPr>
              <a:t>3.</a:t>
            </a:r>
            <a:r>
              <a:rPr lang="zh-CN" altLang="en-US" sz="1600" dirty="0" smtClean="0">
                <a:solidFill>
                  <a:srgbClr val="FF0000"/>
                </a:solidFill>
              </a:rPr>
              <a:t>学生，</a:t>
            </a:r>
            <a:r>
              <a:rPr lang="en-US" altLang="zh-CN" sz="1600" dirty="0" smtClean="0">
                <a:solidFill>
                  <a:srgbClr val="FF0000"/>
                </a:solidFill>
              </a:rPr>
              <a:t>16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r>
              <a:rPr lang="zh-CN" altLang="en-US" sz="1600" dirty="0" smtClean="0">
                <a:solidFill>
                  <a:srgbClr val="FF0000"/>
                </a:solidFill>
              </a:rPr>
              <a:t>五，</a:t>
            </a:r>
            <a:r>
              <a:rPr lang="en-US" altLang="zh-CN" sz="1600" dirty="0">
                <a:solidFill>
                  <a:srgbClr val="FF0000"/>
                </a:solidFill>
              </a:rPr>
              <a:t>dad, </a:t>
            </a:r>
            <a:r>
              <a:rPr lang="en-US" altLang="zh-CN" sz="1600" dirty="0" smtClean="0">
                <a:solidFill>
                  <a:srgbClr val="FF0000"/>
                </a:solidFill>
              </a:rPr>
              <a:t>mom, 2 older brothers </a:t>
            </a:r>
            <a:r>
              <a:rPr lang="en-US" altLang="zh-CN" sz="1600" dirty="0">
                <a:solidFill>
                  <a:srgbClr val="FF0000"/>
                </a:solidFill>
              </a:rPr>
              <a:t>and me</a:t>
            </a:r>
            <a:r>
              <a:rPr lang="zh-CN" altLang="en-US" sz="1600" dirty="0" smtClean="0">
                <a:solidFill>
                  <a:srgbClr val="FF0000"/>
                </a:solidFill>
              </a:rPr>
              <a:t>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5.</a:t>
            </a:r>
            <a:r>
              <a:rPr lang="zh-CN" altLang="en-US" sz="1600" dirty="0" smtClean="0">
                <a:solidFill>
                  <a:srgbClr val="FF0000"/>
                </a:solidFill>
              </a:rPr>
              <a:t>老师    </a:t>
            </a:r>
            <a:r>
              <a:rPr lang="en-US" altLang="zh-CN" sz="1600" dirty="0" smtClean="0">
                <a:solidFill>
                  <a:srgbClr val="FF0000"/>
                </a:solidFill>
              </a:rPr>
              <a:t>6.</a:t>
            </a:r>
            <a:r>
              <a:rPr lang="zh-CN" altLang="en-US" sz="1600" dirty="0">
                <a:solidFill>
                  <a:srgbClr val="FF0000"/>
                </a:solidFill>
              </a:rPr>
              <a:t>律师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7.dog 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8  .big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>
                <a:solidFill>
                  <a:srgbClr val="FF0000"/>
                </a:solidFill>
              </a:rPr>
              <a:t>cute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9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  <a:r>
              <a:rPr lang="zh-CN" altLang="en-US" sz="1600" dirty="0">
                <a:solidFill>
                  <a:srgbClr val="FF0000"/>
                </a:solidFill>
              </a:rPr>
              <a:t>小刘</a:t>
            </a:r>
            <a:r>
              <a:rPr lang="zh-CN" altLang="en-US" sz="1600" dirty="0" smtClean="0">
                <a:solidFill>
                  <a:srgbClr val="FF0000"/>
                </a:solidFill>
              </a:rPr>
              <a:t>，小王    </a:t>
            </a:r>
            <a:r>
              <a:rPr lang="en-US" altLang="zh-CN" sz="1600" dirty="0" smtClean="0">
                <a:solidFill>
                  <a:srgbClr val="FF0000"/>
                </a:solidFill>
              </a:rPr>
              <a:t>10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zh-CN" altLang="en-US" sz="1600" dirty="0" smtClean="0">
                <a:solidFill>
                  <a:srgbClr val="FF0000"/>
                </a:solidFill>
              </a:rPr>
              <a:t>中国    </a:t>
            </a:r>
            <a:r>
              <a:rPr lang="en-US" altLang="zh-CN" sz="1600" dirty="0" smtClean="0">
                <a:solidFill>
                  <a:srgbClr val="FF0000"/>
                </a:solidFill>
              </a:rPr>
              <a:t>11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en-US" altLang="zh-CN" sz="1600" dirty="0" smtClean="0">
                <a:solidFill>
                  <a:srgbClr val="FF0000"/>
                </a:solidFill>
              </a:rPr>
              <a:t>Chinese (language)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12.French</a:t>
            </a:r>
            <a:r>
              <a:rPr lang="en-US" altLang="zh-CN" sz="1600" dirty="0">
                <a:solidFill>
                  <a:srgbClr val="FF0000"/>
                </a:solidFill>
              </a:rPr>
              <a:t>(language</a:t>
            </a:r>
            <a:r>
              <a:rPr lang="en-US" altLang="zh-CN" sz="1600" dirty="0" smtClean="0">
                <a:solidFill>
                  <a:srgbClr val="FF0000"/>
                </a:solidFill>
              </a:rPr>
              <a:t>) 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</a:rPr>
              <a:t>Chinese</a:t>
            </a:r>
            <a:r>
              <a:rPr lang="en-US" altLang="zh-CN" sz="1600" dirty="0">
                <a:solidFill>
                  <a:srgbClr val="FF0000"/>
                </a:solidFill>
              </a:rPr>
              <a:t>(language)</a:t>
            </a: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13. </a:t>
            </a:r>
            <a:r>
              <a:rPr lang="en-US" altLang="zh-CN" sz="1600" dirty="0" smtClean="0">
                <a:solidFill>
                  <a:srgbClr val="FF0000"/>
                </a:solidFill>
              </a:rPr>
              <a:t>English </a:t>
            </a:r>
            <a:r>
              <a:rPr lang="en-US" altLang="zh-CN" sz="1600" dirty="0">
                <a:solidFill>
                  <a:srgbClr val="FF0000"/>
                </a:solidFill>
              </a:rPr>
              <a:t>(language</a:t>
            </a:r>
            <a:r>
              <a:rPr lang="en-US" altLang="zh-CN" sz="1600" dirty="0" smtClean="0">
                <a:solidFill>
                  <a:srgbClr val="FF0000"/>
                </a:solidFill>
              </a:rPr>
              <a:t>)   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14.French</a:t>
            </a:r>
            <a:r>
              <a:rPr lang="en-US" altLang="zh-CN" sz="1600" dirty="0">
                <a:solidFill>
                  <a:srgbClr val="FF0000"/>
                </a:solidFill>
              </a:rPr>
              <a:t>(language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15. </a:t>
            </a:r>
            <a:r>
              <a:rPr lang="en-US" altLang="zh-CN" sz="1600" dirty="0" smtClean="0">
                <a:solidFill>
                  <a:srgbClr val="FF0000"/>
                </a:solidFill>
              </a:rPr>
              <a:t>football     16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en-US" altLang="zh-CN" sz="1600" dirty="0" smtClean="0">
                <a:solidFill>
                  <a:srgbClr val="FF0000"/>
                </a:solidFill>
              </a:rPr>
              <a:t>baseball    17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en-US" altLang="zh-CN" sz="1600" dirty="0" smtClean="0">
                <a:solidFill>
                  <a:srgbClr val="FF0000"/>
                </a:solidFill>
              </a:rPr>
              <a:t>ski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18-20: Choose your 3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on your letter needs to be in CHARACTERS!!!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762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Your class assignment today is to write a letter to talk about “yourself”. You will use the structures provided on the other side of your paper and you will need to fill in the information below: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The history of Chinese paper cutting</a:t>
            </a:r>
            <a:r>
              <a:rPr lang="en-US" sz="1400" dirty="0" smtClean="0"/>
              <a:t>.__________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In what occasions that mentioned in the video would Chinese people use paper cutting to decorate their houses</a:t>
            </a:r>
            <a:r>
              <a:rPr lang="en-US" sz="1400" dirty="0" smtClean="0"/>
              <a:t>?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What animals represent good luck or prosperity in Chinese culture? 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How many characters are in the famous paper cutting piece mentioned in the documentary? How many women are on it?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on your letter needs to be in CHARACTERS!!!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033932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</a:rPr>
              <a:t>兰</a:t>
            </a:r>
            <a:r>
              <a:rPr lang="zh-CN" altLang="en-US" sz="1600" dirty="0" smtClean="0">
                <a:solidFill>
                  <a:srgbClr val="FF0000"/>
                </a:solidFill>
              </a:rPr>
              <a:t>兰    </a:t>
            </a:r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r>
              <a:rPr lang="en-US" altLang="zh-CN" sz="1600" dirty="0">
                <a:solidFill>
                  <a:srgbClr val="FF0000"/>
                </a:solidFill>
              </a:rPr>
              <a:t>.</a:t>
            </a:r>
            <a:r>
              <a:rPr lang="zh-CN" altLang="en-US" sz="1600" dirty="0">
                <a:solidFill>
                  <a:srgbClr val="FF0000"/>
                </a:solidFill>
              </a:rPr>
              <a:t>中</a:t>
            </a:r>
            <a:r>
              <a:rPr lang="zh-CN" altLang="en-US" sz="1600" dirty="0" smtClean="0">
                <a:solidFill>
                  <a:srgbClr val="FF0000"/>
                </a:solidFill>
              </a:rPr>
              <a:t>国    </a:t>
            </a:r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en-US" altLang="zh-CN" sz="1600" dirty="0">
                <a:solidFill>
                  <a:srgbClr val="FF0000"/>
                </a:solidFill>
              </a:rPr>
              <a:t>.</a:t>
            </a:r>
            <a:r>
              <a:rPr lang="zh-CN" altLang="en-US" sz="1600" dirty="0">
                <a:solidFill>
                  <a:srgbClr val="FF0000"/>
                </a:solidFill>
              </a:rPr>
              <a:t>高中生，</a:t>
            </a:r>
            <a:r>
              <a:rPr lang="en-US" altLang="zh-CN" sz="1600" dirty="0">
                <a:solidFill>
                  <a:srgbClr val="FF0000"/>
                </a:solidFill>
              </a:rPr>
              <a:t>15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4.</a:t>
            </a:r>
            <a:r>
              <a:rPr lang="zh-CN" altLang="en-US" sz="1600" dirty="0">
                <a:solidFill>
                  <a:srgbClr val="FF0000"/>
                </a:solidFill>
              </a:rPr>
              <a:t>三，</a:t>
            </a:r>
            <a:r>
              <a:rPr lang="en-US" altLang="zh-CN" sz="1600" dirty="0">
                <a:solidFill>
                  <a:srgbClr val="FF0000"/>
                </a:solidFill>
              </a:rPr>
              <a:t>dad, mom and me</a:t>
            </a:r>
            <a:r>
              <a:rPr lang="zh-CN" altLang="en-US" sz="1600" dirty="0" smtClean="0">
                <a:solidFill>
                  <a:srgbClr val="FF0000"/>
                </a:solidFill>
              </a:rPr>
              <a:t>。  </a:t>
            </a:r>
            <a:r>
              <a:rPr lang="en-US" sz="1600" dirty="0" smtClean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r>
              <a:rPr lang="zh-CN" altLang="en-US" sz="1600" dirty="0">
                <a:solidFill>
                  <a:srgbClr val="FF0000"/>
                </a:solidFill>
              </a:rPr>
              <a:t>医</a:t>
            </a:r>
            <a:r>
              <a:rPr lang="zh-CN" altLang="en-US" sz="1600" dirty="0" smtClean="0">
                <a:solidFill>
                  <a:srgbClr val="FF0000"/>
                </a:solidFill>
              </a:rPr>
              <a:t>生    </a:t>
            </a:r>
            <a:r>
              <a:rPr lang="en-US" altLang="zh-CN" sz="1600" dirty="0">
                <a:solidFill>
                  <a:srgbClr val="FF0000"/>
                </a:solidFill>
              </a:rPr>
              <a:t>6.</a:t>
            </a:r>
            <a:r>
              <a:rPr lang="zh-CN" altLang="en-US" sz="1600" dirty="0">
                <a:solidFill>
                  <a:srgbClr val="FF0000"/>
                </a:solidFill>
              </a:rPr>
              <a:t>工人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7.Cat 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zh-CN" altLang="en-US" sz="1600" dirty="0" smtClean="0">
                <a:solidFill>
                  <a:srgbClr val="FF0000"/>
                </a:solidFill>
              </a:rPr>
              <a:t>   </a:t>
            </a:r>
            <a:r>
              <a:rPr lang="en-US" altLang="zh-CN" sz="1600" dirty="0" smtClean="0">
                <a:solidFill>
                  <a:srgbClr val="FF0000"/>
                </a:solidFill>
              </a:rPr>
              <a:t>8. small</a:t>
            </a:r>
            <a:r>
              <a:rPr lang="zh-CN" altLang="en-US" sz="1600" dirty="0">
                <a:solidFill>
                  <a:srgbClr val="FF0000"/>
                </a:solidFill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</a:rPr>
              <a:t>cute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9.</a:t>
            </a:r>
            <a:r>
              <a:rPr lang="zh-CN" altLang="en-US" sz="1600" dirty="0">
                <a:solidFill>
                  <a:srgbClr val="FF0000"/>
                </a:solidFill>
              </a:rPr>
              <a:t>小明，杰克 </a:t>
            </a:r>
            <a:r>
              <a:rPr lang="zh-CN" altLang="en-US" sz="1600" dirty="0" smtClean="0">
                <a:solidFill>
                  <a:srgbClr val="FF0000"/>
                </a:solidFill>
              </a:rPr>
              <a:t>   </a:t>
            </a:r>
            <a:r>
              <a:rPr lang="en-US" altLang="zh-CN" sz="1600" dirty="0" smtClean="0">
                <a:solidFill>
                  <a:srgbClr val="FF0000"/>
                </a:solidFill>
              </a:rPr>
              <a:t>10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zh-CN" altLang="en-US" sz="1600" dirty="0">
                <a:solidFill>
                  <a:srgbClr val="FF0000"/>
                </a:solidFill>
              </a:rPr>
              <a:t>美</a:t>
            </a:r>
            <a:r>
              <a:rPr lang="zh-CN" altLang="en-US" sz="1600" dirty="0" smtClean="0">
                <a:solidFill>
                  <a:srgbClr val="FF0000"/>
                </a:solidFill>
              </a:rPr>
              <a:t>国    </a:t>
            </a:r>
            <a:r>
              <a:rPr lang="en-US" altLang="zh-CN" sz="1600" dirty="0">
                <a:solidFill>
                  <a:srgbClr val="FF0000"/>
                </a:solidFill>
              </a:rPr>
              <a:t>11. English (language)</a:t>
            </a: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12.English </a:t>
            </a:r>
            <a:r>
              <a:rPr lang="en-US" altLang="zh-CN" sz="1600" dirty="0">
                <a:solidFill>
                  <a:srgbClr val="FF0000"/>
                </a:solidFill>
              </a:rPr>
              <a:t>(language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>
                <a:solidFill>
                  <a:srgbClr val="FF0000"/>
                </a:solidFill>
              </a:rPr>
              <a:t>Chinese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(language)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13</a:t>
            </a:r>
            <a:r>
              <a:rPr lang="en-US" altLang="zh-CN" sz="1600" dirty="0">
                <a:solidFill>
                  <a:srgbClr val="FF0000"/>
                </a:solidFill>
              </a:rPr>
              <a:t>. </a:t>
            </a:r>
            <a:r>
              <a:rPr lang="en-US" altLang="zh-CN" sz="1600" dirty="0" smtClean="0">
                <a:solidFill>
                  <a:srgbClr val="FF0000"/>
                </a:solidFill>
              </a:rPr>
              <a:t>Chinese(language)    14.English </a:t>
            </a:r>
            <a:r>
              <a:rPr lang="en-US" altLang="zh-CN" sz="1600" dirty="0">
                <a:solidFill>
                  <a:srgbClr val="FF0000"/>
                </a:solidFill>
              </a:rPr>
              <a:t>(language)</a:t>
            </a: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15. Basketball </a:t>
            </a:r>
            <a:r>
              <a:rPr lang="en-US" altLang="zh-CN" sz="1600" dirty="0" smtClean="0">
                <a:solidFill>
                  <a:srgbClr val="FF0000"/>
                </a:solidFill>
              </a:rPr>
              <a:t>   16</a:t>
            </a:r>
            <a:r>
              <a:rPr lang="en-US" altLang="zh-CN" sz="1600" dirty="0">
                <a:solidFill>
                  <a:srgbClr val="FF0000"/>
                </a:solidFill>
              </a:rPr>
              <a:t>. tennis </a:t>
            </a:r>
            <a:r>
              <a:rPr lang="en-US" altLang="zh-CN" sz="1600" dirty="0" smtClean="0">
                <a:solidFill>
                  <a:srgbClr val="FF0000"/>
                </a:solidFill>
              </a:rPr>
              <a:t>    </a:t>
            </a:r>
            <a:r>
              <a:rPr lang="en-US" altLang="zh-CN" sz="1600" dirty="0">
                <a:solidFill>
                  <a:srgbClr val="FF0000"/>
                </a:solidFill>
              </a:rPr>
              <a:t>17. swim</a:t>
            </a: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18-20: Choose your 3 questions.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5218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28461586"/>
              </p:ext>
            </p:extLst>
          </p:nvPr>
        </p:nvGraphicFramePr>
        <p:xfrm>
          <a:off x="1447800" y="0"/>
          <a:ext cx="609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52990315"/>
              </p:ext>
            </p:extLst>
          </p:nvPr>
        </p:nvGraphicFramePr>
        <p:xfrm>
          <a:off x="1524000" y="1828800"/>
          <a:ext cx="609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60041166"/>
              </p:ext>
            </p:extLst>
          </p:nvPr>
        </p:nvGraphicFramePr>
        <p:xfrm>
          <a:off x="1524000" y="3352800"/>
          <a:ext cx="609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783334429"/>
              </p:ext>
            </p:extLst>
          </p:nvPr>
        </p:nvGraphicFramePr>
        <p:xfrm>
          <a:off x="1447800" y="5105400"/>
          <a:ext cx="609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4641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867400" cy="384175"/>
          </a:xfrm>
        </p:spPr>
        <p:txBody>
          <a:bodyPr>
            <a:noAutofit/>
          </a:bodyPr>
          <a:lstStyle/>
          <a:p>
            <a:r>
              <a:rPr lang="en-US" sz="2800" dirty="0" smtClean="0"/>
              <a:t>Asking if someone likes a certain sport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3810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like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swimming?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1430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like swimming + ma?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19050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 xi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27432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你喜欢游泳吗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81200" y="3962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4724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Yes</a:t>
            </a:r>
            <a:r>
              <a:rPr lang="en-US" altLang="zh-CN" sz="44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562600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xi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huan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6248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我喜欢。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9800" y="4038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029200" y="480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No.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81600" y="563880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lang="en-US" altLang="zh-CN" sz="4400" dirty="0" err="1" smtClean="0">
                <a:latin typeface="+mj-lt"/>
                <a:ea typeface="+mj-ea"/>
                <a:cs typeface="+mj-cs"/>
              </a:rPr>
              <a:t>bu</a:t>
            </a:r>
            <a:r>
              <a:rPr lang="en-US" altLang="zh-CN" sz="4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huan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62600" y="6248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我不喜欢。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dirty="0" err="1" smtClean="0"/>
              <a:t>Qi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05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ride a bike/cycle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19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5000" dirty="0" smtClean="0">
                <a:latin typeface="+mj-lt"/>
                <a:ea typeface="+mj-ea"/>
                <a:cs typeface="+mj-cs"/>
              </a:rPr>
              <a:t>骑车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377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Zui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– goes after the subject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1440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most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82880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最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90800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 like that cat the most.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 + the most + like + that + MW + cat.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191000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zhi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10200"/>
            <a:ext cx="9144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最喜欢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那只猫。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655480" y="5200560"/>
              <a:ext cx="216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639640" y="5136840"/>
                <a:ext cx="33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652600" y="5214240"/>
              <a:ext cx="3240" cy="2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636760" y="5150880"/>
                <a:ext cx="3492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100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36943"/>
            <a:ext cx="7096369" cy="98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09800" y="7796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最喜欢</a:t>
            </a:r>
            <a:r>
              <a:rPr lang="en-US" altLang="zh-CN" dirty="0" smtClean="0"/>
              <a:t>4             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3          </a:t>
            </a:r>
            <a:r>
              <a:rPr lang="zh-CN" altLang="en-US" dirty="0" smtClean="0"/>
              <a:t>不喜欢</a:t>
            </a:r>
            <a:r>
              <a:rPr lang="en-US" altLang="zh-CN" dirty="0" smtClean="0"/>
              <a:t>2             </a:t>
            </a:r>
            <a:r>
              <a:rPr lang="zh-CN" altLang="en-US" dirty="0" smtClean="0"/>
              <a:t>最不喜欢</a:t>
            </a:r>
            <a:r>
              <a:rPr lang="en-US" altLang="zh-CN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619" y="1622743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375343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195" y="1650416"/>
            <a:ext cx="1294384" cy="1300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5382" y="3358391"/>
            <a:ext cx="1294384" cy="1300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579" y="1682788"/>
            <a:ext cx="1465480" cy="10991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819" y="5292052"/>
            <a:ext cx="1465480" cy="1099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059" y="1705154"/>
            <a:ext cx="1589627" cy="1190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339" y="3358391"/>
            <a:ext cx="1249177" cy="1265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102" y="3428354"/>
            <a:ext cx="1453245" cy="1088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121" y="5187988"/>
            <a:ext cx="1453245" cy="1088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748" y="5051743"/>
            <a:ext cx="1106217" cy="15159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669" y="5292052"/>
            <a:ext cx="1336116" cy="100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Listening Task</a:t>
            </a:r>
            <a:r>
              <a:rPr lang="en-US" dirty="0"/>
              <a:t>: go to </a:t>
            </a:r>
            <a:r>
              <a:rPr lang="en-US" b="1" u="sng" dirty="0">
                <a:hlinkClick r:id="rId11"/>
              </a:rPr>
              <a:t>http://</a:t>
            </a:r>
            <a:r>
              <a:rPr lang="en-US" b="1" u="sng" dirty="0" smtClean="0">
                <a:hlinkClick r:id="rId11"/>
              </a:rPr>
              <a:t>jfeng1.wix.com/chinese</a:t>
            </a:r>
            <a:r>
              <a:rPr lang="en-US" b="1" u="sng" dirty="0" smtClean="0"/>
              <a:t> </a:t>
            </a:r>
            <a:r>
              <a:rPr lang="en-US" dirty="0" smtClean="0"/>
              <a:t>, click Level 1, find the listening material. Please </a:t>
            </a:r>
            <a:r>
              <a:rPr lang="en-US" b="1" i="1" u="sng" dirty="0" smtClean="0"/>
              <a:t>ask Ms. Feng </a:t>
            </a:r>
            <a:r>
              <a:rPr lang="en-US" dirty="0" smtClean="0"/>
              <a:t>to unblock your </a:t>
            </a:r>
            <a:r>
              <a:rPr lang="en-US" dirty="0" err="1" smtClean="0"/>
              <a:t>Ipad</a:t>
            </a:r>
            <a:r>
              <a:rPr lang="en-US" dirty="0" smtClean="0"/>
              <a:t> if it is blocked.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14039" y="39726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244" y="58430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816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3997"/>
            <a:ext cx="6343644" cy="386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122" y="4495800"/>
            <a:ext cx="601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5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8305800" cy="1143000"/>
          </a:xfrm>
          <a:ln>
            <a:miter lim="800000"/>
            <a:headEnd/>
            <a:tailEnd/>
          </a:ln>
          <a:extLst/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000" kern="1200" dirty="0" smtClean="0"/>
              <a:t>DO NOW: On your own paper</a:t>
            </a:r>
            <a:endParaRPr lang="en-US" sz="5000" kern="1200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16002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Constantia" pitchFamily="18" charset="0"/>
              </a:rPr>
              <a:t>Fan </a:t>
            </a:r>
            <a:r>
              <a:rPr lang="en-US" sz="4800" dirty="0" err="1">
                <a:solidFill>
                  <a:srgbClr val="FF0000"/>
                </a:solidFill>
                <a:latin typeface="Constantia" pitchFamily="18" charset="0"/>
              </a:rPr>
              <a:t>yi</a:t>
            </a:r>
            <a:r>
              <a:rPr lang="en-US" sz="4800" dirty="0">
                <a:solidFill>
                  <a:srgbClr val="FF0000"/>
                </a:solidFill>
                <a:latin typeface="Constantia" pitchFamily="18" charset="0"/>
              </a:rPr>
              <a:t>: (characters)</a:t>
            </a: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1 to 10-</a:t>
            </a:r>
            <a:endParaRPr lang="en-US" sz="4800" dirty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12</a:t>
            </a:r>
            <a:r>
              <a:rPr lang="en-US" altLang="zh-CN" sz="4800" dirty="0" smtClean="0">
                <a:solidFill>
                  <a:srgbClr val="FF0000"/>
                </a:solidFill>
                <a:latin typeface="Constantia" pitchFamily="18" charset="0"/>
              </a:rPr>
              <a:t>-</a:t>
            </a:r>
            <a:endParaRPr lang="en-US" sz="4800" dirty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29</a:t>
            </a:r>
            <a:r>
              <a:rPr lang="en-US" altLang="zh-CN" sz="4800" dirty="0" smtClean="0">
                <a:solidFill>
                  <a:srgbClr val="FF0000"/>
                </a:solidFill>
                <a:latin typeface="Constantia" pitchFamily="18" charset="0"/>
              </a:rPr>
              <a:t>-</a:t>
            </a:r>
            <a:endParaRPr lang="en-US" sz="4800" dirty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31</a:t>
            </a:r>
            <a:r>
              <a:rPr lang="en-US" altLang="zh-CN" sz="4800" dirty="0" smtClean="0">
                <a:solidFill>
                  <a:srgbClr val="FF0000"/>
                </a:solidFill>
                <a:latin typeface="Constantia" pitchFamily="18" charset="0"/>
              </a:rPr>
              <a:t>-</a:t>
            </a:r>
          </a:p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20</a:t>
            </a:r>
            <a:r>
              <a:rPr lang="en-US" altLang="zh-CN" sz="4800" dirty="0" smtClean="0">
                <a:solidFill>
                  <a:srgbClr val="FF0000"/>
                </a:solidFill>
                <a:latin typeface="Constantia" pitchFamily="18" charset="0"/>
              </a:rPr>
              <a:t>-</a:t>
            </a:r>
            <a:r>
              <a:rPr lang="en-US" sz="48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2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7772400" cy="676656"/>
          </a:xfrm>
          <a:ln>
            <a:miter lim="800000"/>
            <a:headEnd/>
            <a:tailEnd/>
          </a:ln>
          <a:extLst/>
        </p:spPr>
        <p:txBody>
          <a:bodyPr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kern="1200" dirty="0">
                <a:ln w="635">
                  <a:noFill/>
                </a:ln>
                <a:solidFill>
                  <a:schemeClr val="tx1"/>
                </a:solidFill>
                <a:latin typeface="+mn-lt"/>
              </a:rPr>
              <a:t>To tell dates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-228600" y="2057400"/>
            <a:ext cx="9525000" cy="823913"/>
          </a:xfrm>
        </p:spPr>
        <p:txBody>
          <a:bodyPr lIns="45720" rIns="45720"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Number + </a:t>
            </a:r>
            <a:r>
              <a:rPr lang="en-US" b="1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 + number + </a:t>
            </a:r>
            <a:r>
              <a:rPr lang="en-US" b="1" dirty="0" smtClean="0">
                <a:solidFill>
                  <a:srgbClr val="00B050"/>
                </a:solidFill>
              </a:rPr>
              <a:t>month</a:t>
            </a:r>
            <a:r>
              <a:rPr lang="en-US" dirty="0" smtClean="0"/>
              <a:t> + number + </a:t>
            </a:r>
            <a:r>
              <a:rPr lang="en-US" dirty="0" smtClean="0">
                <a:solidFill>
                  <a:srgbClr val="00B0F0"/>
                </a:solidFill>
              </a:rPr>
              <a:t>day</a:t>
            </a:r>
          </a:p>
        </p:txBody>
      </p:sp>
      <p:sp>
        <p:nvSpPr>
          <p:cNvPr id="6148" name="Text Placeholder 2"/>
          <p:cNvSpPr txBox="1">
            <a:spLocks/>
          </p:cNvSpPr>
          <p:nvPr/>
        </p:nvSpPr>
        <p:spPr bwMode="auto">
          <a:xfrm>
            <a:off x="38100" y="26670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3200" dirty="0">
                <a:solidFill>
                  <a:srgbClr val="CC0099"/>
                </a:solidFill>
                <a:latin typeface="Constantia" pitchFamily="18" charset="0"/>
              </a:rPr>
              <a:t>1987</a:t>
            </a:r>
            <a:r>
              <a:rPr lang="en-US" sz="3200" dirty="0">
                <a:latin typeface="Constantia" pitchFamily="18" charset="0"/>
              </a:rPr>
              <a:t>/05/31</a:t>
            </a:r>
          </a:p>
        </p:txBody>
      </p:sp>
      <p:sp>
        <p:nvSpPr>
          <p:cNvPr id="6149" name="Text Placeholder 2"/>
          <p:cNvSpPr txBox="1">
            <a:spLocks/>
          </p:cNvSpPr>
          <p:nvPr/>
        </p:nvSpPr>
        <p:spPr bwMode="auto">
          <a:xfrm>
            <a:off x="-15240" y="50292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CN" altLang="en-US" sz="6000" dirty="0">
                <a:latin typeface="Daily Chinese" pitchFamily="49" charset="-122"/>
                <a:ea typeface="Daily Chinese" pitchFamily="49" charset="-122"/>
              </a:rPr>
              <a:t>一九八七</a:t>
            </a:r>
            <a:r>
              <a:rPr lang="zh-CN" altLang="en-US" sz="6000" b="1" dirty="0">
                <a:solidFill>
                  <a:srgbClr val="FF0000"/>
                </a:solidFill>
                <a:latin typeface="Daily Chinese" pitchFamily="49" charset="-122"/>
                <a:ea typeface="Daily Chinese" pitchFamily="49" charset="-122"/>
              </a:rPr>
              <a:t>年</a:t>
            </a:r>
            <a:r>
              <a:rPr lang="zh-CN" altLang="en-US" sz="6000" dirty="0">
                <a:latin typeface="Daily Chinese" pitchFamily="49" charset="-122"/>
                <a:ea typeface="Daily Chinese" pitchFamily="49" charset="-122"/>
              </a:rPr>
              <a:t>五</a:t>
            </a:r>
            <a:r>
              <a:rPr lang="zh-CN" altLang="en-US" sz="6000" b="1" dirty="0">
                <a:solidFill>
                  <a:srgbClr val="00B050"/>
                </a:solidFill>
                <a:latin typeface="Daily Chinese" pitchFamily="49" charset="-122"/>
                <a:ea typeface="Daily Chinese" pitchFamily="49" charset="-122"/>
              </a:rPr>
              <a:t>月</a:t>
            </a:r>
            <a:r>
              <a:rPr lang="zh-CN" altLang="en-US" sz="6000" dirty="0">
                <a:latin typeface="Daily Chinese" pitchFamily="49" charset="-122"/>
                <a:ea typeface="Daily Chinese" pitchFamily="49" charset="-122"/>
              </a:rPr>
              <a:t>三</a:t>
            </a:r>
            <a:r>
              <a:rPr lang="zh-CN" altLang="en-US" sz="6000" dirty="0" smtClean="0">
                <a:latin typeface="Daily Chinese" pitchFamily="49" charset="-122"/>
                <a:ea typeface="Daily Chinese" pitchFamily="49" charset="-122"/>
              </a:rPr>
              <a:t>十一</a:t>
            </a:r>
            <a:r>
              <a:rPr lang="zh-CN" altLang="en-US" sz="6000" b="1" dirty="0">
                <a:solidFill>
                  <a:srgbClr val="00B0F0"/>
                </a:solidFill>
                <a:latin typeface="Daily Chinese" pitchFamily="49" charset="-122"/>
                <a:ea typeface="Daily Chinese" pitchFamily="49" charset="-122"/>
              </a:rPr>
              <a:t>日</a:t>
            </a:r>
            <a:endParaRPr lang="en-US" sz="6000" b="1" dirty="0">
              <a:solidFill>
                <a:srgbClr val="00B0F0"/>
              </a:solidFill>
              <a:latin typeface="Daily Chinese" pitchFamily="49" charset="-122"/>
              <a:ea typeface="Daily Chinese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350418"/>
            <a:ext cx="20193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C0099"/>
                </a:solidFill>
                <a:latin typeface="+mn-lt"/>
              </a:rPr>
              <a:t>Year: State </a:t>
            </a:r>
            <a:r>
              <a:rPr lang="en-US" sz="2400" dirty="0">
                <a:solidFill>
                  <a:srgbClr val="CC0099"/>
                </a:solidFill>
                <a:latin typeface="+mn-lt"/>
              </a:rPr>
              <a:t>the 4 single-digit number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0" y="685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Big element                       small element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56660" y="1022638"/>
            <a:ext cx="1447800" cy="15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4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" grpId="0" animBg="1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03460"/>
            <a:ext cx="3886200" cy="990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jin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tian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14687" y="135903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today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24859" y="2318892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sz="6000" dirty="0" smtClean="0"/>
              <a:t>今天</a:t>
            </a:r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2400" y="21603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err="1" smtClean="0"/>
              <a:t>zuo</a:t>
            </a:r>
            <a:r>
              <a:rPr lang="en-US" sz="3200" dirty="0" smtClean="0"/>
              <a:t> </a:t>
            </a:r>
            <a:r>
              <a:rPr lang="en-US" sz="3200" dirty="0" err="1" smtClean="0"/>
              <a:t>tian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42227" y="1355937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yesterday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42227" y="2341522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sz="6000" dirty="0" smtClean="0"/>
              <a:t>昨天</a:t>
            </a:r>
            <a:endParaRPr lang="en-US" sz="60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01286" y="27966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Ming </a:t>
            </a:r>
            <a:r>
              <a:rPr lang="en-US" sz="3200" dirty="0" err="1" smtClean="0"/>
              <a:t>tian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781773" y="1329103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tomorrow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874360" y="2330207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sz="6000" dirty="0" smtClean="0"/>
              <a:t>明天</a:t>
            </a:r>
            <a:endParaRPr lang="en-US" sz="6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5169" y="4336888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dirty="0" smtClean="0"/>
              <a:t>Monday-</a:t>
            </a:r>
            <a:r>
              <a:rPr lang="zh-CN" altLang="en-US" dirty="0" smtClean="0"/>
              <a:t>星期一</a:t>
            </a:r>
            <a:r>
              <a:rPr lang="en-US" altLang="zh-CN" dirty="0"/>
              <a:t> </a:t>
            </a:r>
            <a:r>
              <a:rPr lang="en-US" dirty="0" smtClean="0"/>
              <a:t>Tuesday-</a:t>
            </a:r>
            <a:r>
              <a:rPr lang="zh-CN" altLang="en-US" dirty="0" smtClean="0"/>
              <a:t>星期二</a:t>
            </a:r>
            <a:r>
              <a:rPr lang="en-US" altLang="zh-CN" dirty="0"/>
              <a:t> </a:t>
            </a:r>
            <a:r>
              <a:rPr lang="en-US" dirty="0" smtClean="0"/>
              <a:t>Wednesday-</a:t>
            </a:r>
            <a:r>
              <a:rPr lang="zh-CN" altLang="en-US" dirty="0" smtClean="0"/>
              <a:t>星期三</a:t>
            </a:r>
            <a:r>
              <a:rPr lang="en-US" dirty="0" smtClean="0"/>
              <a:t>Thursday-</a:t>
            </a:r>
            <a:r>
              <a:rPr lang="zh-CN" altLang="en-US" dirty="0" smtClean="0"/>
              <a:t>星期四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dirty="0" smtClean="0"/>
              <a:t>Friday-</a:t>
            </a:r>
            <a:r>
              <a:rPr lang="zh-CN" altLang="en-US" dirty="0" smtClean="0"/>
              <a:t>星期五</a:t>
            </a: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dirty="0" smtClean="0"/>
              <a:t>Saturday-</a:t>
            </a:r>
            <a:r>
              <a:rPr lang="zh-CN" altLang="en-US" dirty="0" smtClean="0"/>
              <a:t>星期六</a:t>
            </a:r>
            <a:endParaRPr lang="en-US" altLang="zh-CN" dirty="0" smtClean="0"/>
          </a:p>
          <a:p>
            <a:pPr algn="l"/>
            <a:endParaRPr lang="en-US" altLang="zh-CN" dirty="0"/>
          </a:p>
          <a:p>
            <a:r>
              <a:rPr lang="en-US" altLang="zh-CN" dirty="0" smtClean="0"/>
              <a:t>Sunday-</a:t>
            </a:r>
            <a:r>
              <a:rPr lang="zh-CN" altLang="en-US" dirty="0" smtClean="0"/>
              <a:t>星期日             </a:t>
            </a:r>
            <a:r>
              <a:rPr lang="en-US" altLang="zh-CN" dirty="0" smtClean="0"/>
              <a:t>or             Sunday-</a:t>
            </a:r>
            <a:r>
              <a:rPr lang="zh-CN" altLang="en-US" dirty="0" smtClean="0"/>
              <a:t>星期天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2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1263</Words>
  <Application>Microsoft Office PowerPoint</Application>
  <PresentationFormat>On-screen Show (4:3)</PresentationFormat>
  <Paragraphs>291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Asking if someone likes a certain sport</vt:lpstr>
      <vt:lpstr>Qi che</vt:lpstr>
      <vt:lpstr>Zui – goes after the subject</vt:lpstr>
      <vt:lpstr>Slide 5</vt:lpstr>
      <vt:lpstr>Slide 6</vt:lpstr>
      <vt:lpstr>DO NOW: On your own paper</vt:lpstr>
      <vt:lpstr>To tell dates</vt:lpstr>
      <vt:lpstr>jin tian</vt:lpstr>
      <vt:lpstr>Slide 10</vt:lpstr>
      <vt:lpstr>Slide 11</vt:lpstr>
      <vt:lpstr>Slide 12</vt:lpstr>
      <vt:lpstr>Video www.youtube.com/watch?v=D2EzpteYuoM   </vt:lpstr>
      <vt:lpstr>Slide 14</vt:lpstr>
      <vt:lpstr>Slide 15</vt:lpstr>
      <vt:lpstr>Slide 16</vt:lpstr>
      <vt:lpstr>Slide 17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Jia Feng</dc:creator>
  <cp:lastModifiedBy>Amy Feng</cp:lastModifiedBy>
  <cp:revision>347</cp:revision>
  <cp:lastPrinted>2015-10-28T17:14:04Z</cp:lastPrinted>
  <dcterms:created xsi:type="dcterms:W3CDTF">2011-12-05T04:21:02Z</dcterms:created>
  <dcterms:modified xsi:type="dcterms:W3CDTF">2015-11-08T20:55:15Z</dcterms:modified>
</cp:coreProperties>
</file>