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301" r:id="rId2"/>
    <p:sldId id="289" r:id="rId3"/>
    <p:sldId id="30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14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EB837D-EBD2-4B9F-9521-DF9C410AA650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C9E809-650A-4289-9ECE-A87BD674DB9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77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98128-19D5-4DA1-81CB-15D1D10E5201}" type="datetimeFigureOut">
              <a:rPr lang="en-US" smtClean="0"/>
              <a:pPr/>
              <a:t>10/5/2015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35D59-E2E3-45C8-A051-FA7063AD0E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 rot="5400000">
            <a:off x="4836664" y="2550664"/>
            <a:ext cx="6860345" cy="175432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Do Now: Translate the paragraph.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 rot="5400000">
            <a:off x="6332523" y="188126"/>
            <a:ext cx="76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Task 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 rot="5400000">
            <a:off x="2488063" y="2219720"/>
            <a:ext cx="6248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en-US" sz="1600" dirty="0"/>
              <a:t>Write down 4 sentences using “</a:t>
            </a:r>
            <a:r>
              <a:rPr lang="zh-CN" altLang="en-US" sz="1600" dirty="0"/>
              <a:t>很喜欢</a:t>
            </a:r>
            <a:r>
              <a:rPr lang="en-US" altLang="zh-CN" sz="1600" dirty="0"/>
              <a:t>-</a:t>
            </a:r>
            <a:r>
              <a:rPr lang="zh-CN" altLang="en-US" sz="1600" dirty="0"/>
              <a:t>喜欢</a:t>
            </a:r>
            <a:r>
              <a:rPr lang="en-US" altLang="zh-CN" sz="1600" dirty="0"/>
              <a:t>-</a:t>
            </a:r>
            <a:r>
              <a:rPr lang="zh-CN" altLang="en-US" sz="1600" dirty="0"/>
              <a:t>不太喜欢</a:t>
            </a:r>
            <a:r>
              <a:rPr lang="en-US" altLang="zh-CN" sz="1600" dirty="0"/>
              <a:t>-</a:t>
            </a:r>
            <a:r>
              <a:rPr lang="zh-CN" altLang="en-US" sz="1600" dirty="0"/>
              <a:t>不喜欢”</a:t>
            </a:r>
            <a:r>
              <a:rPr lang="en-US" altLang="zh-CN" sz="1600" dirty="0" smtClean="0"/>
              <a:t>.</a:t>
            </a:r>
          </a:p>
          <a:p>
            <a:pPr lvl="0" algn="ctr">
              <a:spcBef>
                <a:spcPct val="0"/>
              </a:spcBef>
            </a:pPr>
            <a:endParaRPr lang="en-US" altLang="zh-CN" sz="1600" dirty="0" smtClean="0"/>
          </a:p>
          <a:p>
            <a:pPr lvl="0">
              <a:spcBef>
                <a:spcPct val="0"/>
              </a:spcBef>
            </a:pPr>
            <a:r>
              <a:rPr lang="en-US" altLang="zh-CN" sz="1600" dirty="0" smtClean="0"/>
              <a:t>1</a:t>
            </a:r>
          </a:p>
          <a:p>
            <a:pPr lvl="0">
              <a:spcBef>
                <a:spcPct val="0"/>
              </a:spcBef>
            </a:pPr>
            <a:endParaRPr lang="en-US" altLang="zh-CN" sz="1600" dirty="0" smtClean="0"/>
          </a:p>
          <a:p>
            <a:pPr lvl="0">
              <a:spcBef>
                <a:spcPct val="0"/>
              </a:spcBef>
            </a:pPr>
            <a:r>
              <a:rPr lang="en-US" altLang="zh-CN" sz="1600" dirty="0" smtClean="0"/>
              <a:t>2</a:t>
            </a:r>
          </a:p>
          <a:p>
            <a:pPr lvl="0">
              <a:spcBef>
                <a:spcPct val="0"/>
              </a:spcBef>
            </a:pPr>
            <a:endParaRPr lang="en-US" altLang="zh-CN" sz="1600" dirty="0" smtClean="0"/>
          </a:p>
          <a:p>
            <a:pPr lvl="0">
              <a:spcBef>
                <a:spcPct val="0"/>
              </a:spcBef>
            </a:pPr>
            <a:r>
              <a:rPr lang="en-US" altLang="zh-CN" sz="1600" dirty="0" smtClean="0"/>
              <a:t>3</a:t>
            </a:r>
          </a:p>
          <a:p>
            <a:pPr lvl="0">
              <a:spcBef>
                <a:spcPct val="0"/>
              </a:spcBef>
            </a:pPr>
            <a:endParaRPr lang="en-US" altLang="zh-CN" sz="1600" dirty="0" smtClean="0"/>
          </a:p>
          <a:p>
            <a:pPr lvl="0">
              <a:spcBef>
                <a:spcPct val="0"/>
              </a:spcBef>
            </a:pPr>
            <a:r>
              <a:rPr lang="en-US" altLang="zh-CN" sz="1600" dirty="0"/>
              <a:t>4</a:t>
            </a:r>
            <a:br>
              <a:rPr lang="en-US" altLang="zh-CN" sz="1600" dirty="0"/>
            </a:br>
            <a:endParaRPr lang="en-US" sz="1600" dirty="0"/>
          </a:p>
        </p:txBody>
      </p:sp>
      <p:sp>
        <p:nvSpPr>
          <p:cNvPr id="5" name="TextBox 4"/>
          <p:cNvSpPr txBox="1"/>
          <p:nvPr/>
        </p:nvSpPr>
        <p:spPr>
          <a:xfrm rot="5400000">
            <a:off x="959851" y="3244335"/>
            <a:ext cx="6858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Task 2: Write 4 </a:t>
            </a:r>
            <a:r>
              <a:rPr lang="zh-CN" altLang="en-US" dirty="0" smtClean="0"/>
              <a:t>差不多</a:t>
            </a:r>
            <a:r>
              <a:rPr lang="en-US" altLang="zh-CN" dirty="0" smtClean="0"/>
              <a:t>sentences, use the structure provided.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1896376" y="2071561"/>
            <a:ext cx="7680638" cy="353751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5400000">
            <a:off x="723455" y="3655653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Subject + </a:t>
            </a:r>
            <a:r>
              <a:rPr lang="zh-CN" altLang="en-US" b="1" dirty="0" smtClean="0"/>
              <a:t>差不多 </a:t>
            </a:r>
            <a:r>
              <a:rPr lang="en-US" altLang="zh-CN" b="1" dirty="0" smtClean="0"/>
              <a:t>+ frequency + </a:t>
            </a:r>
            <a:r>
              <a:rPr lang="zh-CN" altLang="en-US" b="1" dirty="0" smtClean="0"/>
              <a:t>都 </a:t>
            </a:r>
            <a:r>
              <a:rPr lang="en-US" altLang="zh-CN" b="1" dirty="0" smtClean="0"/>
              <a:t>+ do something. 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 rot="5400000">
            <a:off x="702059" y="3981326"/>
            <a:ext cx="26134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Frequency:</a:t>
            </a:r>
            <a:r>
              <a:rPr lang="zh-CN" altLang="en-US" dirty="0" smtClean="0"/>
              <a:t>每星期二和五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5400000">
            <a:off x="462716" y="3691186"/>
            <a:ext cx="19209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Frequency:</a:t>
            </a:r>
            <a:r>
              <a:rPr lang="zh-CN" altLang="en-US" dirty="0" smtClean="0"/>
              <a:t>每星期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5400000">
            <a:off x="120976" y="3847095"/>
            <a:ext cx="1690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smtClean="0"/>
              <a:t>Frequency:</a:t>
            </a:r>
            <a:r>
              <a:rPr lang="zh-CN" altLang="en-US" dirty="0" smtClean="0"/>
              <a:t>每天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5400000">
            <a:off x="-1362799" y="6404241"/>
            <a:ext cx="3505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Frequency:</a:t>
            </a:r>
            <a:r>
              <a:rPr lang="zh-CN" altLang="en-US" dirty="0"/>
              <a:t>每天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653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-152400"/>
            <a:ext cx="5664200" cy="733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>
            <a:off x="2971800" y="838200"/>
            <a:ext cx="31972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185474" y="1524000"/>
            <a:ext cx="3810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440248" y="1546859"/>
            <a:ext cx="1905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75974" y="2286000"/>
            <a:ext cx="205426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92292" y="2293304"/>
            <a:ext cx="1905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85474" y="3048000"/>
            <a:ext cx="3810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276065" y="3025140"/>
            <a:ext cx="1905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94974" y="3733800"/>
            <a:ext cx="1905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85565" y="3769384"/>
            <a:ext cx="3810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TextBox 33"/>
          <p:cNvSpPr txBox="1"/>
          <p:nvPr/>
        </p:nvSpPr>
        <p:spPr>
          <a:xfrm>
            <a:off x="4705479" y="864279"/>
            <a:ext cx="3143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2987905" y="4800600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叫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313550" y="4800600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级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471475" y="4800600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口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351620" y="5133854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和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4154277" y="5133854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们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329092" y="5157041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好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2152058" y="5465594"/>
            <a:ext cx="900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看</a:t>
            </a:r>
            <a:r>
              <a:rPr lang="en-US" altLang="zh-CN" dirty="0" smtClean="0"/>
              <a:t>/</a:t>
            </a:r>
            <a:r>
              <a:rPr lang="zh-CN" altLang="en-US" dirty="0" smtClean="0"/>
              <a:t>读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3912511" y="5465594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文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769401" y="5436932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志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2443014" y="5773998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都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806267" y="5773732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乐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2429365" y="6110798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水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3306451" y="6088998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油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4390075" y="6088998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画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5371315" y="6084862"/>
            <a:ext cx="31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会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1066800" y="4191000"/>
            <a:ext cx="7086600" cy="28623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4" name="Rectangle 53"/>
          <p:cNvSpPr/>
          <p:nvPr/>
        </p:nvSpPr>
        <p:spPr>
          <a:xfrm>
            <a:off x="5867400" y="762000"/>
            <a:ext cx="190500" cy="4571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70"/>
          <p:cNvSpPr txBox="1"/>
          <p:nvPr/>
        </p:nvSpPr>
        <p:spPr>
          <a:xfrm>
            <a:off x="2133600" y="42672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1. Change 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哪儿 </a:t>
            </a:r>
            <a:r>
              <a:rPr lang="en-US" altLang="zh-CN" sz="1400" dirty="0" smtClean="0"/>
              <a:t>to the place you were born.</a:t>
            </a:r>
            <a:endParaRPr lang="en-US" sz="1400" dirty="0"/>
          </a:p>
        </p:txBody>
      </p:sp>
      <p:sp>
        <p:nvSpPr>
          <p:cNvPr id="72" name="TextBox 71"/>
          <p:cNvSpPr txBox="1"/>
          <p:nvPr/>
        </p:nvSpPr>
        <p:spPr>
          <a:xfrm>
            <a:off x="2133600" y="4495800"/>
            <a:ext cx="556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2. Change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</a:t>
            </a:r>
            <a:r>
              <a:rPr lang="zh-CN" altLang="en-US" sz="1400" dirty="0" smtClean="0"/>
              <a:t>什么国家</a:t>
            </a:r>
            <a:r>
              <a:rPr lang="en-US" altLang="zh-CN" sz="1400" dirty="0" smtClean="0"/>
              <a:t> to the countries you have been to.</a:t>
            </a:r>
            <a:endParaRPr lang="en-US" sz="1400" dirty="0"/>
          </a:p>
        </p:txBody>
      </p:sp>
      <p:sp>
        <p:nvSpPr>
          <p:cNvPr id="73" name="TextBox 72"/>
          <p:cNvSpPr txBox="1"/>
          <p:nvPr/>
        </p:nvSpPr>
        <p:spPr>
          <a:xfrm>
            <a:off x="2133600" y="4724400"/>
            <a:ext cx="548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3. Change 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哪个国家</a:t>
            </a:r>
            <a:r>
              <a:rPr lang="en-US" altLang="zh-CN" sz="1400" dirty="0" smtClean="0"/>
              <a:t> to the countries you like the most.</a:t>
            </a:r>
            <a:endParaRPr lang="en-US" sz="1400" dirty="0"/>
          </a:p>
        </p:txBody>
      </p:sp>
      <p:sp>
        <p:nvSpPr>
          <p:cNvPr id="74" name="TextBox 73"/>
          <p:cNvSpPr txBox="1"/>
          <p:nvPr/>
        </p:nvSpPr>
        <p:spPr>
          <a:xfrm>
            <a:off x="2133600" y="4953000"/>
            <a:ext cx="586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4. Change 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什么语言</a:t>
            </a:r>
            <a:r>
              <a:rPr lang="en-US" altLang="zh-CN" sz="1400" dirty="0" smtClean="0"/>
              <a:t> to the languages you can speak.</a:t>
            </a:r>
            <a:endParaRPr lang="en-US" sz="1400" dirty="0"/>
          </a:p>
        </p:txBody>
      </p:sp>
      <p:sp>
        <p:nvSpPr>
          <p:cNvPr id="75" name="TextBox 74"/>
          <p:cNvSpPr txBox="1"/>
          <p:nvPr/>
        </p:nvSpPr>
        <p:spPr>
          <a:xfrm>
            <a:off x="2133600" y="5181600"/>
            <a:ext cx="5791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5. Change 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哪个学校</a:t>
            </a:r>
            <a:r>
              <a:rPr lang="en-US" altLang="zh-CN" sz="1400" dirty="0" smtClean="0"/>
              <a:t> </a:t>
            </a:r>
            <a:r>
              <a:rPr lang="en-US" altLang="zh-CN" sz="1400" smtClean="0"/>
              <a:t>to the </a:t>
            </a:r>
            <a:r>
              <a:rPr lang="en-US" altLang="zh-CN" sz="1400" dirty="0" smtClean="0"/>
              <a:t>school you go to.</a:t>
            </a:r>
            <a:endParaRPr 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2133600" y="5410200"/>
            <a:ext cx="7010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6. Change you to I, take out MA..</a:t>
            </a:r>
            <a:endParaRPr lang="en-US" sz="1400" dirty="0"/>
          </a:p>
        </p:txBody>
      </p:sp>
      <p:sp>
        <p:nvSpPr>
          <p:cNvPr id="78" name="TextBox 77"/>
          <p:cNvSpPr txBox="1"/>
          <p:nvPr/>
        </p:nvSpPr>
        <p:spPr>
          <a:xfrm>
            <a:off x="2133600" y="5638800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7. Change 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</a:t>
            </a:r>
            <a:r>
              <a:rPr lang="zh-CN" altLang="en-US" sz="1400" dirty="0" smtClean="0"/>
              <a:t> 几</a:t>
            </a:r>
            <a:r>
              <a:rPr lang="en-US" altLang="zh-CN" sz="1400" dirty="0" smtClean="0"/>
              <a:t> to the number of the classes you take this year.</a:t>
            </a:r>
            <a:endParaRPr lang="en-US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2133600" y="5867400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8. Change 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</a:t>
            </a:r>
            <a:r>
              <a:rPr lang="zh-CN" altLang="en-US" sz="1400" dirty="0" smtClean="0"/>
              <a:t> 哪门课</a:t>
            </a:r>
            <a:r>
              <a:rPr lang="en-US" altLang="zh-CN" sz="1400" dirty="0" smtClean="0"/>
              <a:t> to the name of the classes you like.</a:t>
            </a:r>
            <a:endParaRPr lang="en-US" sz="1400" dirty="0"/>
          </a:p>
        </p:txBody>
      </p:sp>
      <p:sp>
        <p:nvSpPr>
          <p:cNvPr id="80" name="TextBox 79"/>
          <p:cNvSpPr txBox="1"/>
          <p:nvPr/>
        </p:nvSpPr>
        <p:spPr>
          <a:xfrm>
            <a:off x="2133600" y="6096000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9. Change 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</a:t>
            </a:r>
            <a:r>
              <a:rPr lang="zh-CN" altLang="en-US" sz="1400" dirty="0" smtClean="0"/>
              <a:t> 哪个 </a:t>
            </a:r>
            <a:r>
              <a:rPr lang="en-US" altLang="zh-CN" sz="1400" dirty="0" smtClean="0"/>
              <a:t>to the name of the teacher you like.</a:t>
            </a:r>
            <a:endParaRPr lang="en-US" sz="1400" dirty="0"/>
          </a:p>
        </p:txBody>
      </p:sp>
      <p:sp>
        <p:nvSpPr>
          <p:cNvPr id="81" name="TextBox 80"/>
          <p:cNvSpPr txBox="1"/>
          <p:nvPr/>
        </p:nvSpPr>
        <p:spPr>
          <a:xfrm>
            <a:off x="2133600" y="6324600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10. Change </a:t>
            </a:r>
            <a:r>
              <a:rPr lang="zh-CN" altLang="en-US" sz="1400" dirty="0" smtClean="0"/>
              <a:t>你</a:t>
            </a:r>
            <a:r>
              <a:rPr lang="en-US" altLang="zh-CN" sz="1400" dirty="0" smtClean="0"/>
              <a:t> to </a:t>
            </a:r>
            <a:r>
              <a:rPr lang="zh-CN" altLang="en-US" sz="1400" dirty="0" smtClean="0"/>
              <a:t>我，</a:t>
            </a:r>
            <a:r>
              <a:rPr lang="en-US" altLang="zh-CN" sz="1400" dirty="0" smtClean="0"/>
              <a:t>change</a:t>
            </a:r>
            <a:r>
              <a:rPr lang="zh-CN" altLang="en-US" sz="1400" dirty="0" smtClean="0"/>
              <a:t> 有</a:t>
            </a:r>
            <a:r>
              <a:rPr lang="en-US" altLang="zh-CN" sz="1400" dirty="0" smtClean="0"/>
              <a:t>to </a:t>
            </a:r>
            <a:r>
              <a:rPr lang="zh-CN" altLang="en-US" sz="1400" dirty="0" smtClean="0"/>
              <a:t>喜欢，</a:t>
            </a:r>
            <a:r>
              <a:rPr lang="en-US" altLang="zh-CN" sz="1400" dirty="0" smtClean="0"/>
              <a:t>change </a:t>
            </a:r>
            <a:r>
              <a:rPr lang="zh-CN" altLang="en-US" sz="1400" dirty="0" smtClean="0"/>
              <a:t>什么爱好 </a:t>
            </a:r>
            <a:r>
              <a:rPr lang="en-US" altLang="zh-CN" sz="1400" dirty="0" smtClean="0"/>
              <a:t>to the hobbies you have.</a:t>
            </a:r>
            <a:endParaRPr lang="en-US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0" y="228600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TASK 3</a:t>
            </a:r>
          </a:p>
          <a:p>
            <a:r>
              <a:rPr lang="en-US" u="sng" dirty="0" smtClean="0"/>
              <a:t>Answer the questions based on the small paper.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endParaRPr lang="en-US" u="sng" dirty="0"/>
          </a:p>
        </p:txBody>
      </p:sp>
      <p:sp>
        <p:nvSpPr>
          <p:cNvPr id="84" name="TextBox 83"/>
          <p:cNvSpPr txBox="1"/>
          <p:nvPr/>
        </p:nvSpPr>
        <p:spPr>
          <a:xfrm>
            <a:off x="533400" y="41148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Sentence structures: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8075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 animBg="1"/>
      <p:bldP spid="54" grpId="0" animBg="1"/>
      <p:bldP spid="71" grpId="0"/>
      <p:bldP spid="72" grpId="0"/>
      <p:bldP spid="73" grpId="0"/>
      <p:bldP spid="74" grpId="0"/>
      <p:bldP spid="75" grpId="0"/>
      <p:bldP spid="77" grpId="0"/>
      <p:bldP spid="78" grpId="0"/>
      <p:bldP spid="79" grpId="0"/>
      <p:bldP spid="80" grpId="0"/>
      <p:bldP spid="8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94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4  QUIZLET </a:t>
            </a:r>
            <a:r>
              <a:rPr lang="en-US" sz="1600" b="1" smtClean="0">
                <a:solidFill>
                  <a:srgbClr val="FF0000"/>
                </a:solidFill>
              </a:rPr>
              <a:t>Measure Words 1</a:t>
            </a:r>
            <a:r>
              <a:rPr lang="en-US" sz="1600" b="1" smtClean="0">
                <a:solidFill>
                  <a:srgbClr val="FF0000"/>
                </a:solidFill>
              </a:rPr>
              <a:t> </a:t>
            </a:r>
            <a:r>
              <a:rPr lang="en-US" sz="1600" b="1" dirty="0" smtClean="0"/>
              <a:t>each section is 20%   </a:t>
            </a:r>
            <a:r>
              <a:rPr lang="en-US" dirty="0" smtClean="0"/>
              <a:t> </a:t>
            </a:r>
          </a:p>
          <a:p>
            <a:pPr marL="342900" indent="-342900">
              <a:buAutoNum type="arabicPeriod"/>
            </a:pPr>
            <a:r>
              <a:rPr lang="en-US" dirty="0" smtClean="0"/>
              <a:t>Learn-Make sure you finish 100%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Speller-Make sure you finish 100%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 smtClean="0"/>
              <a:t>Scatter-The time needs to be within 35 seconds.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Test- </a:t>
            </a:r>
            <a:r>
              <a:rPr lang="en-US" u="sng" dirty="0" smtClean="0"/>
              <a:t>Create New Test </a:t>
            </a:r>
            <a:r>
              <a:rPr lang="en-US" dirty="0" smtClean="0"/>
              <a:t>after you change the settings to: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/>
          </a:p>
          <a:p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endParaRPr lang="en-US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839207"/>
            <a:ext cx="2238375" cy="381000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 flipV="1">
            <a:off x="755374" y="1115342"/>
            <a:ext cx="854765" cy="209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 flipV="1">
            <a:off x="2783370" y="1116350"/>
            <a:ext cx="752061" cy="2087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1524000"/>
            <a:ext cx="75537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doesn’t matter.</a:t>
            </a:r>
            <a:endParaRPr lang="en-US" sz="800" dirty="0"/>
          </a:p>
        </p:txBody>
      </p:sp>
      <p:sp>
        <p:nvSpPr>
          <p:cNvPr id="10" name="TextBox 9"/>
          <p:cNvSpPr txBox="1"/>
          <p:nvPr/>
        </p:nvSpPr>
        <p:spPr>
          <a:xfrm>
            <a:off x="3581400" y="1371600"/>
            <a:ext cx="75537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100</a:t>
            </a:r>
            <a:endParaRPr lang="en-US" sz="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374" y="1802271"/>
            <a:ext cx="2657143" cy="257143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19292" y="2108144"/>
            <a:ext cx="1476190" cy="1066667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V="1">
            <a:off x="457200" y="2667000"/>
            <a:ext cx="854765" cy="209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2590800"/>
            <a:ext cx="755374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The comment doesn’t matter.</a:t>
            </a:r>
            <a:endParaRPr lang="en-US" sz="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1524001" y="3124201"/>
            <a:ext cx="1066799" cy="76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667000" y="2971800"/>
            <a:ext cx="755374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12</a:t>
            </a:r>
            <a:endParaRPr lang="en-US" sz="800" dirty="0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77963" y="3882934"/>
            <a:ext cx="1009524" cy="523810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 flipH="1" flipV="1">
            <a:off x="2438400" y="4038600"/>
            <a:ext cx="786806" cy="1292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276600" y="3733800"/>
            <a:ext cx="755374" cy="4616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This number has to be less than 40</a:t>
            </a:r>
            <a:endParaRPr lang="en-US" sz="800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38400" y="4385622"/>
            <a:ext cx="1371600" cy="2501612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828800" y="914400"/>
            <a:ext cx="6096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10/10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1219200" y="21336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10/10</a:t>
            </a:r>
            <a:endParaRPr lang="en-US" sz="2400" dirty="0"/>
          </a:p>
        </p:txBody>
      </p:sp>
      <p:sp>
        <p:nvSpPr>
          <p:cNvPr id="23" name="TextBox 22"/>
          <p:cNvSpPr txBox="1"/>
          <p:nvPr/>
        </p:nvSpPr>
        <p:spPr>
          <a:xfrm>
            <a:off x="2282687" y="6656402"/>
            <a:ext cx="6096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900" dirty="0" smtClean="0"/>
              <a:t>10 of 10</a:t>
            </a:r>
            <a:endParaRPr lang="en-US" sz="900" dirty="0"/>
          </a:p>
        </p:txBody>
      </p:sp>
      <p:sp>
        <p:nvSpPr>
          <p:cNvPr id="25" name="TextBox 24"/>
          <p:cNvSpPr txBox="1"/>
          <p:nvPr/>
        </p:nvSpPr>
        <p:spPr>
          <a:xfrm>
            <a:off x="1143000" y="2895600"/>
            <a:ext cx="3810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10</a:t>
            </a:r>
            <a:endParaRPr lang="en-US" sz="12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59287" y="0"/>
            <a:ext cx="0" cy="7467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559287" y="0"/>
            <a:ext cx="26703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NOTES: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15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385</Words>
  <Application>Microsoft Office PowerPoint</Application>
  <PresentationFormat>On-screen Show (4:3)</PresentationFormat>
  <Paragraphs>97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宋体</vt:lpstr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Company>Emory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Wang Desktop</dc:creator>
  <cp:lastModifiedBy>Feng, Jia</cp:lastModifiedBy>
  <cp:revision>47</cp:revision>
  <cp:lastPrinted>2015-09-30T10:43:55Z</cp:lastPrinted>
  <dcterms:created xsi:type="dcterms:W3CDTF">2014-08-10T16:08:35Z</dcterms:created>
  <dcterms:modified xsi:type="dcterms:W3CDTF">2015-10-05T11:14:26Z</dcterms:modified>
</cp:coreProperties>
</file>