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1" r:id="rId2"/>
    <p:sldId id="283" r:id="rId3"/>
    <p:sldId id="284" r:id="rId4"/>
    <p:sldId id="289" r:id="rId5"/>
    <p:sldId id="290" r:id="rId6"/>
    <p:sldId id="288" r:id="rId7"/>
    <p:sldId id="29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96F60-D320-481A-98ED-335FF77FD50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073B8-FF11-4A67-A1AB-2AEEC210FF0C}">
      <dgm:prSet phldrT="[Text]"/>
      <dgm:spPr/>
      <dgm:t>
        <a:bodyPr/>
        <a:lstStyle/>
        <a:p>
          <a:r>
            <a:rPr lang="zh-CN" altLang="en-US" dirty="0" smtClean="0"/>
            <a:t>吸地</a:t>
          </a:r>
          <a:endParaRPr lang="en-US" dirty="0"/>
        </a:p>
      </dgm:t>
    </dgm:pt>
    <dgm:pt modelId="{B3D10D0B-CC22-4FFE-833C-FF0A8DC633C3}" type="parTrans" cxnId="{B20F18A4-7142-43F7-A64C-F41AA1EAB6A2}">
      <dgm:prSet/>
      <dgm:spPr/>
      <dgm:t>
        <a:bodyPr/>
        <a:lstStyle/>
        <a:p>
          <a:endParaRPr lang="en-US"/>
        </a:p>
      </dgm:t>
    </dgm:pt>
    <dgm:pt modelId="{B051870A-6E34-4F7E-ABA2-C38C45C570BC}" type="sibTrans" cxnId="{B20F18A4-7142-43F7-A64C-F41AA1EAB6A2}">
      <dgm:prSet/>
      <dgm:spPr/>
      <dgm:t>
        <a:bodyPr/>
        <a:lstStyle/>
        <a:p>
          <a:endParaRPr lang="en-US"/>
        </a:p>
      </dgm:t>
    </dgm:pt>
    <dgm:pt modelId="{EF5903E9-CA38-4C78-B792-81EABFFCC261}">
      <dgm:prSet phldrT="[Text]" phldr="1"/>
      <dgm:spPr/>
      <dgm:t>
        <a:bodyPr/>
        <a:lstStyle/>
        <a:p>
          <a:endParaRPr lang="en-US" dirty="0"/>
        </a:p>
      </dgm:t>
    </dgm:pt>
    <dgm:pt modelId="{F6D9B1AE-C038-4A2A-A41C-3857A82C528D}" type="parTrans" cxnId="{B33FDCAB-C539-45C1-8F16-969A834C0680}">
      <dgm:prSet/>
      <dgm:spPr/>
      <dgm:t>
        <a:bodyPr/>
        <a:lstStyle/>
        <a:p>
          <a:endParaRPr lang="en-US"/>
        </a:p>
      </dgm:t>
    </dgm:pt>
    <dgm:pt modelId="{E322A478-D695-4F0F-BABA-DB26AF31944F}" type="sibTrans" cxnId="{B33FDCAB-C539-45C1-8F16-969A834C0680}">
      <dgm:prSet/>
      <dgm:spPr/>
      <dgm:t>
        <a:bodyPr/>
        <a:lstStyle/>
        <a:p>
          <a:endParaRPr lang="en-US"/>
        </a:p>
      </dgm:t>
    </dgm:pt>
    <dgm:pt modelId="{9568B93D-F2E0-42A6-855D-F4EB3A106EF0}">
      <dgm:prSet phldrT="[Text]" phldr="1"/>
      <dgm:spPr/>
      <dgm:t>
        <a:bodyPr/>
        <a:lstStyle/>
        <a:p>
          <a:endParaRPr lang="en-US" dirty="0"/>
        </a:p>
      </dgm:t>
    </dgm:pt>
    <dgm:pt modelId="{292920BF-C27C-41D9-9452-19A5235778F1}" type="parTrans" cxnId="{A0D76030-C57E-4F74-94D6-B02F1310C3B9}">
      <dgm:prSet/>
      <dgm:spPr/>
      <dgm:t>
        <a:bodyPr/>
        <a:lstStyle/>
        <a:p>
          <a:endParaRPr lang="en-US"/>
        </a:p>
      </dgm:t>
    </dgm:pt>
    <dgm:pt modelId="{721F9071-2312-42A9-8D60-488149927B5F}" type="sibTrans" cxnId="{A0D76030-C57E-4F74-94D6-B02F1310C3B9}">
      <dgm:prSet/>
      <dgm:spPr/>
      <dgm:t>
        <a:bodyPr/>
        <a:lstStyle/>
        <a:p>
          <a:endParaRPr lang="en-US"/>
        </a:p>
      </dgm:t>
    </dgm:pt>
    <dgm:pt modelId="{4653E361-F907-4282-B945-DBC8D22F1AEB}">
      <dgm:prSet phldrT="[Text]"/>
      <dgm:spPr/>
      <dgm:t>
        <a:bodyPr/>
        <a:lstStyle/>
        <a:p>
          <a:r>
            <a:rPr lang="zh-CN" altLang="en-US" dirty="0" smtClean="0"/>
            <a:t>擦窗户</a:t>
          </a:r>
          <a:endParaRPr lang="en-US" dirty="0"/>
        </a:p>
      </dgm:t>
    </dgm:pt>
    <dgm:pt modelId="{A40F4D4F-2CA1-4F1B-BF7C-42884D0D9354}" type="parTrans" cxnId="{E608A57F-B3FA-4F0D-8F45-ECD3B46A4CC3}">
      <dgm:prSet/>
      <dgm:spPr/>
      <dgm:t>
        <a:bodyPr/>
        <a:lstStyle/>
        <a:p>
          <a:endParaRPr lang="en-US"/>
        </a:p>
      </dgm:t>
    </dgm:pt>
    <dgm:pt modelId="{E844AD13-8201-4B84-84A6-F3806B16D645}" type="sibTrans" cxnId="{E608A57F-B3FA-4F0D-8F45-ECD3B46A4CC3}">
      <dgm:prSet/>
      <dgm:spPr/>
      <dgm:t>
        <a:bodyPr/>
        <a:lstStyle/>
        <a:p>
          <a:endParaRPr lang="en-US"/>
        </a:p>
      </dgm:t>
    </dgm:pt>
    <dgm:pt modelId="{B10442B7-4343-4D43-9B96-75B19E295570}">
      <dgm:prSet phldrT="[Text]" phldr="1"/>
      <dgm:spPr/>
      <dgm:t>
        <a:bodyPr/>
        <a:lstStyle/>
        <a:p>
          <a:endParaRPr lang="en-US" dirty="0"/>
        </a:p>
      </dgm:t>
    </dgm:pt>
    <dgm:pt modelId="{E9B6E99F-E921-4813-829A-43652E025025}" type="parTrans" cxnId="{67887DD0-3850-426A-A212-A82C97AA9C31}">
      <dgm:prSet/>
      <dgm:spPr/>
      <dgm:t>
        <a:bodyPr/>
        <a:lstStyle/>
        <a:p>
          <a:endParaRPr lang="en-US"/>
        </a:p>
      </dgm:t>
    </dgm:pt>
    <dgm:pt modelId="{BC6CAE0A-8D9A-45EE-BBDE-7646A584CB8A}" type="sibTrans" cxnId="{67887DD0-3850-426A-A212-A82C97AA9C31}">
      <dgm:prSet/>
      <dgm:spPr/>
      <dgm:t>
        <a:bodyPr/>
        <a:lstStyle/>
        <a:p>
          <a:endParaRPr lang="en-US"/>
        </a:p>
      </dgm:t>
    </dgm:pt>
    <dgm:pt modelId="{E0A6E780-1260-4B76-8193-568165A1E22D}">
      <dgm:prSet phldrT="[Text]" phldr="1"/>
      <dgm:spPr/>
      <dgm:t>
        <a:bodyPr/>
        <a:lstStyle/>
        <a:p>
          <a:endParaRPr lang="en-US" dirty="0"/>
        </a:p>
      </dgm:t>
    </dgm:pt>
    <dgm:pt modelId="{BE8B5ED0-F14D-469A-9E37-11600C963B6E}" type="parTrans" cxnId="{D13462C0-B8A3-4356-8DC7-DB79908F2F15}">
      <dgm:prSet/>
      <dgm:spPr/>
      <dgm:t>
        <a:bodyPr/>
        <a:lstStyle/>
        <a:p>
          <a:endParaRPr lang="en-US"/>
        </a:p>
      </dgm:t>
    </dgm:pt>
    <dgm:pt modelId="{375E7216-2B2C-461E-8CB0-A3C7D5DB7955}" type="sibTrans" cxnId="{D13462C0-B8A3-4356-8DC7-DB79908F2F15}">
      <dgm:prSet/>
      <dgm:spPr/>
      <dgm:t>
        <a:bodyPr/>
        <a:lstStyle/>
        <a:p>
          <a:endParaRPr lang="en-US"/>
        </a:p>
      </dgm:t>
    </dgm:pt>
    <dgm:pt modelId="{CB40AFD3-5619-42EC-BD11-F46C45B82ADB}">
      <dgm:prSet phldrT="[Text]"/>
      <dgm:spPr/>
      <dgm:t>
        <a:bodyPr/>
        <a:lstStyle/>
        <a:p>
          <a:r>
            <a:rPr lang="zh-CN" altLang="en-US" dirty="0" smtClean="0"/>
            <a:t>炒菜</a:t>
          </a:r>
          <a:endParaRPr lang="en-US" dirty="0"/>
        </a:p>
      </dgm:t>
    </dgm:pt>
    <dgm:pt modelId="{56E6CA8C-7879-4ADF-BB49-D2075D5CAC24}" type="parTrans" cxnId="{A20ADDD7-35E6-46E9-8221-D79FB69FEE20}">
      <dgm:prSet/>
      <dgm:spPr/>
      <dgm:t>
        <a:bodyPr/>
        <a:lstStyle/>
        <a:p>
          <a:endParaRPr lang="en-US"/>
        </a:p>
      </dgm:t>
    </dgm:pt>
    <dgm:pt modelId="{0F9EF51D-E02B-4C1F-9033-F0AE682D865E}" type="sibTrans" cxnId="{A20ADDD7-35E6-46E9-8221-D79FB69FEE20}">
      <dgm:prSet/>
      <dgm:spPr/>
      <dgm:t>
        <a:bodyPr/>
        <a:lstStyle/>
        <a:p>
          <a:endParaRPr lang="en-US"/>
        </a:p>
      </dgm:t>
    </dgm:pt>
    <dgm:pt modelId="{8E5EBD66-1955-484C-8D8E-78AC1C28CDD3}">
      <dgm:prSet phldrT="[Text]" phldr="1"/>
      <dgm:spPr/>
      <dgm:t>
        <a:bodyPr/>
        <a:lstStyle/>
        <a:p>
          <a:endParaRPr lang="en-US" dirty="0"/>
        </a:p>
      </dgm:t>
    </dgm:pt>
    <dgm:pt modelId="{1205C434-BD1E-43AE-9ADA-88D87A07F48D}" type="parTrans" cxnId="{2FDAE49E-BF63-443A-9A0B-A151605AC390}">
      <dgm:prSet/>
      <dgm:spPr/>
      <dgm:t>
        <a:bodyPr/>
        <a:lstStyle/>
        <a:p>
          <a:endParaRPr lang="en-US"/>
        </a:p>
      </dgm:t>
    </dgm:pt>
    <dgm:pt modelId="{3745DC37-D882-4E37-AC5D-A544F039FDB7}" type="sibTrans" cxnId="{2FDAE49E-BF63-443A-9A0B-A151605AC390}">
      <dgm:prSet/>
      <dgm:spPr/>
      <dgm:t>
        <a:bodyPr/>
        <a:lstStyle/>
        <a:p>
          <a:endParaRPr lang="en-US"/>
        </a:p>
      </dgm:t>
    </dgm:pt>
    <dgm:pt modelId="{C078B214-20D8-49C2-8D36-2449261AB71D}">
      <dgm:prSet phldrT="[Text]" phldr="1"/>
      <dgm:spPr/>
      <dgm:t>
        <a:bodyPr/>
        <a:lstStyle/>
        <a:p>
          <a:endParaRPr lang="en-US" dirty="0"/>
        </a:p>
      </dgm:t>
    </dgm:pt>
    <dgm:pt modelId="{896EDADE-8971-458E-B44B-9DDE5EEBF064}" type="parTrans" cxnId="{F78B654B-2866-4F82-B49B-FBD2BB8F88B2}">
      <dgm:prSet/>
      <dgm:spPr/>
      <dgm:t>
        <a:bodyPr/>
        <a:lstStyle/>
        <a:p>
          <a:endParaRPr lang="en-US"/>
        </a:p>
      </dgm:t>
    </dgm:pt>
    <dgm:pt modelId="{4796031C-B7DB-4653-95D2-52AFBE2EE00F}" type="sibTrans" cxnId="{F78B654B-2866-4F82-B49B-FBD2BB8F88B2}">
      <dgm:prSet/>
      <dgm:spPr/>
      <dgm:t>
        <a:bodyPr/>
        <a:lstStyle/>
        <a:p>
          <a:endParaRPr lang="en-US"/>
        </a:p>
      </dgm:t>
    </dgm:pt>
    <dgm:pt modelId="{E5D30742-CF7E-4A49-A198-AE48DB614007}" type="pres">
      <dgm:prSet presAssocID="{02C96F60-D320-481A-98ED-335FF77FD50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90062-8C0F-43D9-BB46-86909E5D143D}" type="pres">
      <dgm:prSet presAssocID="{02C96F60-D320-481A-98ED-335FF77FD501}" presName="cycle" presStyleCnt="0"/>
      <dgm:spPr/>
    </dgm:pt>
    <dgm:pt modelId="{715AECA3-FF6C-4BE8-BD04-11BE017AF27D}" type="pres">
      <dgm:prSet presAssocID="{02C96F60-D320-481A-98ED-335FF77FD501}" presName="centerShape" presStyleCnt="0"/>
      <dgm:spPr/>
    </dgm:pt>
    <dgm:pt modelId="{1A7E31DE-5E45-46F0-B8E6-45F0B40EA037}" type="pres">
      <dgm:prSet presAssocID="{02C96F60-D320-481A-98ED-335FF77FD501}" presName="connSite" presStyleLbl="node1" presStyleIdx="0" presStyleCnt="4"/>
      <dgm:spPr/>
    </dgm:pt>
    <dgm:pt modelId="{FDF1D755-F9CF-4FDF-BB57-F8CF6027B8D5}" type="pres">
      <dgm:prSet presAssocID="{02C96F60-D320-481A-98ED-335FF77FD501}" presName="visible" presStyleLbl="node1" presStyleIdx="0" presStyleCnt="4"/>
      <dgm:spPr/>
    </dgm:pt>
    <dgm:pt modelId="{FE8DCE56-7853-4478-8E72-726390F213FC}" type="pres">
      <dgm:prSet presAssocID="{B3D10D0B-CC22-4FFE-833C-FF0A8DC633C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AF96471-1480-43FE-B4E3-188E1D7B494E}" type="pres">
      <dgm:prSet presAssocID="{5B1073B8-FF11-4A67-A1AB-2AEEC210FF0C}" presName="node" presStyleCnt="0"/>
      <dgm:spPr/>
    </dgm:pt>
    <dgm:pt modelId="{718367E5-8D75-4469-8FAD-52525D121DD0}" type="pres">
      <dgm:prSet presAssocID="{5B1073B8-FF11-4A67-A1AB-2AEEC210FF0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22F01-DD4B-4FE0-B077-2CF7A7D427DC}" type="pres">
      <dgm:prSet presAssocID="{5B1073B8-FF11-4A67-A1AB-2AEEC210FF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B9D2F-227D-4596-9C69-8BB3FC8F4F97}" type="pres">
      <dgm:prSet presAssocID="{A40F4D4F-2CA1-4F1B-BF7C-42884D0D935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8A8F4DD-21EF-4406-BA4E-E7971E34D0E3}" type="pres">
      <dgm:prSet presAssocID="{4653E361-F907-4282-B945-DBC8D22F1AEB}" presName="node" presStyleCnt="0"/>
      <dgm:spPr/>
    </dgm:pt>
    <dgm:pt modelId="{5D759B34-8443-486D-9F22-B421F4B3C18D}" type="pres">
      <dgm:prSet presAssocID="{4653E361-F907-4282-B945-DBC8D22F1AEB}" presName="parentNode" presStyleLbl="node1" presStyleIdx="2" presStyleCnt="4" custScaleX="104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4800-123E-40FE-BCE9-8E5D9F9FE300}" type="pres">
      <dgm:prSet presAssocID="{4653E361-F907-4282-B945-DBC8D22F1AE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32BC-ED63-46F8-A328-023FC94EDF5C}" type="pres">
      <dgm:prSet presAssocID="{56E6CA8C-7879-4ADF-BB49-D2075D5CAC2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C79B806-9BFC-405F-A61D-22CB75F90D8E}" type="pres">
      <dgm:prSet presAssocID="{CB40AFD3-5619-42EC-BD11-F46C45B82ADB}" presName="node" presStyleCnt="0"/>
      <dgm:spPr/>
    </dgm:pt>
    <dgm:pt modelId="{9C3F97ED-9377-46B5-9B12-6D0BA6E54689}" type="pres">
      <dgm:prSet presAssocID="{CB40AFD3-5619-42EC-BD11-F46C45B82AD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18FE-1DBD-4A79-B249-7BEF277049C2}" type="pres">
      <dgm:prSet presAssocID="{CB40AFD3-5619-42EC-BD11-F46C45B82AD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8B654B-2866-4F82-B49B-FBD2BB8F88B2}" srcId="{CB40AFD3-5619-42EC-BD11-F46C45B82ADB}" destId="{C078B214-20D8-49C2-8D36-2449261AB71D}" srcOrd="1" destOrd="0" parTransId="{896EDADE-8971-458E-B44B-9DDE5EEBF064}" sibTransId="{4796031C-B7DB-4653-95D2-52AFBE2EE00F}"/>
    <dgm:cxn modelId="{B77F938A-4E5F-4B21-93DA-77DE4C5879B1}" type="presOf" srcId="{02C96F60-D320-481A-98ED-335FF77FD501}" destId="{E5D30742-CF7E-4A49-A198-AE48DB614007}" srcOrd="0" destOrd="0" presId="urn:microsoft.com/office/officeart/2005/8/layout/radial2"/>
    <dgm:cxn modelId="{E608A57F-B3FA-4F0D-8F45-ECD3B46A4CC3}" srcId="{02C96F60-D320-481A-98ED-335FF77FD501}" destId="{4653E361-F907-4282-B945-DBC8D22F1AEB}" srcOrd="1" destOrd="0" parTransId="{A40F4D4F-2CA1-4F1B-BF7C-42884D0D9354}" sibTransId="{E844AD13-8201-4B84-84A6-F3806B16D645}"/>
    <dgm:cxn modelId="{DEA55991-BCD1-48D8-AD4D-EB8067F74F29}" type="presOf" srcId="{B10442B7-4343-4D43-9B96-75B19E295570}" destId="{7EAC4800-123E-40FE-BCE9-8E5D9F9FE300}" srcOrd="0" destOrd="0" presId="urn:microsoft.com/office/officeart/2005/8/layout/radial2"/>
    <dgm:cxn modelId="{F3492899-C5AB-45F8-9519-FD2359C31569}" type="presOf" srcId="{CB40AFD3-5619-42EC-BD11-F46C45B82ADB}" destId="{9C3F97ED-9377-46B5-9B12-6D0BA6E54689}" srcOrd="0" destOrd="0" presId="urn:microsoft.com/office/officeart/2005/8/layout/radial2"/>
    <dgm:cxn modelId="{5685BE4B-51B3-4BED-BFF3-4763B122EA78}" type="presOf" srcId="{5B1073B8-FF11-4A67-A1AB-2AEEC210FF0C}" destId="{718367E5-8D75-4469-8FAD-52525D121DD0}" srcOrd="0" destOrd="0" presId="urn:microsoft.com/office/officeart/2005/8/layout/radial2"/>
    <dgm:cxn modelId="{B33FDCAB-C539-45C1-8F16-969A834C0680}" srcId="{5B1073B8-FF11-4A67-A1AB-2AEEC210FF0C}" destId="{EF5903E9-CA38-4C78-B792-81EABFFCC261}" srcOrd="0" destOrd="0" parTransId="{F6D9B1AE-C038-4A2A-A41C-3857A82C528D}" sibTransId="{E322A478-D695-4F0F-BABA-DB26AF31944F}"/>
    <dgm:cxn modelId="{48B5A875-8219-4FD3-A5A7-3267F3F48B33}" type="presOf" srcId="{A40F4D4F-2CA1-4F1B-BF7C-42884D0D9354}" destId="{D70B9D2F-227D-4596-9C69-8BB3FC8F4F97}" srcOrd="0" destOrd="0" presId="urn:microsoft.com/office/officeart/2005/8/layout/radial2"/>
    <dgm:cxn modelId="{041269BC-DF8D-43A9-8870-058847298E05}" type="presOf" srcId="{EF5903E9-CA38-4C78-B792-81EABFFCC261}" destId="{9D922F01-DD4B-4FE0-B077-2CF7A7D427DC}" srcOrd="0" destOrd="0" presId="urn:microsoft.com/office/officeart/2005/8/layout/radial2"/>
    <dgm:cxn modelId="{A741864B-3C0E-484C-A804-A692038CE6C1}" type="presOf" srcId="{8E5EBD66-1955-484C-8D8E-78AC1C28CDD3}" destId="{9AE018FE-1DBD-4A79-B249-7BEF277049C2}" srcOrd="0" destOrd="0" presId="urn:microsoft.com/office/officeart/2005/8/layout/radial2"/>
    <dgm:cxn modelId="{A20ADDD7-35E6-46E9-8221-D79FB69FEE20}" srcId="{02C96F60-D320-481A-98ED-335FF77FD501}" destId="{CB40AFD3-5619-42EC-BD11-F46C45B82ADB}" srcOrd="2" destOrd="0" parTransId="{56E6CA8C-7879-4ADF-BB49-D2075D5CAC24}" sibTransId="{0F9EF51D-E02B-4C1F-9033-F0AE682D865E}"/>
    <dgm:cxn modelId="{67887DD0-3850-426A-A212-A82C97AA9C31}" srcId="{4653E361-F907-4282-B945-DBC8D22F1AEB}" destId="{B10442B7-4343-4D43-9B96-75B19E295570}" srcOrd="0" destOrd="0" parTransId="{E9B6E99F-E921-4813-829A-43652E025025}" sibTransId="{BC6CAE0A-8D9A-45EE-BBDE-7646A584CB8A}"/>
    <dgm:cxn modelId="{2FDAE49E-BF63-443A-9A0B-A151605AC390}" srcId="{CB40AFD3-5619-42EC-BD11-F46C45B82ADB}" destId="{8E5EBD66-1955-484C-8D8E-78AC1C28CDD3}" srcOrd="0" destOrd="0" parTransId="{1205C434-BD1E-43AE-9ADA-88D87A07F48D}" sibTransId="{3745DC37-D882-4E37-AC5D-A544F039FDB7}"/>
    <dgm:cxn modelId="{F7CA4022-8617-457F-80F5-8B35A479B09A}" type="presOf" srcId="{4653E361-F907-4282-B945-DBC8D22F1AEB}" destId="{5D759B34-8443-486D-9F22-B421F4B3C18D}" srcOrd="0" destOrd="0" presId="urn:microsoft.com/office/officeart/2005/8/layout/radial2"/>
    <dgm:cxn modelId="{6E4A968B-777C-48A8-BE19-372982AB0AA0}" type="presOf" srcId="{B3D10D0B-CC22-4FFE-833C-FF0A8DC633C3}" destId="{FE8DCE56-7853-4478-8E72-726390F213FC}" srcOrd="0" destOrd="0" presId="urn:microsoft.com/office/officeart/2005/8/layout/radial2"/>
    <dgm:cxn modelId="{A83CAEEB-4AEF-4C4B-B3C5-99A001C34496}" type="presOf" srcId="{C078B214-20D8-49C2-8D36-2449261AB71D}" destId="{9AE018FE-1DBD-4A79-B249-7BEF277049C2}" srcOrd="0" destOrd="1" presId="urn:microsoft.com/office/officeart/2005/8/layout/radial2"/>
    <dgm:cxn modelId="{12E66492-83E0-422A-8E43-28A3622D26EB}" type="presOf" srcId="{56E6CA8C-7879-4ADF-BB49-D2075D5CAC24}" destId="{AB5B32BC-ED63-46F8-A328-023FC94EDF5C}" srcOrd="0" destOrd="0" presId="urn:microsoft.com/office/officeart/2005/8/layout/radial2"/>
    <dgm:cxn modelId="{AE2CFAA0-EF43-464C-B5A9-B81BC3824744}" type="presOf" srcId="{9568B93D-F2E0-42A6-855D-F4EB3A106EF0}" destId="{9D922F01-DD4B-4FE0-B077-2CF7A7D427DC}" srcOrd="0" destOrd="1" presId="urn:microsoft.com/office/officeart/2005/8/layout/radial2"/>
    <dgm:cxn modelId="{6CF21F7A-B75F-4C8A-B879-0B6F817F35C3}" type="presOf" srcId="{E0A6E780-1260-4B76-8193-568165A1E22D}" destId="{7EAC4800-123E-40FE-BCE9-8E5D9F9FE300}" srcOrd="0" destOrd="1" presId="urn:microsoft.com/office/officeart/2005/8/layout/radial2"/>
    <dgm:cxn modelId="{D13462C0-B8A3-4356-8DC7-DB79908F2F15}" srcId="{4653E361-F907-4282-B945-DBC8D22F1AEB}" destId="{E0A6E780-1260-4B76-8193-568165A1E22D}" srcOrd="1" destOrd="0" parTransId="{BE8B5ED0-F14D-469A-9E37-11600C963B6E}" sibTransId="{375E7216-2B2C-461E-8CB0-A3C7D5DB7955}"/>
    <dgm:cxn modelId="{A0D76030-C57E-4F74-94D6-B02F1310C3B9}" srcId="{5B1073B8-FF11-4A67-A1AB-2AEEC210FF0C}" destId="{9568B93D-F2E0-42A6-855D-F4EB3A106EF0}" srcOrd="1" destOrd="0" parTransId="{292920BF-C27C-41D9-9452-19A5235778F1}" sibTransId="{721F9071-2312-42A9-8D60-488149927B5F}"/>
    <dgm:cxn modelId="{B20F18A4-7142-43F7-A64C-F41AA1EAB6A2}" srcId="{02C96F60-D320-481A-98ED-335FF77FD501}" destId="{5B1073B8-FF11-4A67-A1AB-2AEEC210FF0C}" srcOrd="0" destOrd="0" parTransId="{B3D10D0B-CC22-4FFE-833C-FF0A8DC633C3}" sibTransId="{B051870A-6E34-4F7E-ABA2-C38C45C570BC}"/>
    <dgm:cxn modelId="{8FA812C0-9916-4680-BA48-A813F2FCADD9}" type="presParOf" srcId="{E5D30742-CF7E-4A49-A198-AE48DB614007}" destId="{3DD90062-8C0F-43D9-BB46-86909E5D143D}" srcOrd="0" destOrd="0" presId="urn:microsoft.com/office/officeart/2005/8/layout/radial2"/>
    <dgm:cxn modelId="{2F35017D-2837-4585-B185-09D65C90CFD9}" type="presParOf" srcId="{3DD90062-8C0F-43D9-BB46-86909E5D143D}" destId="{715AECA3-FF6C-4BE8-BD04-11BE017AF27D}" srcOrd="0" destOrd="0" presId="urn:microsoft.com/office/officeart/2005/8/layout/radial2"/>
    <dgm:cxn modelId="{23890C6F-83DF-4FD6-B66F-A49977B6BB53}" type="presParOf" srcId="{715AECA3-FF6C-4BE8-BD04-11BE017AF27D}" destId="{1A7E31DE-5E45-46F0-B8E6-45F0B40EA037}" srcOrd="0" destOrd="0" presId="urn:microsoft.com/office/officeart/2005/8/layout/radial2"/>
    <dgm:cxn modelId="{18838ED7-DC4D-4FEA-8E57-295DFC0F8981}" type="presParOf" srcId="{715AECA3-FF6C-4BE8-BD04-11BE017AF27D}" destId="{FDF1D755-F9CF-4FDF-BB57-F8CF6027B8D5}" srcOrd="1" destOrd="0" presId="urn:microsoft.com/office/officeart/2005/8/layout/radial2"/>
    <dgm:cxn modelId="{C4A36189-282A-41D1-8CCF-DA305511C8B7}" type="presParOf" srcId="{3DD90062-8C0F-43D9-BB46-86909E5D143D}" destId="{FE8DCE56-7853-4478-8E72-726390F213FC}" srcOrd="1" destOrd="0" presId="urn:microsoft.com/office/officeart/2005/8/layout/radial2"/>
    <dgm:cxn modelId="{60130D1A-36AA-4000-834B-4991A68905CA}" type="presParOf" srcId="{3DD90062-8C0F-43D9-BB46-86909E5D143D}" destId="{BAF96471-1480-43FE-B4E3-188E1D7B494E}" srcOrd="2" destOrd="0" presId="urn:microsoft.com/office/officeart/2005/8/layout/radial2"/>
    <dgm:cxn modelId="{72035F7A-FE52-4342-BB12-3F7EB6411899}" type="presParOf" srcId="{BAF96471-1480-43FE-B4E3-188E1D7B494E}" destId="{718367E5-8D75-4469-8FAD-52525D121DD0}" srcOrd="0" destOrd="0" presId="urn:microsoft.com/office/officeart/2005/8/layout/radial2"/>
    <dgm:cxn modelId="{77B37DEA-CB32-4AB6-A1BD-5DED89747377}" type="presParOf" srcId="{BAF96471-1480-43FE-B4E3-188E1D7B494E}" destId="{9D922F01-DD4B-4FE0-B077-2CF7A7D427DC}" srcOrd="1" destOrd="0" presId="urn:microsoft.com/office/officeart/2005/8/layout/radial2"/>
    <dgm:cxn modelId="{E50EDDD3-2210-4D48-A386-BC6F756C84A1}" type="presParOf" srcId="{3DD90062-8C0F-43D9-BB46-86909E5D143D}" destId="{D70B9D2F-227D-4596-9C69-8BB3FC8F4F97}" srcOrd="3" destOrd="0" presId="urn:microsoft.com/office/officeart/2005/8/layout/radial2"/>
    <dgm:cxn modelId="{DF240B05-CAC9-42AB-B7F1-500A1C39C9DA}" type="presParOf" srcId="{3DD90062-8C0F-43D9-BB46-86909E5D143D}" destId="{B8A8F4DD-21EF-4406-BA4E-E7971E34D0E3}" srcOrd="4" destOrd="0" presId="urn:microsoft.com/office/officeart/2005/8/layout/radial2"/>
    <dgm:cxn modelId="{72BCC423-DB24-4A73-904B-168CB0909F9E}" type="presParOf" srcId="{B8A8F4DD-21EF-4406-BA4E-E7971E34D0E3}" destId="{5D759B34-8443-486D-9F22-B421F4B3C18D}" srcOrd="0" destOrd="0" presId="urn:microsoft.com/office/officeart/2005/8/layout/radial2"/>
    <dgm:cxn modelId="{3F766CD2-CAA8-426F-A8D4-9613ADF3E048}" type="presParOf" srcId="{B8A8F4DD-21EF-4406-BA4E-E7971E34D0E3}" destId="{7EAC4800-123E-40FE-BCE9-8E5D9F9FE300}" srcOrd="1" destOrd="0" presId="urn:microsoft.com/office/officeart/2005/8/layout/radial2"/>
    <dgm:cxn modelId="{3051D4B8-E555-4DE1-B38F-C806C13B8696}" type="presParOf" srcId="{3DD90062-8C0F-43D9-BB46-86909E5D143D}" destId="{AB5B32BC-ED63-46F8-A328-023FC94EDF5C}" srcOrd="5" destOrd="0" presId="urn:microsoft.com/office/officeart/2005/8/layout/radial2"/>
    <dgm:cxn modelId="{D52951B6-40C2-4EC4-B1BD-495EFA27FDA0}" type="presParOf" srcId="{3DD90062-8C0F-43D9-BB46-86909E5D143D}" destId="{0C79B806-9BFC-405F-A61D-22CB75F90D8E}" srcOrd="6" destOrd="0" presId="urn:microsoft.com/office/officeart/2005/8/layout/radial2"/>
    <dgm:cxn modelId="{D7A137F5-7D29-4E00-A6E2-8450FD9057CB}" type="presParOf" srcId="{0C79B806-9BFC-405F-A61D-22CB75F90D8E}" destId="{9C3F97ED-9377-46B5-9B12-6D0BA6E54689}" srcOrd="0" destOrd="0" presId="urn:microsoft.com/office/officeart/2005/8/layout/radial2"/>
    <dgm:cxn modelId="{1BF45115-7ECF-453F-AC6F-BEFD1B7C5E20}" type="presParOf" srcId="{0C79B806-9BFC-405F-A61D-22CB75F90D8E}" destId="{9AE018FE-1DBD-4A79-B249-7BEF277049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96F60-D320-481A-98ED-335FF77FD50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073B8-FF11-4A67-A1AB-2AEEC210FF0C}">
      <dgm:prSet phldrT="[Text]"/>
      <dgm:spPr/>
      <dgm:t>
        <a:bodyPr/>
        <a:lstStyle/>
        <a:p>
          <a:r>
            <a:rPr lang="zh-CN" altLang="en-US" dirty="0" smtClean="0"/>
            <a:t>猫</a:t>
          </a:r>
          <a:endParaRPr lang="en-US" dirty="0"/>
        </a:p>
      </dgm:t>
    </dgm:pt>
    <dgm:pt modelId="{B3D10D0B-CC22-4FFE-833C-FF0A8DC633C3}" type="parTrans" cxnId="{B20F18A4-7142-43F7-A64C-F41AA1EAB6A2}">
      <dgm:prSet/>
      <dgm:spPr/>
      <dgm:t>
        <a:bodyPr/>
        <a:lstStyle/>
        <a:p>
          <a:endParaRPr lang="en-US"/>
        </a:p>
      </dgm:t>
    </dgm:pt>
    <dgm:pt modelId="{B051870A-6E34-4F7E-ABA2-C38C45C570BC}" type="sibTrans" cxnId="{B20F18A4-7142-43F7-A64C-F41AA1EAB6A2}">
      <dgm:prSet/>
      <dgm:spPr/>
      <dgm:t>
        <a:bodyPr/>
        <a:lstStyle/>
        <a:p>
          <a:endParaRPr lang="en-US"/>
        </a:p>
      </dgm:t>
    </dgm:pt>
    <dgm:pt modelId="{EF5903E9-CA38-4C78-B792-81EABFFCC261}">
      <dgm:prSet phldrT="[Text]" phldr="1"/>
      <dgm:spPr/>
      <dgm:t>
        <a:bodyPr/>
        <a:lstStyle/>
        <a:p>
          <a:endParaRPr lang="en-US" dirty="0"/>
        </a:p>
      </dgm:t>
    </dgm:pt>
    <dgm:pt modelId="{F6D9B1AE-C038-4A2A-A41C-3857A82C528D}" type="parTrans" cxnId="{B33FDCAB-C539-45C1-8F16-969A834C0680}">
      <dgm:prSet/>
      <dgm:spPr/>
      <dgm:t>
        <a:bodyPr/>
        <a:lstStyle/>
        <a:p>
          <a:endParaRPr lang="en-US"/>
        </a:p>
      </dgm:t>
    </dgm:pt>
    <dgm:pt modelId="{E322A478-D695-4F0F-BABA-DB26AF31944F}" type="sibTrans" cxnId="{B33FDCAB-C539-45C1-8F16-969A834C0680}">
      <dgm:prSet/>
      <dgm:spPr/>
      <dgm:t>
        <a:bodyPr/>
        <a:lstStyle/>
        <a:p>
          <a:endParaRPr lang="en-US"/>
        </a:p>
      </dgm:t>
    </dgm:pt>
    <dgm:pt modelId="{9568B93D-F2E0-42A6-855D-F4EB3A106EF0}">
      <dgm:prSet phldrT="[Text]" phldr="1"/>
      <dgm:spPr/>
      <dgm:t>
        <a:bodyPr/>
        <a:lstStyle/>
        <a:p>
          <a:endParaRPr lang="en-US" dirty="0"/>
        </a:p>
      </dgm:t>
    </dgm:pt>
    <dgm:pt modelId="{292920BF-C27C-41D9-9452-19A5235778F1}" type="parTrans" cxnId="{A0D76030-C57E-4F74-94D6-B02F1310C3B9}">
      <dgm:prSet/>
      <dgm:spPr/>
      <dgm:t>
        <a:bodyPr/>
        <a:lstStyle/>
        <a:p>
          <a:endParaRPr lang="en-US"/>
        </a:p>
      </dgm:t>
    </dgm:pt>
    <dgm:pt modelId="{721F9071-2312-42A9-8D60-488149927B5F}" type="sibTrans" cxnId="{A0D76030-C57E-4F74-94D6-B02F1310C3B9}">
      <dgm:prSet/>
      <dgm:spPr/>
      <dgm:t>
        <a:bodyPr/>
        <a:lstStyle/>
        <a:p>
          <a:endParaRPr lang="en-US"/>
        </a:p>
      </dgm:t>
    </dgm:pt>
    <dgm:pt modelId="{4653E361-F907-4282-B945-DBC8D22F1AEB}">
      <dgm:prSet phldrT="[Text]"/>
      <dgm:spPr/>
      <dgm:t>
        <a:bodyPr/>
        <a:lstStyle/>
        <a:p>
          <a:r>
            <a:rPr lang="zh-CN" altLang="en-US" dirty="0" smtClean="0"/>
            <a:t>狗</a:t>
          </a:r>
          <a:endParaRPr lang="en-US" dirty="0"/>
        </a:p>
      </dgm:t>
    </dgm:pt>
    <dgm:pt modelId="{A40F4D4F-2CA1-4F1B-BF7C-42884D0D9354}" type="parTrans" cxnId="{E608A57F-B3FA-4F0D-8F45-ECD3B46A4CC3}">
      <dgm:prSet/>
      <dgm:spPr/>
      <dgm:t>
        <a:bodyPr/>
        <a:lstStyle/>
        <a:p>
          <a:endParaRPr lang="en-US"/>
        </a:p>
      </dgm:t>
    </dgm:pt>
    <dgm:pt modelId="{E844AD13-8201-4B84-84A6-F3806B16D645}" type="sibTrans" cxnId="{E608A57F-B3FA-4F0D-8F45-ECD3B46A4CC3}">
      <dgm:prSet/>
      <dgm:spPr/>
      <dgm:t>
        <a:bodyPr/>
        <a:lstStyle/>
        <a:p>
          <a:endParaRPr lang="en-US"/>
        </a:p>
      </dgm:t>
    </dgm:pt>
    <dgm:pt modelId="{B10442B7-4343-4D43-9B96-75B19E295570}">
      <dgm:prSet phldrT="[Text]" phldr="1"/>
      <dgm:spPr/>
      <dgm:t>
        <a:bodyPr/>
        <a:lstStyle/>
        <a:p>
          <a:endParaRPr lang="en-US" dirty="0"/>
        </a:p>
      </dgm:t>
    </dgm:pt>
    <dgm:pt modelId="{E9B6E99F-E921-4813-829A-43652E025025}" type="parTrans" cxnId="{67887DD0-3850-426A-A212-A82C97AA9C31}">
      <dgm:prSet/>
      <dgm:spPr/>
      <dgm:t>
        <a:bodyPr/>
        <a:lstStyle/>
        <a:p>
          <a:endParaRPr lang="en-US"/>
        </a:p>
      </dgm:t>
    </dgm:pt>
    <dgm:pt modelId="{BC6CAE0A-8D9A-45EE-BBDE-7646A584CB8A}" type="sibTrans" cxnId="{67887DD0-3850-426A-A212-A82C97AA9C31}">
      <dgm:prSet/>
      <dgm:spPr/>
      <dgm:t>
        <a:bodyPr/>
        <a:lstStyle/>
        <a:p>
          <a:endParaRPr lang="en-US"/>
        </a:p>
      </dgm:t>
    </dgm:pt>
    <dgm:pt modelId="{E0A6E780-1260-4B76-8193-568165A1E22D}">
      <dgm:prSet phldrT="[Text]" phldr="1"/>
      <dgm:spPr/>
      <dgm:t>
        <a:bodyPr/>
        <a:lstStyle/>
        <a:p>
          <a:endParaRPr lang="en-US" dirty="0"/>
        </a:p>
      </dgm:t>
    </dgm:pt>
    <dgm:pt modelId="{BE8B5ED0-F14D-469A-9E37-11600C963B6E}" type="parTrans" cxnId="{D13462C0-B8A3-4356-8DC7-DB79908F2F15}">
      <dgm:prSet/>
      <dgm:spPr/>
      <dgm:t>
        <a:bodyPr/>
        <a:lstStyle/>
        <a:p>
          <a:endParaRPr lang="en-US"/>
        </a:p>
      </dgm:t>
    </dgm:pt>
    <dgm:pt modelId="{375E7216-2B2C-461E-8CB0-A3C7D5DB7955}" type="sibTrans" cxnId="{D13462C0-B8A3-4356-8DC7-DB79908F2F15}">
      <dgm:prSet/>
      <dgm:spPr/>
      <dgm:t>
        <a:bodyPr/>
        <a:lstStyle/>
        <a:p>
          <a:endParaRPr lang="en-US"/>
        </a:p>
      </dgm:t>
    </dgm:pt>
    <dgm:pt modelId="{CB40AFD3-5619-42EC-BD11-F46C45B82ADB}">
      <dgm:prSet phldrT="[Text]"/>
      <dgm:spPr/>
      <dgm:t>
        <a:bodyPr/>
        <a:lstStyle/>
        <a:p>
          <a:r>
            <a:rPr lang="zh-CN" altLang="en-US" dirty="0" smtClean="0"/>
            <a:t>兔子</a:t>
          </a:r>
          <a:endParaRPr lang="en-US" dirty="0"/>
        </a:p>
      </dgm:t>
    </dgm:pt>
    <dgm:pt modelId="{56E6CA8C-7879-4ADF-BB49-D2075D5CAC24}" type="parTrans" cxnId="{A20ADDD7-35E6-46E9-8221-D79FB69FEE20}">
      <dgm:prSet/>
      <dgm:spPr/>
      <dgm:t>
        <a:bodyPr/>
        <a:lstStyle/>
        <a:p>
          <a:endParaRPr lang="en-US"/>
        </a:p>
      </dgm:t>
    </dgm:pt>
    <dgm:pt modelId="{0F9EF51D-E02B-4C1F-9033-F0AE682D865E}" type="sibTrans" cxnId="{A20ADDD7-35E6-46E9-8221-D79FB69FEE20}">
      <dgm:prSet/>
      <dgm:spPr/>
      <dgm:t>
        <a:bodyPr/>
        <a:lstStyle/>
        <a:p>
          <a:endParaRPr lang="en-US"/>
        </a:p>
      </dgm:t>
    </dgm:pt>
    <dgm:pt modelId="{8E5EBD66-1955-484C-8D8E-78AC1C28CDD3}">
      <dgm:prSet phldrT="[Text]" phldr="1"/>
      <dgm:spPr/>
      <dgm:t>
        <a:bodyPr/>
        <a:lstStyle/>
        <a:p>
          <a:endParaRPr lang="en-US" dirty="0"/>
        </a:p>
      </dgm:t>
    </dgm:pt>
    <dgm:pt modelId="{1205C434-BD1E-43AE-9ADA-88D87A07F48D}" type="parTrans" cxnId="{2FDAE49E-BF63-443A-9A0B-A151605AC390}">
      <dgm:prSet/>
      <dgm:spPr/>
      <dgm:t>
        <a:bodyPr/>
        <a:lstStyle/>
        <a:p>
          <a:endParaRPr lang="en-US"/>
        </a:p>
      </dgm:t>
    </dgm:pt>
    <dgm:pt modelId="{3745DC37-D882-4E37-AC5D-A544F039FDB7}" type="sibTrans" cxnId="{2FDAE49E-BF63-443A-9A0B-A151605AC390}">
      <dgm:prSet/>
      <dgm:spPr/>
      <dgm:t>
        <a:bodyPr/>
        <a:lstStyle/>
        <a:p>
          <a:endParaRPr lang="en-US"/>
        </a:p>
      </dgm:t>
    </dgm:pt>
    <dgm:pt modelId="{C078B214-20D8-49C2-8D36-2449261AB71D}">
      <dgm:prSet phldrT="[Text]" phldr="1"/>
      <dgm:spPr/>
      <dgm:t>
        <a:bodyPr/>
        <a:lstStyle/>
        <a:p>
          <a:endParaRPr lang="en-US" dirty="0"/>
        </a:p>
      </dgm:t>
    </dgm:pt>
    <dgm:pt modelId="{896EDADE-8971-458E-B44B-9DDE5EEBF064}" type="parTrans" cxnId="{F78B654B-2866-4F82-B49B-FBD2BB8F88B2}">
      <dgm:prSet/>
      <dgm:spPr/>
      <dgm:t>
        <a:bodyPr/>
        <a:lstStyle/>
        <a:p>
          <a:endParaRPr lang="en-US"/>
        </a:p>
      </dgm:t>
    </dgm:pt>
    <dgm:pt modelId="{4796031C-B7DB-4653-95D2-52AFBE2EE00F}" type="sibTrans" cxnId="{F78B654B-2866-4F82-B49B-FBD2BB8F88B2}">
      <dgm:prSet/>
      <dgm:spPr/>
      <dgm:t>
        <a:bodyPr/>
        <a:lstStyle/>
        <a:p>
          <a:endParaRPr lang="en-US"/>
        </a:p>
      </dgm:t>
    </dgm:pt>
    <dgm:pt modelId="{E5D30742-CF7E-4A49-A198-AE48DB614007}" type="pres">
      <dgm:prSet presAssocID="{02C96F60-D320-481A-98ED-335FF77FD50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90062-8C0F-43D9-BB46-86909E5D143D}" type="pres">
      <dgm:prSet presAssocID="{02C96F60-D320-481A-98ED-335FF77FD501}" presName="cycle" presStyleCnt="0"/>
      <dgm:spPr/>
    </dgm:pt>
    <dgm:pt modelId="{715AECA3-FF6C-4BE8-BD04-11BE017AF27D}" type="pres">
      <dgm:prSet presAssocID="{02C96F60-D320-481A-98ED-335FF77FD501}" presName="centerShape" presStyleCnt="0"/>
      <dgm:spPr/>
    </dgm:pt>
    <dgm:pt modelId="{1A7E31DE-5E45-46F0-B8E6-45F0B40EA037}" type="pres">
      <dgm:prSet presAssocID="{02C96F60-D320-481A-98ED-335FF77FD501}" presName="connSite" presStyleLbl="node1" presStyleIdx="0" presStyleCnt="4"/>
      <dgm:spPr/>
    </dgm:pt>
    <dgm:pt modelId="{FDF1D755-F9CF-4FDF-BB57-F8CF6027B8D5}" type="pres">
      <dgm:prSet presAssocID="{02C96F60-D320-481A-98ED-335FF77FD501}" presName="visible" presStyleLbl="node1" presStyleIdx="0" presStyleCnt="4"/>
      <dgm:spPr/>
    </dgm:pt>
    <dgm:pt modelId="{FE8DCE56-7853-4478-8E72-726390F213FC}" type="pres">
      <dgm:prSet presAssocID="{B3D10D0B-CC22-4FFE-833C-FF0A8DC633C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AF96471-1480-43FE-B4E3-188E1D7B494E}" type="pres">
      <dgm:prSet presAssocID="{5B1073B8-FF11-4A67-A1AB-2AEEC210FF0C}" presName="node" presStyleCnt="0"/>
      <dgm:spPr/>
    </dgm:pt>
    <dgm:pt modelId="{718367E5-8D75-4469-8FAD-52525D121DD0}" type="pres">
      <dgm:prSet presAssocID="{5B1073B8-FF11-4A67-A1AB-2AEEC210FF0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22F01-DD4B-4FE0-B077-2CF7A7D427DC}" type="pres">
      <dgm:prSet presAssocID="{5B1073B8-FF11-4A67-A1AB-2AEEC210FF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B9D2F-227D-4596-9C69-8BB3FC8F4F97}" type="pres">
      <dgm:prSet presAssocID="{A40F4D4F-2CA1-4F1B-BF7C-42884D0D935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8A8F4DD-21EF-4406-BA4E-E7971E34D0E3}" type="pres">
      <dgm:prSet presAssocID="{4653E361-F907-4282-B945-DBC8D22F1AEB}" presName="node" presStyleCnt="0"/>
      <dgm:spPr/>
    </dgm:pt>
    <dgm:pt modelId="{5D759B34-8443-486D-9F22-B421F4B3C18D}" type="pres">
      <dgm:prSet presAssocID="{4653E361-F907-4282-B945-DBC8D22F1AEB}" presName="parentNode" presStyleLbl="node1" presStyleIdx="2" presStyleCnt="4" custScaleX="104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4800-123E-40FE-BCE9-8E5D9F9FE300}" type="pres">
      <dgm:prSet presAssocID="{4653E361-F907-4282-B945-DBC8D22F1AE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32BC-ED63-46F8-A328-023FC94EDF5C}" type="pres">
      <dgm:prSet presAssocID="{56E6CA8C-7879-4ADF-BB49-D2075D5CAC2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C79B806-9BFC-405F-A61D-22CB75F90D8E}" type="pres">
      <dgm:prSet presAssocID="{CB40AFD3-5619-42EC-BD11-F46C45B82ADB}" presName="node" presStyleCnt="0"/>
      <dgm:spPr/>
    </dgm:pt>
    <dgm:pt modelId="{9C3F97ED-9377-46B5-9B12-6D0BA6E54689}" type="pres">
      <dgm:prSet presAssocID="{CB40AFD3-5619-42EC-BD11-F46C45B82AD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18FE-1DBD-4A79-B249-7BEF277049C2}" type="pres">
      <dgm:prSet presAssocID="{CB40AFD3-5619-42EC-BD11-F46C45B82AD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A64D8-0C00-48DD-8AC7-4B252806ECC5}" type="presOf" srcId="{02C96F60-D320-481A-98ED-335FF77FD501}" destId="{E5D30742-CF7E-4A49-A198-AE48DB614007}" srcOrd="0" destOrd="0" presId="urn:microsoft.com/office/officeart/2005/8/layout/radial2"/>
    <dgm:cxn modelId="{F78B654B-2866-4F82-B49B-FBD2BB8F88B2}" srcId="{CB40AFD3-5619-42EC-BD11-F46C45B82ADB}" destId="{C078B214-20D8-49C2-8D36-2449261AB71D}" srcOrd="1" destOrd="0" parTransId="{896EDADE-8971-458E-B44B-9DDE5EEBF064}" sibTransId="{4796031C-B7DB-4653-95D2-52AFBE2EE00F}"/>
    <dgm:cxn modelId="{06C1522C-36F5-4B23-AEDB-4AEE7AE0F9C8}" type="presOf" srcId="{4653E361-F907-4282-B945-DBC8D22F1AEB}" destId="{5D759B34-8443-486D-9F22-B421F4B3C18D}" srcOrd="0" destOrd="0" presId="urn:microsoft.com/office/officeart/2005/8/layout/radial2"/>
    <dgm:cxn modelId="{1FA17492-C06D-4603-898F-86D5A765513A}" type="presOf" srcId="{B10442B7-4343-4D43-9B96-75B19E295570}" destId="{7EAC4800-123E-40FE-BCE9-8E5D9F9FE300}" srcOrd="0" destOrd="0" presId="urn:microsoft.com/office/officeart/2005/8/layout/radial2"/>
    <dgm:cxn modelId="{5CE97F18-FEE7-4B69-85BF-190E4B4A212E}" type="presOf" srcId="{E0A6E780-1260-4B76-8193-568165A1E22D}" destId="{7EAC4800-123E-40FE-BCE9-8E5D9F9FE300}" srcOrd="0" destOrd="1" presId="urn:microsoft.com/office/officeart/2005/8/layout/radial2"/>
    <dgm:cxn modelId="{E608A57F-B3FA-4F0D-8F45-ECD3B46A4CC3}" srcId="{02C96F60-D320-481A-98ED-335FF77FD501}" destId="{4653E361-F907-4282-B945-DBC8D22F1AEB}" srcOrd="1" destOrd="0" parTransId="{A40F4D4F-2CA1-4F1B-BF7C-42884D0D9354}" sibTransId="{E844AD13-8201-4B84-84A6-F3806B16D645}"/>
    <dgm:cxn modelId="{A8238CF8-D471-49D2-815A-C3F29B24EDDE}" type="presOf" srcId="{56E6CA8C-7879-4ADF-BB49-D2075D5CAC24}" destId="{AB5B32BC-ED63-46F8-A328-023FC94EDF5C}" srcOrd="0" destOrd="0" presId="urn:microsoft.com/office/officeart/2005/8/layout/radial2"/>
    <dgm:cxn modelId="{B33FDCAB-C539-45C1-8F16-969A834C0680}" srcId="{5B1073B8-FF11-4A67-A1AB-2AEEC210FF0C}" destId="{EF5903E9-CA38-4C78-B792-81EABFFCC261}" srcOrd="0" destOrd="0" parTransId="{F6D9B1AE-C038-4A2A-A41C-3857A82C528D}" sibTransId="{E322A478-D695-4F0F-BABA-DB26AF31944F}"/>
    <dgm:cxn modelId="{9A6130B9-83E1-4E2F-ACFC-52C9FC34F3CC}" type="presOf" srcId="{5B1073B8-FF11-4A67-A1AB-2AEEC210FF0C}" destId="{718367E5-8D75-4469-8FAD-52525D121DD0}" srcOrd="0" destOrd="0" presId="urn:microsoft.com/office/officeart/2005/8/layout/radial2"/>
    <dgm:cxn modelId="{014E36D3-C69B-4399-8844-FBC0601B25F9}" type="presOf" srcId="{C078B214-20D8-49C2-8D36-2449261AB71D}" destId="{9AE018FE-1DBD-4A79-B249-7BEF277049C2}" srcOrd="0" destOrd="1" presId="urn:microsoft.com/office/officeart/2005/8/layout/radial2"/>
    <dgm:cxn modelId="{67887DD0-3850-426A-A212-A82C97AA9C31}" srcId="{4653E361-F907-4282-B945-DBC8D22F1AEB}" destId="{B10442B7-4343-4D43-9B96-75B19E295570}" srcOrd="0" destOrd="0" parTransId="{E9B6E99F-E921-4813-829A-43652E025025}" sibTransId="{BC6CAE0A-8D9A-45EE-BBDE-7646A584CB8A}"/>
    <dgm:cxn modelId="{A20ADDD7-35E6-46E9-8221-D79FB69FEE20}" srcId="{02C96F60-D320-481A-98ED-335FF77FD501}" destId="{CB40AFD3-5619-42EC-BD11-F46C45B82ADB}" srcOrd="2" destOrd="0" parTransId="{56E6CA8C-7879-4ADF-BB49-D2075D5CAC24}" sibTransId="{0F9EF51D-E02B-4C1F-9033-F0AE682D865E}"/>
    <dgm:cxn modelId="{94E48C3D-28B4-40C4-9928-870569656ECE}" type="presOf" srcId="{CB40AFD3-5619-42EC-BD11-F46C45B82ADB}" destId="{9C3F97ED-9377-46B5-9B12-6D0BA6E54689}" srcOrd="0" destOrd="0" presId="urn:microsoft.com/office/officeart/2005/8/layout/radial2"/>
    <dgm:cxn modelId="{2FDAE49E-BF63-443A-9A0B-A151605AC390}" srcId="{CB40AFD3-5619-42EC-BD11-F46C45B82ADB}" destId="{8E5EBD66-1955-484C-8D8E-78AC1C28CDD3}" srcOrd="0" destOrd="0" parTransId="{1205C434-BD1E-43AE-9ADA-88D87A07F48D}" sibTransId="{3745DC37-D882-4E37-AC5D-A544F039FDB7}"/>
    <dgm:cxn modelId="{EC48E718-57B1-4100-973F-DD9FEA7FE0DA}" type="presOf" srcId="{8E5EBD66-1955-484C-8D8E-78AC1C28CDD3}" destId="{9AE018FE-1DBD-4A79-B249-7BEF277049C2}" srcOrd="0" destOrd="0" presId="urn:microsoft.com/office/officeart/2005/8/layout/radial2"/>
    <dgm:cxn modelId="{0F97F4A3-A611-4229-A162-BFB6B6975397}" type="presOf" srcId="{9568B93D-F2E0-42A6-855D-F4EB3A106EF0}" destId="{9D922F01-DD4B-4FE0-B077-2CF7A7D427DC}" srcOrd="0" destOrd="1" presId="urn:microsoft.com/office/officeart/2005/8/layout/radial2"/>
    <dgm:cxn modelId="{92F42859-DD10-41F8-BF0D-F757211E0856}" type="presOf" srcId="{A40F4D4F-2CA1-4F1B-BF7C-42884D0D9354}" destId="{D70B9D2F-227D-4596-9C69-8BB3FC8F4F97}" srcOrd="0" destOrd="0" presId="urn:microsoft.com/office/officeart/2005/8/layout/radial2"/>
    <dgm:cxn modelId="{E7F30AC8-8DCA-422C-873D-46F801DF71D5}" type="presOf" srcId="{B3D10D0B-CC22-4FFE-833C-FF0A8DC633C3}" destId="{FE8DCE56-7853-4478-8E72-726390F213FC}" srcOrd="0" destOrd="0" presId="urn:microsoft.com/office/officeart/2005/8/layout/radial2"/>
    <dgm:cxn modelId="{D13462C0-B8A3-4356-8DC7-DB79908F2F15}" srcId="{4653E361-F907-4282-B945-DBC8D22F1AEB}" destId="{E0A6E780-1260-4B76-8193-568165A1E22D}" srcOrd="1" destOrd="0" parTransId="{BE8B5ED0-F14D-469A-9E37-11600C963B6E}" sibTransId="{375E7216-2B2C-461E-8CB0-A3C7D5DB7955}"/>
    <dgm:cxn modelId="{A0D76030-C57E-4F74-94D6-B02F1310C3B9}" srcId="{5B1073B8-FF11-4A67-A1AB-2AEEC210FF0C}" destId="{9568B93D-F2E0-42A6-855D-F4EB3A106EF0}" srcOrd="1" destOrd="0" parTransId="{292920BF-C27C-41D9-9452-19A5235778F1}" sibTransId="{721F9071-2312-42A9-8D60-488149927B5F}"/>
    <dgm:cxn modelId="{720CD11F-F491-4562-AE6C-D56CF2025A45}" type="presOf" srcId="{EF5903E9-CA38-4C78-B792-81EABFFCC261}" destId="{9D922F01-DD4B-4FE0-B077-2CF7A7D427DC}" srcOrd="0" destOrd="0" presId="urn:microsoft.com/office/officeart/2005/8/layout/radial2"/>
    <dgm:cxn modelId="{B20F18A4-7142-43F7-A64C-F41AA1EAB6A2}" srcId="{02C96F60-D320-481A-98ED-335FF77FD501}" destId="{5B1073B8-FF11-4A67-A1AB-2AEEC210FF0C}" srcOrd="0" destOrd="0" parTransId="{B3D10D0B-CC22-4FFE-833C-FF0A8DC633C3}" sibTransId="{B051870A-6E34-4F7E-ABA2-C38C45C570BC}"/>
    <dgm:cxn modelId="{0D8DA920-E917-48AE-BAEA-281A419BC554}" type="presParOf" srcId="{E5D30742-CF7E-4A49-A198-AE48DB614007}" destId="{3DD90062-8C0F-43D9-BB46-86909E5D143D}" srcOrd="0" destOrd="0" presId="urn:microsoft.com/office/officeart/2005/8/layout/radial2"/>
    <dgm:cxn modelId="{AAE41FCD-690E-4ABB-962C-E2CD77E455B8}" type="presParOf" srcId="{3DD90062-8C0F-43D9-BB46-86909E5D143D}" destId="{715AECA3-FF6C-4BE8-BD04-11BE017AF27D}" srcOrd="0" destOrd="0" presId="urn:microsoft.com/office/officeart/2005/8/layout/radial2"/>
    <dgm:cxn modelId="{A9BAA091-E520-4D2F-A971-577BD23B5AEC}" type="presParOf" srcId="{715AECA3-FF6C-4BE8-BD04-11BE017AF27D}" destId="{1A7E31DE-5E45-46F0-B8E6-45F0B40EA037}" srcOrd="0" destOrd="0" presId="urn:microsoft.com/office/officeart/2005/8/layout/radial2"/>
    <dgm:cxn modelId="{5AB6DFFB-83CC-45DE-B36B-167D83F58697}" type="presParOf" srcId="{715AECA3-FF6C-4BE8-BD04-11BE017AF27D}" destId="{FDF1D755-F9CF-4FDF-BB57-F8CF6027B8D5}" srcOrd="1" destOrd="0" presId="urn:microsoft.com/office/officeart/2005/8/layout/radial2"/>
    <dgm:cxn modelId="{BD016F37-A4F0-447D-A9D9-F0BE227ED557}" type="presParOf" srcId="{3DD90062-8C0F-43D9-BB46-86909E5D143D}" destId="{FE8DCE56-7853-4478-8E72-726390F213FC}" srcOrd="1" destOrd="0" presId="urn:microsoft.com/office/officeart/2005/8/layout/radial2"/>
    <dgm:cxn modelId="{42207F4D-17DD-4D55-9FB3-4F1F305766AB}" type="presParOf" srcId="{3DD90062-8C0F-43D9-BB46-86909E5D143D}" destId="{BAF96471-1480-43FE-B4E3-188E1D7B494E}" srcOrd="2" destOrd="0" presId="urn:microsoft.com/office/officeart/2005/8/layout/radial2"/>
    <dgm:cxn modelId="{EBA26887-6C25-4AE1-BB90-F4CE57E3F6BB}" type="presParOf" srcId="{BAF96471-1480-43FE-B4E3-188E1D7B494E}" destId="{718367E5-8D75-4469-8FAD-52525D121DD0}" srcOrd="0" destOrd="0" presId="urn:microsoft.com/office/officeart/2005/8/layout/radial2"/>
    <dgm:cxn modelId="{D1EEAD87-017A-497A-BAB7-040DBF78216B}" type="presParOf" srcId="{BAF96471-1480-43FE-B4E3-188E1D7B494E}" destId="{9D922F01-DD4B-4FE0-B077-2CF7A7D427DC}" srcOrd="1" destOrd="0" presId="urn:microsoft.com/office/officeart/2005/8/layout/radial2"/>
    <dgm:cxn modelId="{22067561-8A67-401F-AE36-5721A30030D8}" type="presParOf" srcId="{3DD90062-8C0F-43D9-BB46-86909E5D143D}" destId="{D70B9D2F-227D-4596-9C69-8BB3FC8F4F97}" srcOrd="3" destOrd="0" presId="urn:microsoft.com/office/officeart/2005/8/layout/radial2"/>
    <dgm:cxn modelId="{B61D3CA7-768A-435E-8D34-BAA5E018C3C5}" type="presParOf" srcId="{3DD90062-8C0F-43D9-BB46-86909E5D143D}" destId="{B8A8F4DD-21EF-4406-BA4E-E7971E34D0E3}" srcOrd="4" destOrd="0" presId="urn:microsoft.com/office/officeart/2005/8/layout/radial2"/>
    <dgm:cxn modelId="{A64F8CAC-5E6F-4000-B5D6-8C64B8A50068}" type="presParOf" srcId="{B8A8F4DD-21EF-4406-BA4E-E7971E34D0E3}" destId="{5D759B34-8443-486D-9F22-B421F4B3C18D}" srcOrd="0" destOrd="0" presId="urn:microsoft.com/office/officeart/2005/8/layout/radial2"/>
    <dgm:cxn modelId="{FD96F7F9-E752-4E86-B5EA-2F1F054682E3}" type="presParOf" srcId="{B8A8F4DD-21EF-4406-BA4E-E7971E34D0E3}" destId="{7EAC4800-123E-40FE-BCE9-8E5D9F9FE300}" srcOrd="1" destOrd="0" presId="urn:microsoft.com/office/officeart/2005/8/layout/radial2"/>
    <dgm:cxn modelId="{58C0B67C-807E-4FD6-8DF6-D4C792C44ABC}" type="presParOf" srcId="{3DD90062-8C0F-43D9-BB46-86909E5D143D}" destId="{AB5B32BC-ED63-46F8-A328-023FC94EDF5C}" srcOrd="5" destOrd="0" presId="urn:microsoft.com/office/officeart/2005/8/layout/radial2"/>
    <dgm:cxn modelId="{26AAAC8F-A722-485D-AE62-09F1838F444B}" type="presParOf" srcId="{3DD90062-8C0F-43D9-BB46-86909E5D143D}" destId="{0C79B806-9BFC-405F-A61D-22CB75F90D8E}" srcOrd="6" destOrd="0" presId="urn:microsoft.com/office/officeart/2005/8/layout/radial2"/>
    <dgm:cxn modelId="{4471FF85-D4BA-4B9A-B39D-420092A096D8}" type="presParOf" srcId="{0C79B806-9BFC-405F-A61D-22CB75F90D8E}" destId="{9C3F97ED-9377-46B5-9B12-6D0BA6E54689}" srcOrd="0" destOrd="0" presId="urn:microsoft.com/office/officeart/2005/8/layout/radial2"/>
    <dgm:cxn modelId="{D8CA7FA3-A798-451C-962A-821258FF5613}" type="presParOf" srcId="{0C79B806-9BFC-405F-A61D-22CB75F90D8E}" destId="{9AE018FE-1DBD-4A79-B249-7BEF277049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C96F60-D320-481A-98ED-335FF77FD50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073B8-FF11-4A67-A1AB-2AEEC210FF0C}">
      <dgm:prSet phldrT="[Text]"/>
      <dgm:spPr/>
      <dgm:t>
        <a:bodyPr/>
        <a:lstStyle/>
        <a:p>
          <a:r>
            <a:rPr lang="zh-CN" altLang="en-US" dirty="0" smtClean="0"/>
            <a:t>舅舅</a:t>
          </a:r>
          <a:endParaRPr lang="en-US" dirty="0"/>
        </a:p>
      </dgm:t>
    </dgm:pt>
    <dgm:pt modelId="{B3D10D0B-CC22-4FFE-833C-FF0A8DC633C3}" type="parTrans" cxnId="{B20F18A4-7142-43F7-A64C-F41AA1EAB6A2}">
      <dgm:prSet/>
      <dgm:spPr/>
      <dgm:t>
        <a:bodyPr/>
        <a:lstStyle/>
        <a:p>
          <a:endParaRPr lang="en-US"/>
        </a:p>
      </dgm:t>
    </dgm:pt>
    <dgm:pt modelId="{B051870A-6E34-4F7E-ABA2-C38C45C570BC}" type="sibTrans" cxnId="{B20F18A4-7142-43F7-A64C-F41AA1EAB6A2}">
      <dgm:prSet/>
      <dgm:spPr/>
      <dgm:t>
        <a:bodyPr/>
        <a:lstStyle/>
        <a:p>
          <a:endParaRPr lang="en-US"/>
        </a:p>
      </dgm:t>
    </dgm:pt>
    <dgm:pt modelId="{EF5903E9-CA38-4C78-B792-81EABFFCC261}">
      <dgm:prSet phldrT="[Text]" phldr="1"/>
      <dgm:spPr/>
      <dgm:t>
        <a:bodyPr/>
        <a:lstStyle/>
        <a:p>
          <a:endParaRPr lang="en-US" dirty="0"/>
        </a:p>
      </dgm:t>
    </dgm:pt>
    <dgm:pt modelId="{F6D9B1AE-C038-4A2A-A41C-3857A82C528D}" type="parTrans" cxnId="{B33FDCAB-C539-45C1-8F16-969A834C0680}">
      <dgm:prSet/>
      <dgm:spPr/>
      <dgm:t>
        <a:bodyPr/>
        <a:lstStyle/>
        <a:p>
          <a:endParaRPr lang="en-US"/>
        </a:p>
      </dgm:t>
    </dgm:pt>
    <dgm:pt modelId="{E322A478-D695-4F0F-BABA-DB26AF31944F}" type="sibTrans" cxnId="{B33FDCAB-C539-45C1-8F16-969A834C0680}">
      <dgm:prSet/>
      <dgm:spPr/>
      <dgm:t>
        <a:bodyPr/>
        <a:lstStyle/>
        <a:p>
          <a:endParaRPr lang="en-US"/>
        </a:p>
      </dgm:t>
    </dgm:pt>
    <dgm:pt modelId="{9568B93D-F2E0-42A6-855D-F4EB3A106EF0}">
      <dgm:prSet phldrT="[Text]" phldr="1"/>
      <dgm:spPr/>
      <dgm:t>
        <a:bodyPr/>
        <a:lstStyle/>
        <a:p>
          <a:endParaRPr lang="en-US" dirty="0"/>
        </a:p>
      </dgm:t>
    </dgm:pt>
    <dgm:pt modelId="{292920BF-C27C-41D9-9452-19A5235778F1}" type="parTrans" cxnId="{A0D76030-C57E-4F74-94D6-B02F1310C3B9}">
      <dgm:prSet/>
      <dgm:spPr/>
      <dgm:t>
        <a:bodyPr/>
        <a:lstStyle/>
        <a:p>
          <a:endParaRPr lang="en-US"/>
        </a:p>
      </dgm:t>
    </dgm:pt>
    <dgm:pt modelId="{721F9071-2312-42A9-8D60-488149927B5F}" type="sibTrans" cxnId="{A0D76030-C57E-4F74-94D6-B02F1310C3B9}">
      <dgm:prSet/>
      <dgm:spPr/>
      <dgm:t>
        <a:bodyPr/>
        <a:lstStyle/>
        <a:p>
          <a:endParaRPr lang="en-US"/>
        </a:p>
      </dgm:t>
    </dgm:pt>
    <dgm:pt modelId="{4653E361-F907-4282-B945-DBC8D22F1AEB}">
      <dgm:prSet phldrT="[Text]"/>
      <dgm:spPr/>
      <dgm:t>
        <a:bodyPr/>
        <a:lstStyle/>
        <a:p>
          <a:r>
            <a:rPr lang="zh-CN" altLang="en-US" dirty="0" smtClean="0"/>
            <a:t>姑姑</a:t>
          </a:r>
          <a:endParaRPr lang="en-US" dirty="0"/>
        </a:p>
      </dgm:t>
    </dgm:pt>
    <dgm:pt modelId="{A40F4D4F-2CA1-4F1B-BF7C-42884D0D9354}" type="parTrans" cxnId="{E608A57F-B3FA-4F0D-8F45-ECD3B46A4CC3}">
      <dgm:prSet/>
      <dgm:spPr/>
      <dgm:t>
        <a:bodyPr/>
        <a:lstStyle/>
        <a:p>
          <a:endParaRPr lang="en-US"/>
        </a:p>
      </dgm:t>
    </dgm:pt>
    <dgm:pt modelId="{E844AD13-8201-4B84-84A6-F3806B16D645}" type="sibTrans" cxnId="{E608A57F-B3FA-4F0D-8F45-ECD3B46A4CC3}">
      <dgm:prSet/>
      <dgm:spPr/>
      <dgm:t>
        <a:bodyPr/>
        <a:lstStyle/>
        <a:p>
          <a:endParaRPr lang="en-US"/>
        </a:p>
      </dgm:t>
    </dgm:pt>
    <dgm:pt modelId="{B10442B7-4343-4D43-9B96-75B19E295570}">
      <dgm:prSet phldrT="[Text]" phldr="1"/>
      <dgm:spPr/>
      <dgm:t>
        <a:bodyPr/>
        <a:lstStyle/>
        <a:p>
          <a:endParaRPr lang="en-US" dirty="0"/>
        </a:p>
      </dgm:t>
    </dgm:pt>
    <dgm:pt modelId="{E9B6E99F-E921-4813-829A-43652E025025}" type="parTrans" cxnId="{67887DD0-3850-426A-A212-A82C97AA9C31}">
      <dgm:prSet/>
      <dgm:spPr/>
      <dgm:t>
        <a:bodyPr/>
        <a:lstStyle/>
        <a:p>
          <a:endParaRPr lang="en-US"/>
        </a:p>
      </dgm:t>
    </dgm:pt>
    <dgm:pt modelId="{BC6CAE0A-8D9A-45EE-BBDE-7646A584CB8A}" type="sibTrans" cxnId="{67887DD0-3850-426A-A212-A82C97AA9C31}">
      <dgm:prSet/>
      <dgm:spPr/>
      <dgm:t>
        <a:bodyPr/>
        <a:lstStyle/>
        <a:p>
          <a:endParaRPr lang="en-US"/>
        </a:p>
      </dgm:t>
    </dgm:pt>
    <dgm:pt modelId="{E0A6E780-1260-4B76-8193-568165A1E22D}">
      <dgm:prSet phldrT="[Text]" phldr="1"/>
      <dgm:spPr/>
      <dgm:t>
        <a:bodyPr/>
        <a:lstStyle/>
        <a:p>
          <a:endParaRPr lang="en-US" dirty="0"/>
        </a:p>
      </dgm:t>
    </dgm:pt>
    <dgm:pt modelId="{BE8B5ED0-F14D-469A-9E37-11600C963B6E}" type="parTrans" cxnId="{D13462C0-B8A3-4356-8DC7-DB79908F2F15}">
      <dgm:prSet/>
      <dgm:spPr/>
      <dgm:t>
        <a:bodyPr/>
        <a:lstStyle/>
        <a:p>
          <a:endParaRPr lang="en-US"/>
        </a:p>
      </dgm:t>
    </dgm:pt>
    <dgm:pt modelId="{375E7216-2B2C-461E-8CB0-A3C7D5DB7955}" type="sibTrans" cxnId="{D13462C0-B8A3-4356-8DC7-DB79908F2F15}">
      <dgm:prSet/>
      <dgm:spPr/>
      <dgm:t>
        <a:bodyPr/>
        <a:lstStyle/>
        <a:p>
          <a:endParaRPr lang="en-US"/>
        </a:p>
      </dgm:t>
    </dgm:pt>
    <dgm:pt modelId="{CB40AFD3-5619-42EC-BD11-F46C45B82ADB}">
      <dgm:prSet phldrT="[Text]"/>
      <dgm:spPr/>
      <dgm:t>
        <a:bodyPr/>
        <a:lstStyle/>
        <a:p>
          <a:r>
            <a:rPr lang="zh-CN" altLang="en-US" dirty="0" smtClean="0"/>
            <a:t>婶婶</a:t>
          </a:r>
          <a:endParaRPr lang="en-US" dirty="0"/>
        </a:p>
      </dgm:t>
    </dgm:pt>
    <dgm:pt modelId="{56E6CA8C-7879-4ADF-BB49-D2075D5CAC24}" type="parTrans" cxnId="{A20ADDD7-35E6-46E9-8221-D79FB69FEE20}">
      <dgm:prSet/>
      <dgm:spPr/>
      <dgm:t>
        <a:bodyPr/>
        <a:lstStyle/>
        <a:p>
          <a:endParaRPr lang="en-US"/>
        </a:p>
      </dgm:t>
    </dgm:pt>
    <dgm:pt modelId="{0F9EF51D-E02B-4C1F-9033-F0AE682D865E}" type="sibTrans" cxnId="{A20ADDD7-35E6-46E9-8221-D79FB69FEE20}">
      <dgm:prSet/>
      <dgm:spPr/>
      <dgm:t>
        <a:bodyPr/>
        <a:lstStyle/>
        <a:p>
          <a:endParaRPr lang="en-US"/>
        </a:p>
      </dgm:t>
    </dgm:pt>
    <dgm:pt modelId="{8E5EBD66-1955-484C-8D8E-78AC1C28CDD3}">
      <dgm:prSet phldrT="[Text]" phldr="1"/>
      <dgm:spPr/>
      <dgm:t>
        <a:bodyPr/>
        <a:lstStyle/>
        <a:p>
          <a:endParaRPr lang="en-US" dirty="0"/>
        </a:p>
      </dgm:t>
    </dgm:pt>
    <dgm:pt modelId="{1205C434-BD1E-43AE-9ADA-88D87A07F48D}" type="parTrans" cxnId="{2FDAE49E-BF63-443A-9A0B-A151605AC390}">
      <dgm:prSet/>
      <dgm:spPr/>
      <dgm:t>
        <a:bodyPr/>
        <a:lstStyle/>
        <a:p>
          <a:endParaRPr lang="en-US"/>
        </a:p>
      </dgm:t>
    </dgm:pt>
    <dgm:pt modelId="{3745DC37-D882-4E37-AC5D-A544F039FDB7}" type="sibTrans" cxnId="{2FDAE49E-BF63-443A-9A0B-A151605AC390}">
      <dgm:prSet/>
      <dgm:spPr/>
      <dgm:t>
        <a:bodyPr/>
        <a:lstStyle/>
        <a:p>
          <a:endParaRPr lang="en-US"/>
        </a:p>
      </dgm:t>
    </dgm:pt>
    <dgm:pt modelId="{C078B214-20D8-49C2-8D36-2449261AB71D}">
      <dgm:prSet phldrT="[Text]" phldr="1"/>
      <dgm:spPr/>
      <dgm:t>
        <a:bodyPr/>
        <a:lstStyle/>
        <a:p>
          <a:endParaRPr lang="en-US" dirty="0"/>
        </a:p>
      </dgm:t>
    </dgm:pt>
    <dgm:pt modelId="{896EDADE-8971-458E-B44B-9DDE5EEBF064}" type="parTrans" cxnId="{F78B654B-2866-4F82-B49B-FBD2BB8F88B2}">
      <dgm:prSet/>
      <dgm:spPr/>
      <dgm:t>
        <a:bodyPr/>
        <a:lstStyle/>
        <a:p>
          <a:endParaRPr lang="en-US"/>
        </a:p>
      </dgm:t>
    </dgm:pt>
    <dgm:pt modelId="{4796031C-B7DB-4653-95D2-52AFBE2EE00F}" type="sibTrans" cxnId="{F78B654B-2866-4F82-B49B-FBD2BB8F88B2}">
      <dgm:prSet/>
      <dgm:spPr/>
      <dgm:t>
        <a:bodyPr/>
        <a:lstStyle/>
        <a:p>
          <a:endParaRPr lang="en-US"/>
        </a:p>
      </dgm:t>
    </dgm:pt>
    <dgm:pt modelId="{E5D30742-CF7E-4A49-A198-AE48DB614007}" type="pres">
      <dgm:prSet presAssocID="{02C96F60-D320-481A-98ED-335FF77FD50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90062-8C0F-43D9-BB46-86909E5D143D}" type="pres">
      <dgm:prSet presAssocID="{02C96F60-D320-481A-98ED-335FF77FD501}" presName="cycle" presStyleCnt="0"/>
      <dgm:spPr/>
    </dgm:pt>
    <dgm:pt modelId="{715AECA3-FF6C-4BE8-BD04-11BE017AF27D}" type="pres">
      <dgm:prSet presAssocID="{02C96F60-D320-481A-98ED-335FF77FD501}" presName="centerShape" presStyleCnt="0"/>
      <dgm:spPr/>
    </dgm:pt>
    <dgm:pt modelId="{1A7E31DE-5E45-46F0-B8E6-45F0B40EA037}" type="pres">
      <dgm:prSet presAssocID="{02C96F60-D320-481A-98ED-335FF77FD501}" presName="connSite" presStyleLbl="node1" presStyleIdx="0" presStyleCnt="4"/>
      <dgm:spPr/>
    </dgm:pt>
    <dgm:pt modelId="{FDF1D755-F9CF-4FDF-BB57-F8CF6027B8D5}" type="pres">
      <dgm:prSet presAssocID="{02C96F60-D320-481A-98ED-335FF77FD501}" presName="visible" presStyleLbl="node1" presStyleIdx="0" presStyleCnt="4"/>
      <dgm:spPr/>
    </dgm:pt>
    <dgm:pt modelId="{FE8DCE56-7853-4478-8E72-726390F213FC}" type="pres">
      <dgm:prSet presAssocID="{B3D10D0B-CC22-4FFE-833C-FF0A8DC633C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AF96471-1480-43FE-B4E3-188E1D7B494E}" type="pres">
      <dgm:prSet presAssocID="{5B1073B8-FF11-4A67-A1AB-2AEEC210FF0C}" presName="node" presStyleCnt="0"/>
      <dgm:spPr/>
    </dgm:pt>
    <dgm:pt modelId="{718367E5-8D75-4469-8FAD-52525D121DD0}" type="pres">
      <dgm:prSet presAssocID="{5B1073B8-FF11-4A67-A1AB-2AEEC210FF0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22F01-DD4B-4FE0-B077-2CF7A7D427DC}" type="pres">
      <dgm:prSet presAssocID="{5B1073B8-FF11-4A67-A1AB-2AEEC210FF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B9D2F-227D-4596-9C69-8BB3FC8F4F97}" type="pres">
      <dgm:prSet presAssocID="{A40F4D4F-2CA1-4F1B-BF7C-42884D0D935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8A8F4DD-21EF-4406-BA4E-E7971E34D0E3}" type="pres">
      <dgm:prSet presAssocID="{4653E361-F907-4282-B945-DBC8D22F1AEB}" presName="node" presStyleCnt="0"/>
      <dgm:spPr/>
    </dgm:pt>
    <dgm:pt modelId="{5D759B34-8443-486D-9F22-B421F4B3C18D}" type="pres">
      <dgm:prSet presAssocID="{4653E361-F907-4282-B945-DBC8D22F1AEB}" presName="parentNode" presStyleLbl="node1" presStyleIdx="2" presStyleCnt="4" custScaleX="104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4800-123E-40FE-BCE9-8E5D9F9FE300}" type="pres">
      <dgm:prSet presAssocID="{4653E361-F907-4282-B945-DBC8D22F1AE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32BC-ED63-46F8-A328-023FC94EDF5C}" type="pres">
      <dgm:prSet presAssocID="{56E6CA8C-7879-4ADF-BB49-D2075D5CAC2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C79B806-9BFC-405F-A61D-22CB75F90D8E}" type="pres">
      <dgm:prSet presAssocID="{CB40AFD3-5619-42EC-BD11-F46C45B82ADB}" presName="node" presStyleCnt="0"/>
      <dgm:spPr/>
    </dgm:pt>
    <dgm:pt modelId="{9C3F97ED-9377-46B5-9B12-6D0BA6E54689}" type="pres">
      <dgm:prSet presAssocID="{CB40AFD3-5619-42EC-BD11-F46C45B82AD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18FE-1DBD-4A79-B249-7BEF277049C2}" type="pres">
      <dgm:prSet presAssocID="{CB40AFD3-5619-42EC-BD11-F46C45B82AD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C95D00-21D4-474C-BEF3-E7A0EBC6CD14}" type="presOf" srcId="{56E6CA8C-7879-4ADF-BB49-D2075D5CAC24}" destId="{AB5B32BC-ED63-46F8-A328-023FC94EDF5C}" srcOrd="0" destOrd="0" presId="urn:microsoft.com/office/officeart/2005/8/layout/radial2"/>
    <dgm:cxn modelId="{D2C3FBF3-7921-487D-B6CB-63FC6A661204}" type="presOf" srcId="{02C96F60-D320-481A-98ED-335FF77FD501}" destId="{E5D30742-CF7E-4A49-A198-AE48DB614007}" srcOrd="0" destOrd="0" presId="urn:microsoft.com/office/officeart/2005/8/layout/radial2"/>
    <dgm:cxn modelId="{006B4C32-76AB-4A93-9BF9-32B55BA5D264}" type="presOf" srcId="{A40F4D4F-2CA1-4F1B-BF7C-42884D0D9354}" destId="{D70B9D2F-227D-4596-9C69-8BB3FC8F4F97}" srcOrd="0" destOrd="0" presId="urn:microsoft.com/office/officeart/2005/8/layout/radial2"/>
    <dgm:cxn modelId="{FC433D36-8981-4C81-BC73-B69198E2D515}" type="presOf" srcId="{9568B93D-F2E0-42A6-855D-F4EB3A106EF0}" destId="{9D922F01-DD4B-4FE0-B077-2CF7A7D427DC}" srcOrd="0" destOrd="1" presId="urn:microsoft.com/office/officeart/2005/8/layout/radial2"/>
    <dgm:cxn modelId="{AEC25268-B4C7-4B1E-A052-7EEF6F6F65F7}" type="presOf" srcId="{4653E361-F907-4282-B945-DBC8D22F1AEB}" destId="{5D759B34-8443-486D-9F22-B421F4B3C18D}" srcOrd="0" destOrd="0" presId="urn:microsoft.com/office/officeart/2005/8/layout/radial2"/>
    <dgm:cxn modelId="{67887DD0-3850-426A-A212-A82C97AA9C31}" srcId="{4653E361-F907-4282-B945-DBC8D22F1AEB}" destId="{B10442B7-4343-4D43-9B96-75B19E295570}" srcOrd="0" destOrd="0" parTransId="{E9B6E99F-E921-4813-829A-43652E025025}" sibTransId="{BC6CAE0A-8D9A-45EE-BBDE-7646A584CB8A}"/>
    <dgm:cxn modelId="{B33FDCAB-C539-45C1-8F16-969A834C0680}" srcId="{5B1073B8-FF11-4A67-A1AB-2AEEC210FF0C}" destId="{EF5903E9-CA38-4C78-B792-81EABFFCC261}" srcOrd="0" destOrd="0" parTransId="{F6D9B1AE-C038-4A2A-A41C-3857A82C528D}" sibTransId="{E322A478-D695-4F0F-BABA-DB26AF31944F}"/>
    <dgm:cxn modelId="{F712D548-80C2-4566-BA2C-BD34DDBA8326}" type="presOf" srcId="{CB40AFD3-5619-42EC-BD11-F46C45B82ADB}" destId="{9C3F97ED-9377-46B5-9B12-6D0BA6E54689}" srcOrd="0" destOrd="0" presId="urn:microsoft.com/office/officeart/2005/8/layout/radial2"/>
    <dgm:cxn modelId="{C35F8725-01C7-4BDE-B846-87CB4825455C}" type="presOf" srcId="{E0A6E780-1260-4B76-8193-568165A1E22D}" destId="{7EAC4800-123E-40FE-BCE9-8E5D9F9FE300}" srcOrd="0" destOrd="1" presId="urn:microsoft.com/office/officeart/2005/8/layout/radial2"/>
    <dgm:cxn modelId="{A0D76030-C57E-4F74-94D6-B02F1310C3B9}" srcId="{5B1073B8-FF11-4A67-A1AB-2AEEC210FF0C}" destId="{9568B93D-F2E0-42A6-855D-F4EB3A106EF0}" srcOrd="1" destOrd="0" parTransId="{292920BF-C27C-41D9-9452-19A5235778F1}" sibTransId="{721F9071-2312-42A9-8D60-488149927B5F}"/>
    <dgm:cxn modelId="{A20ADDD7-35E6-46E9-8221-D79FB69FEE20}" srcId="{02C96F60-D320-481A-98ED-335FF77FD501}" destId="{CB40AFD3-5619-42EC-BD11-F46C45B82ADB}" srcOrd="2" destOrd="0" parTransId="{56E6CA8C-7879-4ADF-BB49-D2075D5CAC24}" sibTransId="{0F9EF51D-E02B-4C1F-9033-F0AE682D865E}"/>
    <dgm:cxn modelId="{0CCBA4D2-CEAE-48F9-9264-824DE79FAAC7}" type="presOf" srcId="{EF5903E9-CA38-4C78-B792-81EABFFCC261}" destId="{9D922F01-DD4B-4FE0-B077-2CF7A7D427DC}" srcOrd="0" destOrd="0" presId="urn:microsoft.com/office/officeart/2005/8/layout/radial2"/>
    <dgm:cxn modelId="{2A6DBF57-2967-475E-84FC-C4383913AB6C}" type="presOf" srcId="{C078B214-20D8-49C2-8D36-2449261AB71D}" destId="{9AE018FE-1DBD-4A79-B249-7BEF277049C2}" srcOrd="0" destOrd="1" presId="urn:microsoft.com/office/officeart/2005/8/layout/radial2"/>
    <dgm:cxn modelId="{F43F4C3A-ABF1-4E07-A8C0-571EA8923484}" type="presOf" srcId="{B3D10D0B-CC22-4FFE-833C-FF0A8DC633C3}" destId="{FE8DCE56-7853-4478-8E72-726390F213FC}" srcOrd="0" destOrd="0" presId="urn:microsoft.com/office/officeart/2005/8/layout/radial2"/>
    <dgm:cxn modelId="{F78B654B-2866-4F82-B49B-FBD2BB8F88B2}" srcId="{CB40AFD3-5619-42EC-BD11-F46C45B82ADB}" destId="{C078B214-20D8-49C2-8D36-2449261AB71D}" srcOrd="1" destOrd="0" parTransId="{896EDADE-8971-458E-B44B-9DDE5EEBF064}" sibTransId="{4796031C-B7DB-4653-95D2-52AFBE2EE00F}"/>
    <dgm:cxn modelId="{62C4EAC8-1D67-430C-87F5-7C748E88DCFB}" type="presOf" srcId="{8E5EBD66-1955-484C-8D8E-78AC1C28CDD3}" destId="{9AE018FE-1DBD-4A79-B249-7BEF277049C2}" srcOrd="0" destOrd="0" presId="urn:microsoft.com/office/officeart/2005/8/layout/radial2"/>
    <dgm:cxn modelId="{0D78269B-1446-48BB-A764-D60882072F11}" type="presOf" srcId="{B10442B7-4343-4D43-9B96-75B19E295570}" destId="{7EAC4800-123E-40FE-BCE9-8E5D9F9FE300}" srcOrd="0" destOrd="0" presId="urn:microsoft.com/office/officeart/2005/8/layout/radial2"/>
    <dgm:cxn modelId="{B20F18A4-7142-43F7-A64C-F41AA1EAB6A2}" srcId="{02C96F60-D320-481A-98ED-335FF77FD501}" destId="{5B1073B8-FF11-4A67-A1AB-2AEEC210FF0C}" srcOrd="0" destOrd="0" parTransId="{B3D10D0B-CC22-4FFE-833C-FF0A8DC633C3}" sibTransId="{B051870A-6E34-4F7E-ABA2-C38C45C570BC}"/>
    <dgm:cxn modelId="{2FDAE49E-BF63-443A-9A0B-A151605AC390}" srcId="{CB40AFD3-5619-42EC-BD11-F46C45B82ADB}" destId="{8E5EBD66-1955-484C-8D8E-78AC1C28CDD3}" srcOrd="0" destOrd="0" parTransId="{1205C434-BD1E-43AE-9ADA-88D87A07F48D}" sibTransId="{3745DC37-D882-4E37-AC5D-A544F039FDB7}"/>
    <dgm:cxn modelId="{E608A57F-B3FA-4F0D-8F45-ECD3B46A4CC3}" srcId="{02C96F60-D320-481A-98ED-335FF77FD501}" destId="{4653E361-F907-4282-B945-DBC8D22F1AEB}" srcOrd="1" destOrd="0" parTransId="{A40F4D4F-2CA1-4F1B-BF7C-42884D0D9354}" sibTransId="{E844AD13-8201-4B84-84A6-F3806B16D645}"/>
    <dgm:cxn modelId="{8B3A851D-4DE5-495E-9596-796EA6E3E9AF}" type="presOf" srcId="{5B1073B8-FF11-4A67-A1AB-2AEEC210FF0C}" destId="{718367E5-8D75-4469-8FAD-52525D121DD0}" srcOrd="0" destOrd="0" presId="urn:microsoft.com/office/officeart/2005/8/layout/radial2"/>
    <dgm:cxn modelId="{D13462C0-B8A3-4356-8DC7-DB79908F2F15}" srcId="{4653E361-F907-4282-B945-DBC8D22F1AEB}" destId="{E0A6E780-1260-4B76-8193-568165A1E22D}" srcOrd="1" destOrd="0" parTransId="{BE8B5ED0-F14D-469A-9E37-11600C963B6E}" sibTransId="{375E7216-2B2C-461E-8CB0-A3C7D5DB7955}"/>
    <dgm:cxn modelId="{018C2C2A-705F-41A2-9845-286C1D345636}" type="presParOf" srcId="{E5D30742-CF7E-4A49-A198-AE48DB614007}" destId="{3DD90062-8C0F-43D9-BB46-86909E5D143D}" srcOrd="0" destOrd="0" presId="urn:microsoft.com/office/officeart/2005/8/layout/radial2"/>
    <dgm:cxn modelId="{6457C8E0-E15E-4D08-9785-CC69D66D881A}" type="presParOf" srcId="{3DD90062-8C0F-43D9-BB46-86909E5D143D}" destId="{715AECA3-FF6C-4BE8-BD04-11BE017AF27D}" srcOrd="0" destOrd="0" presId="urn:microsoft.com/office/officeart/2005/8/layout/radial2"/>
    <dgm:cxn modelId="{04307508-87E7-4373-8477-905EF4CF1E6B}" type="presParOf" srcId="{715AECA3-FF6C-4BE8-BD04-11BE017AF27D}" destId="{1A7E31DE-5E45-46F0-B8E6-45F0B40EA037}" srcOrd="0" destOrd="0" presId="urn:microsoft.com/office/officeart/2005/8/layout/radial2"/>
    <dgm:cxn modelId="{E2F215AB-2460-4B9D-82CA-5179E108AF80}" type="presParOf" srcId="{715AECA3-FF6C-4BE8-BD04-11BE017AF27D}" destId="{FDF1D755-F9CF-4FDF-BB57-F8CF6027B8D5}" srcOrd="1" destOrd="0" presId="urn:microsoft.com/office/officeart/2005/8/layout/radial2"/>
    <dgm:cxn modelId="{2CB39758-6CEE-41B4-8660-7448BEFFC62F}" type="presParOf" srcId="{3DD90062-8C0F-43D9-BB46-86909E5D143D}" destId="{FE8DCE56-7853-4478-8E72-726390F213FC}" srcOrd="1" destOrd="0" presId="urn:microsoft.com/office/officeart/2005/8/layout/radial2"/>
    <dgm:cxn modelId="{F34F1EFB-DE1F-4910-8245-AC41D098107A}" type="presParOf" srcId="{3DD90062-8C0F-43D9-BB46-86909E5D143D}" destId="{BAF96471-1480-43FE-B4E3-188E1D7B494E}" srcOrd="2" destOrd="0" presId="urn:microsoft.com/office/officeart/2005/8/layout/radial2"/>
    <dgm:cxn modelId="{CB1311B4-4B30-4F50-949F-0ACB690F1D66}" type="presParOf" srcId="{BAF96471-1480-43FE-B4E3-188E1D7B494E}" destId="{718367E5-8D75-4469-8FAD-52525D121DD0}" srcOrd="0" destOrd="0" presId="urn:microsoft.com/office/officeart/2005/8/layout/radial2"/>
    <dgm:cxn modelId="{B2582024-8A13-49A2-8F72-57DB55A72CE3}" type="presParOf" srcId="{BAF96471-1480-43FE-B4E3-188E1D7B494E}" destId="{9D922F01-DD4B-4FE0-B077-2CF7A7D427DC}" srcOrd="1" destOrd="0" presId="urn:microsoft.com/office/officeart/2005/8/layout/radial2"/>
    <dgm:cxn modelId="{DD6AEB7C-1BBA-4F07-B9E6-E40D418F8601}" type="presParOf" srcId="{3DD90062-8C0F-43D9-BB46-86909E5D143D}" destId="{D70B9D2F-227D-4596-9C69-8BB3FC8F4F97}" srcOrd="3" destOrd="0" presId="urn:microsoft.com/office/officeart/2005/8/layout/radial2"/>
    <dgm:cxn modelId="{6F6FB0F8-BE27-4361-8B5E-0CAB508F2BCE}" type="presParOf" srcId="{3DD90062-8C0F-43D9-BB46-86909E5D143D}" destId="{B8A8F4DD-21EF-4406-BA4E-E7971E34D0E3}" srcOrd="4" destOrd="0" presId="urn:microsoft.com/office/officeart/2005/8/layout/radial2"/>
    <dgm:cxn modelId="{4A58CE8E-F610-42AA-B7FC-DBC513882BE1}" type="presParOf" srcId="{B8A8F4DD-21EF-4406-BA4E-E7971E34D0E3}" destId="{5D759B34-8443-486D-9F22-B421F4B3C18D}" srcOrd="0" destOrd="0" presId="urn:microsoft.com/office/officeart/2005/8/layout/radial2"/>
    <dgm:cxn modelId="{570F774D-CF0B-42BA-9210-1E3C70F69458}" type="presParOf" srcId="{B8A8F4DD-21EF-4406-BA4E-E7971E34D0E3}" destId="{7EAC4800-123E-40FE-BCE9-8E5D9F9FE300}" srcOrd="1" destOrd="0" presId="urn:microsoft.com/office/officeart/2005/8/layout/radial2"/>
    <dgm:cxn modelId="{5BDCB2DF-C12A-4886-A0ED-63B66BF2BB82}" type="presParOf" srcId="{3DD90062-8C0F-43D9-BB46-86909E5D143D}" destId="{AB5B32BC-ED63-46F8-A328-023FC94EDF5C}" srcOrd="5" destOrd="0" presId="urn:microsoft.com/office/officeart/2005/8/layout/radial2"/>
    <dgm:cxn modelId="{8EA279C0-5383-4120-987D-599F5FC961BE}" type="presParOf" srcId="{3DD90062-8C0F-43D9-BB46-86909E5D143D}" destId="{0C79B806-9BFC-405F-A61D-22CB75F90D8E}" srcOrd="6" destOrd="0" presId="urn:microsoft.com/office/officeart/2005/8/layout/radial2"/>
    <dgm:cxn modelId="{4E9CFC6E-4D74-431A-86F9-7C26C2B19B13}" type="presParOf" srcId="{0C79B806-9BFC-405F-A61D-22CB75F90D8E}" destId="{9C3F97ED-9377-46B5-9B12-6D0BA6E54689}" srcOrd="0" destOrd="0" presId="urn:microsoft.com/office/officeart/2005/8/layout/radial2"/>
    <dgm:cxn modelId="{6BFC2731-9E04-4EF9-975E-11A80A7C9600}" type="presParOf" srcId="{0C79B806-9BFC-405F-A61D-22CB75F90D8E}" destId="{9AE018FE-1DBD-4A79-B249-7BEF277049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C96F60-D320-481A-98ED-335FF77FD50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073B8-FF11-4A67-A1AB-2AEEC210FF0C}">
      <dgm:prSet phldrT="[Text]"/>
      <dgm:spPr/>
      <dgm:t>
        <a:bodyPr/>
        <a:lstStyle/>
        <a:p>
          <a:r>
            <a:rPr lang="zh-CN" altLang="en-US" dirty="0" smtClean="0"/>
            <a:t>头疼</a:t>
          </a:r>
          <a:endParaRPr lang="en-US" dirty="0"/>
        </a:p>
      </dgm:t>
    </dgm:pt>
    <dgm:pt modelId="{B3D10D0B-CC22-4FFE-833C-FF0A8DC633C3}" type="parTrans" cxnId="{B20F18A4-7142-43F7-A64C-F41AA1EAB6A2}">
      <dgm:prSet/>
      <dgm:spPr/>
      <dgm:t>
        <a:bodyPr/>
        <a:lstStyle/>
        <a:p>
          <a:endParaRPr lang="en-US"/>
        </a:p>
      </dgm:t>
    </dgm:pt>
    <dgm:pt modelId="{B051870A-6E34-4F7E-ABA2-C38C45C570BC}" type="sibTrans" cxnId="{B20F18A4-7142-43F7-A64C-F41AA1EAB6A2}">
      <dgm:prSet/>
      <dgm:spPr/>
      <dgm:t>
        <a:bodyPr/>
        <a:lstStyle/>
        <a:p>
          <a:endParaRPr lang="en-US"/>
        </a:p>
      </dgm:t>
    </dgm:pt>
    <dgm:pt modelId="{EF5903E9-CA38-4C78-B792-81EABFFCC261}">
      <dgm:prSet phldrT="[Text]" phldr="1"/>
      <dgm:spPr/>
      <dgm:t>
        <a:bodyPr/>
        <a:lstStyle/>
        <a:p>
          <a:endParaRPr lang="en-US" dirty="0"/>
        </a:p>
      </dgm:t>
    </dgm:pt>
    <dgm:pt modelId="{F6D9B1AE-C038-4A2A-A41C-3857A82C528D}" type="parTrans" cxnId="{B33FDCAB-C539-45C1-8F16-969A834C0680}">
      <dgm:prSet/>
      <dgm:spPr/>
      <dgm:t>
        <a:bodyPr/>
        <a:lstStyle/>
        <a:p>
          <a:endParaRPr lang="en-US"/>
        </a:p>
      </dgm:t>
    </dgm:pt>
    <dgm:pt modelId="{E322A478-D695-4F0F-BABA-DB26AF31944F}" type="sibTrans" cxnId="{B33FDCAB-C539-45C1-8F16-969A834C0680}">
      <dgm:prSet/>
      <dgm:spPr/>
      <dgm:t>
        <a:bodyPr/>
        <a:lstStyle/>
        <a:p>
          <a:endParaRPr lang="en-US"/>
        </a:p>
      </dgm:t>
    </dgm:pt>
    <dgm:pt modelId="{9568B93D-F2E0-42A6-855D-F4EB3A106EF0}">
      <dgm:prSet phldrT="[Text]" phldr="1"/>
      <dgm:spPr/>
      <dgm:t>
        <a:bodyPr/>
        <a:lstStyle/>
        <a:p>
          <a:endParaRPr lang="en-US" dirty="0"/>
        </a:p>
      </dgm:t>
    </dgm:pt>
    <dgm:pt modelId="{292920BF-C27C-41D9-9452-19A5235778F1}" type="parTrans" cxnId="{A0D76030-C57E-4F74-94D6-B02F1310C3B9}">
      <dgm:prSet/>
      <dgm:spPr/>
      <dgm:t>
        <a:bodyPr/>
        <a:lstStyle/>
        <a:p>
          <a:endParaRPr lang="en-US"/>
        </a:p>
      </dgm:t>
    </dgm:pt>
    <dgm:pt modelId="{721F9071-2312-42A9-8D60-488149927B5F}" type="sibTrans" cxnId="{A0D76030-C57E-4F74-94D6-B02F1310C3B9}">
      <dgm:prSet/>
      <dgm:spPr/>
      <dgm:t>
        <a:bodyPr/>
        <a:lstStyle/>
        <a:p>
          <a:endParaRPr lang="en-US"/>
        </a:p>
      </dgm:t>
    </dgm:pt>
    <dgm:pt modelId="{4653E361-F907-4282-B945-DBC8D22F1AEB}">
      <dgm:prSet phldrT="[Text]"/>
      <dgm:spPr/>
      <dgm:t>
        <a:bodyPr/>
        <a:lstStyle/>
        <a:p>
          <a:r>
            <a:rPr lang="zh-CN" altLang="en-US" dirty="0" smtClean="0"/>
            <a:t>流鼻涕</a:t>
          </a:r>
          <a:endParaRPr lang="en-US" dirty="0"/>
        </a:p>
      </dgm:t>
    </dgm:pt>
    <dgm:pt modelId="{A40F4D4F-2CA1-4F1B-BF7C-42884D0D9354}" type="parTrans" cxnId="{E608A57F-B3FA-4F0D-8F45-ECD3B46A4CC3}">
      <dgm:prSet/>
      <dgm:spPr/>
      <dgm:t>
        <a:bodyPr/>
        <a:lstStyle/>
        <a:p>
          <a:endParaRPr lang="en-US"/>
        </a:p>
      </dgm:t>
    </dgm:pt>
    <dgm:pt modelId="{E844AD13-8201-4B84-84A6-F3806B16D645}" type="sibTrans" cxnId="{E608A57F-B3FA-4F0D-8F45-ECD3B46A4CC3}">
      <dgm:prSet/>
      <dgm:spPr/>
      <dgm:t>
        <a:bodyPr/>
        <a:lstStyle/>
        <a:p>
          <a:endParaRPr lang="en-US"/>
        </a:p>
      </dgm:t>
    </dgm:pt>
    <dgm:pt modelId="{B10442B7-4343-4D43-9B96-75B19E295570}">
      <dgm:prSet phldrT="[Text]" phldr="1"/>
      <dgm:spPr/>
      <dgm:t>
        <a:bodyPr/>
        <a:lstStyle/>
        <a:p>
          <a:endParaRPr lang="en-US" dirty="0"/>
        </a:p>
      </dgm:t>
    </dgm:pt>
    <dgm:pt modelId="{E9B6E99F-E921-4813-829A-43652E025025}" type="parTrans" cxnId="{67887DD0-3850-426A-A212-A82C97AA9C31}">
      <dgm:prSet/>
      <dgm:spPr/>
      <dgm:t>
        <a:bodyPr/>
        <a:lstStyle/>
        <a:p>
          <a:endParaRPr lang="en-US"/>
        </a:p>
      </dgm:t>
    </dgm:pt>
    <dgm:pt modelId="{BC6CAE0A-8D9A-45EE-BBDE-7646A584CB8A}" type="sibTrans" cxnId="{67887DD0-3850-426A-A212-A82C97AA9C31}">
      <dgm:prSet/>
      <dgm:spPr/>
      <dgm:t>
        <a:bodyPr/>
        <a:lstStyle/>
        <a:p>
          <a:endParaRPr lang="en-US"/>
        </a:p>
      </dgm:t>
    </dgm:pt>
    <dgm:pt modelId="{E0A6E780-1260-4B76-8193-568165A1E22D}">
      <dgm:prSet phldrT="[Text]" phldr="1"/>
      <dgm:spPr/>
      <dgm:t>
        <a:bodyPr/>
        <a:lstStyle/>
        <a:p>
          <a:endParaRPr lang="en-US" dirty="0"/>
        </a:p>
      </dgm:t>
    </dgm:pt>
    <dgm:pt modelId="{BE8B5ED0-F14D-469A-9E37-11600C963B6E}" type="parTrans" cxnId="{D13462C0-B8A3-4356-8DC7-DB79908F2F15}">
      <dgm:prSet/>
      <dgm:spPr/>
      <dgm:t>
        <a:bodyPr/>
        <a:lstStyle/>
        <a:p>
          <a:endParaRPr lang="en-US"/>
        </a:p>
      </dgm:t>
    </dgm:pt>
    <dgm:pt modelId="{375E7216-2B2C-461E-8CB0-A3C7D5DB7955}" type="sibTrans" cxnId="{D13462C0-B8A3-4356-8DC7-DB79908F2F15}">
      <dgm:prSet/>
      <dgm:spPr/>
      <dgm:t>
        <a:bodyPr/>
        <a:lstStyle/>
        <a:p>
          <a:endParaRPr lang="en-US"/>
        </a:p>
      </dgm:t>
    </dgm:pt>
    <dgm:pt modelId="{CB40AFD3-5619-42EC-BD11-F46C45B82ADB}">
      <dgm:prSet phldrT="[Text]"/>
      <dgm:spPr/>
      <dgm:t>
        <a:bodyPr/>
        <a:lstStyle/>
        <a:p>
          <a:r>
            <a:rPr lang="zh-CN" altLang="en-US" dirty="0" smtClean="0"/>
            <a:t>咳嗽</a:t>
          </a:r>
          <a:endParaRPr lang="en-US" dirty="0"/>
        </a:p>
      </dgm:t>
    </dgm:pt>
    <dgm:pt modelId="{56E6CA8C-7879-4ADF-BB49-D2075D5CAC24}" type="parTrans" cxnId="{A20ADDD7-35E6-46E9-8221-D79FB69FEE20}">
      <dgm:prSet/>
      <dgm:spPr/>
      <dgm:t>
        <a:bodyPr/>
        <a:lstStyle/>
        <a:p>
          <a:endParaRPr lang="en-US"/>
        </a:p>
      </dgm:t>
    </dgm:pt>
    <dgm:pt modelId="{0F9EF51D-E02B-4C1F-9033-F0AE682D865E}" type="sibTrans" cxnId="{A20ADDD7-35E6-46E9-8221-D79FB69FEE20}">
      <dgm:prSet/>
      <dgm:spPr/>
      <dgm:t>
        <a:bodyPr/>
        <a:lstStyle/>
        <a:p>
          <a:endParaRPr lang="en-US"/>
        </a:p>
      </dgm:t>
    </dgm:pt>
    <dgm:pt modelId="{8E5EBD66-1955-484C-8D8E-78AC1C28CDD3}">
      <dgm:prSet phldrT="[Text]" phldr="1"/>
      <dgm:spPr/>
      <dgm:t>
        <a:bodyPr/>
        <a:lstStyle/>
        <a:p>
          <a:endParaRPr lang="en-US" dirty="0"/>
        </a:p>
      </dgm:t>
    </dgm:pt>
    <dgm:pt modelId="{1205C434-BD1E-43AE-9ADA-88D87A07F48D}" type="parTrans" cxnId="{2FDAE49E-BF63-443A-9A0B-A151605AC390}">
      <dgm:prSet/>
      <dgm:spPr/>
      <dgm:t>
        <a:bodyPr/>
        <a:lstStyle/>
        <a:p>
          <a:endParaRPr lang="en-US"/>
        </a:p>
      </dgm:t>
    </dgm:pt>
    <dgm:pt modelId="{3745DC37-D882-4E37-AC5D-A544F039FDB7}" type="sibTrans" cxnId="{2FDAE49E-BF63-443A-9A0B-A151605AC390}">
      <dgm:prSet/>
      <dgm:spPr/>
      <dgm:t>
        <a:bodyPr/>
        <a:lstStyle/>
        <a:p>
          <a:endParaRPr lang="en-US"/>
        </a:p>
      </dgm:t>
    </dgm:pt>
    <dgm:pt modelId="{C078B214-20D8-49C2-8D36-2449261AB71D}">
      <dgm:prSet phldrT="[Text]" phldr="1"/>
      <dgm:spPr/>
      <dgm:t>
        <a:bodyPr/>
        <a:lstStyle/>
        <a:p>
          <a:endParaRPr lang="en-US" dirty="0"/>
        </a:p>
      </dgm:t>
    </dgm:pt>
    <dgm:pt modelId="{896EDADE-8971-458E-B44B-9DDE5EEBF064}" type="parTrans" cxnId="{F78B654B-2866-4F82-B49B-FBD2BB8F88B2}">
      <dgm:prSet/>
      <dgm:spPr/>
      <dgm:t>
        <a:bodyPr/>
        <a:lstStyle/>
        <a:p>
          <a:endParaRPr lang="en-US"/>
        </a:p>
      </dgm:t>
    </dgm:pt>
    <dgm:pt modelId="{4796031C-B7DB-4653-95D2-52AFBE2EE00F}" type="sibTrans" cxnId="{F78B654B-2866-4F82-B49B-FBD2BB8F88B2}">
      <dgm:prSet/>
      <dgm:spPr/>
      <dgm:t>
        <a:bodyPr/>
        <a:lstStyle/>
        <a:p>
          <a:endParaRPr lang="en-US"/>
        </a:p>
      </dgm:t>
    </dgm:pt>
    <dgm:pt modelId="{E5D30742-CF7E-4A49-A198-AE48DB614007}" type="pres">
      <dgm:prSet presAssocID="{02C96F60-D320-481A-98ED-335FF77FD50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D90062-8C0F-43D9-BB46-86909E5D143D}" type="pres">
      <dgm:prSet presAssocID="{02C96F60-D320-481A-98ED-335FF77FD501}" presName="cycle" presStyleCnt="0"/>
      <dgm:spPr/>
    </dgm:pt>
    <dgm:pt modelId="{715AECA3-FF6C-4BE8-BD04-11BE017AF27D}" type="pres">
      <dgm:prSet presAssocID="{02C96F60-D320-481A-98ED-335FF77FD501}" presName="centerShape" presStyleCnt="0"/>
      <dgm:spPr/>
    </dgm:pt>
    <dgm:pt modelId="{1A7E31DE-5E45-46F0-B8E6-45F0B40EA037}" type="pres">
      <dgm:prSet presAssocID="{02C96F60-D320-481A-98ED-335FF77FD501}" presName="connSite" presStyleLbl="node1" presStyleIdx="0" presStyleCnt="4"/>
      <dgm:spPr/>
    </dgm:pt>
    <dgm:pt modelId="{FDF1D755-F9CF-4FDF-BB57-F8CF6027B8D5}" type="pres">
      <dgm:prSet presAssocID="{02C96F60-D320-481A-98ED-335FF77FD501}" presName="visible" presStyleLbl="node1" presStyleIdx="0" presStyleCnt="4"/>
      <dgm:spPr/>
    </dgm:pt>
    <dgm:pt modelId="{FE8DCE56-7853-4478-8E72-726390F213FC}" type="pres">
      <dgm:prSet presAssocID="{B3D10D0B-CC22-4FFE-833C-FF0A8DC633C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BAF96471-1480-43FE-B4E3-188E1D7B494E}" type="pres">
      <dgm:prSet presAssocID="{5B1073B8-FF11-4A67-A1AB-2AEEC210FF0C}" presName="node" presStyleCnt="0"/>
      <dgm:spPr/>
    </dgm:pt>
    <dgm:pt modelId="{718367E5-8D75-4469-8FAD-52525D121DD0}" type="pres">
      <dgm:prSet presAssocID="{5B1073B8-FF11-4A67-A1AB-2AEEC210FF0C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922F01-DD4B-4FE0-B077-2CF7A7D427DC}" type="pres">
      <dgm:prSet presAssocID="{5B1073B8-FF11-4A67-A1AB-2AEEC210FF0C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B9D2F-227D-4596-9C69-8BB3FC8F4F97}" type="pres">
      <dgm:prSet presAssocID="{A40F4D4F-2CA1-4F1B-BF7C-42884D0D9354}" presName="Name25" presStyleLbl="parChTrans1D1" presStyleIdx="1" presStyleCnt="3"/>
      <dgm:spPr/>
      <dgm:t>
        <a:bodyPr/>
        <a:lstStyle/>
        <a:p>
          <a:endParaRPr lang="en-US"/>
        </a:p>
      </dgm:t>
    </dgm:pt>
    <dgm:pt modelId="{B8A8F4DD-21EF-4406-BA4E-E7971E34D0E3}" type="pres">
      <dgm:prSet presAssocID="{4653E361-F907-4282-B945-DBC8D22F1AEB}" presName="node" presStyleCnt="0"/>
      <dgm:spPr/>
    </dgm:pt>
    <dgm:pt modelId="{5D759B34-8443-486D-9F22-B421F4B3C18D}" type="pres">
      <dgm:prSet presAssocID="{4653E361-F907-4282-B945-DBC8D22F1AEB}" presName="parentNode" presStyleLbl="node1" presStyleIdx="2" presStyleCnt="4" custScaleX="104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C4800-123E-40FE-BCE9-8E5D9F9FE300}" type="pres">
      <dgm:prSet presAssocID="{4653E361-F907-4282-B945-DBC8D22F1AEB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5B32BC-ED63-46F8-A328-023FC94EDF5C}" type="pres">
      <dgm:prSet presAssocID="{56E6CA8C-7879-4ADF-BB49-D2075D5CAC2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0C79B806-9BFC-405F-A61D-22CB75F90D8E}" type="pres">
      <dgm:prSet presAssocID="{CB40AFD3-5619-42EC-BD11-F46C45B82ADB}" presName="node" presStyleCnt="0"/>
      <dgm:spPr/>
    </dgm:pt>
    <dgm:pt modelId="{9C3F97ED-9377-46B5-9B12-6D0BA6E54689}" type="pres">
      <dgm:prSet presAssocID="{CB40AFD3-5619-42EC-BD11-F46C45B82AD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E018FE-1DBD-4A79-B249-7BEF277049C2}" type="pres">
      <dgm:prSet presAssocID="{CB40AFD3-5619-42EC-BD11-F46C45B82AD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28C30B-1B34-46FC-9D8B-BACF1CC57857}" type="presOf" srcId="{B3D10D0B-CC22-4FFE-833C-FF0A8DC633C3}" destId="{FE8DCE56-7853-4478-8E72-726390F213FC}" srcOrd="0" destOrd="0" presId="urn:microsoft.com/office/officeart/2005/8/layout/radial2"/>
    <dgm:cxn modelId="{E608A57F-B3FA-4F0D-8F45-ECD3B46A4CC3}" srcId="{02C96F60-D320-481A-98ED-335FF77FD501}" destId="{4653E361-F907-4282-B945-DBC8D22F1AEB}" srcOrd="1" destOrd="0" parTransId="{A40F4D4F-2CA1-4F1B-BF7C-42884D0D9354}" sibTransId="{E844AD13-8201-4B84-84A6-F3806B16D645}"/>
    <dgm:cxn modelId="{B33FDCAB-C539-45C1-8F16-969A834C0680}" srcId="{5B1073B8-FF11-4A67-A1AB-2AEEC210FF0C}" destId="{EF5903E9-CA38-4C78-B792-81EABFFCC261}" srcOrd="0" destOrd="0" parTransId="{F6D9B1AE-C038-4A2A-A41C-3857A82C528D}" sibTransId="{E322A478-D695-4F0F-BABA-DB26AF31944F}"/>
    <dgm:cxn modelId="{5468BCD3-8ADA-4A13-BEC0-DFB1ECA8B7EB}" type="presOf" srcId="{8E5EBD66-1955-484C-8D8E-78AC1C28CDD3}" destId="{9AE018FE-1DBD-4A79-B249-7BEF277049C2}" srcOrd="0" destOrd="0" presId="urn:microsoft.com/office/officeart/2005/8/layout/radial2"/>
    <dgm:cxn modelId="{7B7330EC-D923-42E9-8043-B0166B3D6194}" type="presOf" srcId="{C078B214-20D8-49C2-8D36-2449261AB71D}" destId="{9AE018FE-1DBD-4A79-B249-7BEF277049C2}" srcOrd="0" destOrd="1" presId="urn:microsoft.com/office/officeart/2005/8/layout/radial2"/>
    <dgm:cxn modelId="{632E5F3D-61EA-47D0-8267-972C2633403D}" type="presOf" srcId="{A40F4D4F-2CA1-4F1B-BF7C-42884D0D9354}" destId="{D70B9D2F-227D-4596-9C69-8BB3FC8F4F97}" srcOrd="0" destOrd="0" presId="urn:microsoft.com/office/officeart/2005/8/layout/radial2"/>
    <dgm:cxn modelId="{437B210E-0D60-4AC8-82A1-C8E632B60568}" type="presOf" srcId="{02C96F60-D320-481A-98ED-335FF77FD501}" destId="{E5D30742-CF7E-4A49-A198-AE48DB614007}" srcOrd="0" destOrd="0" presId="urn:microsoft.com/office/officeart/2005/8/layout/radial2"/>
    <dgm:cxn modelId="{82811144-C1FC-46CA-A4A8-D43A8555EC3B}" type="presOf" srcId="{CB40AFD3-5619-42EC-BD11-F46C45B82ADB}" destId="{9C3F97ED-9377-46B5-9B12-6D0BA6E54689}" srcOrd="0" destOrd="0" presId="urn:microsoft.com/office/officeart/2005/8/layout/radial2"/>
    <dgm:cxn modelId="{A0149667-EAF1-40A4-B953-8EB4B3790143}" type="presOf" srcId="{B10442B7-4343-4D43-9B96-75B19E295570}" destId="{7EAC4800-123E-40FE-BCE9-8E5D9F9FE300}" srcOrd="0" destOrd="0" presId="urn:microsoft.com/office/officeart/2005/8/layout/radial2"/>
    <dgm:cxn modelId="{6923C5E0-25F7-4098-BB5C-15C7FF027912}" type="presOf" srcId="{E0A6E780-1260-4B76-8193-568165A1E22D}" destId="{7EAC4800-123E-40FE-BCE9-8E5D9F9FE300}" srcOrd="0" destOrd="1" presId="urn:microsoft.com/office/officeart/2005/8/layout/radial2"/>
    <dgm:cxn modelId="{D13462C0-B8A3-4356-8DC7-DB79908F2F15}" srcId="{4653E361-F907-4282-B945-DBC8D22F1AEB}" destId="{E0A6E780-1260-4B76-8193-568165A1E22D}" srcOrd="1" destOrd="0" parTransId="{BE8B5ED0-F14D-469A-9E37-11600C963B6E}" sibTransId="{375E7216-2B2C-461E-8CB0-A3C7D5DB7955}"/>
    <dgm:cxn modelId="{F78B654B-2866-4F82-B49B-FBD2BB8F88B2}" srcId="{CB40AFD3-5619-42EC-BD11-F46C45B82ADB}" destId="{C078B214-20D8-49C2-8D36-2449261AB71D}" srcOrd="1" destOrd="0" parTransId="{896EDADE-8971-458E-B44B-9DDE5EEBF064}" sibTransId="{4796031C-B7DB-4653-95D2-52AFBE2EE00F}"/>
    <dgm:cxn modelId="{C6119021-5E58-4A1B-8A8A-76B7C9B7D528}" type="presOf" srcId="{4653E361-F907-4282-B945-DBC8D22F1AEB}" destId="{5D759B34-8443-486D-9F22-B421F4B3C18D}" srcOrd="0" destOrd="0" presId="urn:microsoft.com/office/officeart/2005/8/layout/radial2"/>
    <dgm:cxn modelId="{2FDAE49E-BF63-443A-9A0B-A151605AC390}" srcId="{CB40AFD3-5619-42EC-BD11-F46C45B82ADB}" destId="{8E5EBD66-1955-484C-8D8E-78AC1C28CDD3}" srcOrd="0" destOrd="0" parTransId="{1205C434-BD1E-43AE-9ADA-88D87A07F48D}" sibTransId="{3745DC37-D882-4E37-AC5D-A544F039FDB7}"/>
    <dgm:cxn modelId="{A0D76030-C57E-4F74-94D6-B02F1310C3B9}" srcId="{5B1073B8-FF11-4A67-A1AB-2AEEC210FF0C}" destId="{9568B93D-F2E0-42A6-855D-F4EB3A106EF0}" srcOrd="1" destOrd="0" parTransId="{292920BF-C27C-41D9-9452-19A5235778F1}" sibTransId="{721F9071-2312-42A9-8D60-488149927B5F}"/>
    <dgm:cxn modelId="{B20F18A4-7142-43F7-A64C-F41AA1EAB6A2}" srcId="{02C96F60-D320-481A-98ED-335FF77FD501}" destId="{5B1073B8-FF11-4A67-A1AB-2AEEC210FF0C}" srcOrd="0" destOrd="0" parTransId="{B3D10D0B-CC22-4FFE-833C-FF0A8DC633C3}" sibTransId="{B051870A-6E34-4F7E-ABA2-C38C45C570BC}"/>
    <dgm:cxn modelId="{A20ADDD7-35E6-46E9-8221-D79FB69FEE20}" srcId="{02C96F60-D320-481A-98ED-335FF77FD501}" destId="{CB40AFD3-5619-42EC-BD11-F46C45B82ADB}" srcOrd="2" destOrd="0" parTransId="{56E6CA8C-7879-4ADF-BB49-D2075D5CAC24}" sibTransId="{0F9EF51D-E02B-4C1F-9033-F0AE682D865E}"/>
    <dgm:cxn modelId="{17DF3EF1-75D7-4A8D-8B04-A9A125A5736A}" type="presOf" srcId="{9568B93D-F2E0-42A6-855D-F4EB3A106EF0}" destId="{9D922F01-DD4B-4FE0-B077-2CF7A7D427DC}" srcOrd="0" destOrd="1" presId="urn:microsoft.com/office/officeart/2005/8/layout/radial2"/>
    <dgm:cxn modelId="{67887DD0-3850-426A-A212-A82C97AA9C31}" srcId="{4653E361-F907-4282-B945-DBC8D22F1AEB}" destId="{B10442B7-4343-4D43-9B96-75B19E295570}" srcOrd="0" destOrd="0" parTransId="{E9B6E99F-E921-4813-829A-43652E025025}" sibTransId="{BC6CAE0A-8D9A-45EE-BBDE-7646A584CB8A}"/>
    <dgm:cxn modelId="{26AFE9E9-EEF9-44ED-815B-823B10D21DF6}" type="presOf" srcId="{5B1073B8-FF11-4A67-A1AB-2AEEC210FF0C}" destId="{718367E5-8D75-4469-8FAD-52525D121DD0}" srcOrd="0" destOrd="0" presId="urn:microsoft.com/office/officeart/2005/8/layout/radial2"/>
    <dgm:cxn modelId="{3224BA2F-286F-4DAE-890F-347D41D4B1C3}" type="presOf" srcId="{56E6CA8C-7879-4ADF-BB49-D2075D5CAC24}" destId="{AB5B32BC-ED63-46F8-A328-023FC94EDF5C}" srcOrd="0" destOrd="0" presId="urn:microsoft.com/office/officeart/2005/8/layout/radial2"/>
    <dgm:cxn modelId="{2CD57742-6647-48C8-B88E-B177CD44408E}" type="presOf" srcId="{EF5903E9-CA38-4C78-B792-81EABFFCC261}" destId="{9D922F01-DD4B-4FE0-B077-2CF7A7D427DC}" srcOrd="0" destOrd="0" presId="urn:microsoft.com/office/officeart/2005/8/layout/radial2"/>
    <dgm:cxn modelId="{DCB972D5-4598-43C9-B650-1B7150C74085}" type="presParOf" srcId="{E5D30742-CF7E-4A49-A198-AE48DB614007}" destId="{3DD90062-8C0F-43D9-BB46-86909E5D143D}" srcOrd="0" destOrd="0" presId="urn:microsoft.com/office/officeart/2005/8/layout/radial2"/>
    <dgm:cxn modelId="{F770C8A8-DD68-40A7-8DCD-1C75B1CADFA9}" type="presParOf" srcId="{3DD90062-8C0F-43D9-BB46-86909E5D143D}" destId="{715AECA3-FF6C-4BE8-BD04-11BE017AF27D}" srcOrd="0" destOrd="0" presId="urn:microsoft.com/office/officeart/2005/8/layout/radial2"/>
    <dgm:cxn modelId="{3C80D534-47C1-4806-A6DE-160591DF4A35}" type="presParOf" srcId="{715AECA3-FF6C-4BE8-BD04-11BE017AF27D}" destId="{1A7E31DE-5E45-46F0-B8E6-45F0B40EA037}" srcOrd="0" destOrd="0" presId="urn:microsoft.com/office/officeart/2005/8/layout/radial2"/>
    <dgm:cxn modelId="{140A119B-1D23-4713-B785-A3E6BDDEFFE3}" type="presParOf" srcId="{715AECA3-FF6C-4BE8-BD04-11BE017AF27D}" destId="{FDF1D755-F9CF-4FDF-BB57-F8CF6027B8D5}" srcOrd="1" destOrd="0" presId="urn:microsoft.com/office/officeart/2005/8/layout/radial2"/>
    <dgm:cxn modelId="{42E607C5-3E40-41FF-84B1-4E68E61070AF}" type="presParOf" srcId="{3DD90062-8C0F-43D9-BB46-86909E5D143D}" destId="{FE8DCE56-7853-4478-8E72-726390F213FC}" srcOrd="1" destOrd="0" presId="urn:microsoft.com/office/officeart/2005/8/layout/radial2"/>
    <dgm:cxn modelId="{5234DF14-5C68-42EF-8662-71F0270BDE77}" type="presParOf" srcId="{3DD90062-8C0F-43D9-BB46-86909E5D143D}" destId="{BAF96471-1480-43FE-B4E3-188E1D7B494E}" srcOrd="2" destOrd="0" presId="urn:microsoft.com/office/officeart/2005/8/layout/radial2"/>
    <dgm:cxn modelId="{D7FF5583-5D8D-4FB6-B5B0-691A625C058F}" type="presParOf" srcId="{BAF96471-1480-43FE-B4E3-188E1D7B494E}" destId="{718367E5-8D75-4469-8FAD-52525D121DD0}" srcOrd="0" destOrd="0" presId="urn:microsoft.com/office/officeart/2005/8/layout/radial2"/>
    <dgm:cxn modelId="{D6FB7645-2639-4635-8223-D2A1ECAA6636}" type="presParOf" srcId="{BAF96471-1480-43FE-B4E3-188E1D7B494E}" destId="{9D922F01-DD4B-4FE0-B077-2CF7A7D427DC}" srcOrd="1" destOrd="0" presId="urn:microsoft.com/office/officeart/2005/8/layout/radial2"/>
    <dgm:cxn modelId="{16109145-E2B1-4E6C-BCE5-C94293A7660A}" type="presParOf" srcId="{3DD90062-8C0F-43D9-BB46-86909E5D143D}" destId="{D70B9D2F-227D-4596-9C69-8BB3FC8F4F97}" srcOrd="3" destOrd="0" presId="urn:microsoft.com/office/officeart/2005/8/layout/radial2"/>
    <dgm:cxn modelId="{3C24E878-0557-499D-B189-26A7561CAE47}" type="presParOf" srcId="{3DD90062-8C0F-43D9-BB46-86909E5D143D}" destId="{B8A8F4DD-21EF-4406-BA4E-E7971E34D0E3}" srcOrd="4" destOrd="0" presId="urn:microsoft.com/office/officeart/2005/8/layout/radial2"/>
    <dgm:cxn modelId="{D7CBA119-E64E-4FF6-9710-49CECDD2921C}" type="presParOf" srcId="{B8A8F4DD-21EF-4406-BA4E-E7971E34D0E3}" destId="{5D759B34-8443-486D-9F22-B421F4B3C18D}" srcOrd="0" destOrd="0" presId="urn:microsoft.com/office/officeart/2005/8/layout/radial2"/>
    <dgm:cxn modelId="{76AE130C-E1F0-4ECE-80AB-490BDE8671C3}" type="presParOf" srcId="{B8A8F4DD-21EF-4406-BA4E-E7971E34D0E3}" destId="{7EAC4800-123E-40FE-BCE9-8E5D9F9FE300}" srcOrd="1" destOrd="0" presId="urn:microsoft.com/office/officeart/2005/8/layout/radial2"/>
    <dgm:cxn modelId="{7BDA212C-63EE-40AA-929B-3D5F11106D25}" type="presParOf" srcId="{3DD90062-8C0F-43D9-BB46-86909E5D143D}" destId="{AB5B32BC-ED63-46F8-A328-023FC94EDF5C}" srcOrd="5" destOrd="0" presId="urn:microsoft.com/office/officeart/2005/8/layout/radial2"/>
    <dgm:cxn modelId="{06ABE27E-3336-4902-8215-F7A86CF7916B}" type="presParOf" srcId="{3DD90062-8C0F-43D9-BB46-86909E5D143D}" destId="{0C79B806-9BFC-405F-A61D-22CB75F90D8E}" srcOrd="6" destOrd="0" presId="urn:microsoft.com/office/officeart/2005/8/layout/radial2"/>
    <dgm:cxn modelId="{5B643C66-06D0-427E-AEFD-E0A2772F5704}" type="presParOf" srcId="{0C79B806-9BFC-405F-A61D-22CB75F90D8E}" destId="{9C3F97ED-9377-46B5-9B12-6D0BA6E54689}" srcOrd="0" destOrd="0" presId="urn:microsoft.com/office/officeart/2005/8/layout/radial2"/>
    <dgm:cxn modelId="{54EA018A-CC2C-4EDF-9056-7DD88CDD6DD6}" type="presParOf" srcId="{0C79B806-9BFC-405F-A61D-22CB75F90D8E}" destId="{9AE018FE-1DBD-4A79-B249-7BEF277049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32BC-ED63-46F8-A328-023FC94EDF5C}">
      <dsp:nvSpPr>
        <dsp:cNvPr id="0" name=""/>
        <dsp:cNvSpPr/>
      </dsp:nvSpPr>
      <dsp:spPr>
        <a:xfrm rot="2514616">
          <a:off x="1052142" y="1525101"/>
          <a:ext cx="363697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63697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B9D2F-227D-4596-9C69-8BB3FC8F4F97}">
      <dsp:nvSpPr>
        <dsp:cNvPr id="0" name=""/>
        <dsp:cNvSpPr/>
      </dsp:nvSpPr>
      <dsp:spPr>
        <a:xfrm>
          <a:off x="1098660" y="1062361"/>
          <a:ext cx="386171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86171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DCE56-7853-4478-8E72-726390F213FC}">
      <dsp:nvSpPr>
        <dsp:cNvPr id="0" name=""/>
        <dsp:cNvSpPr/>
      </dsp:nvSpPr>
      <dsp:spPr>
        <a:xfrm rot="19085384">
          <a:off x="1052142" y="599620"/>
          <a:ext cx="363697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63697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1D755-F9CF-4FDF-BB57-F8CF6027B8D5}">
      <dsp:nvSpPr>
        <dsp:cNvPr id="0" name=""/>
        <dsp:cNvSpPr/>
      </dsp:nvSpPr>
      <dsp:spPr>
        <a:xfrm>
          <a:off x="175276" y="549033"/>
          <a:ext cx="1086333" cy="1086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367E5-8D75-4469-8FAD-52525D121DD0}">
      <dsp:nvSpPr>
        <dsp:cNvPr id="0" name=""/>
        <dsp:cNvSpPr/>
      </dsp:nvSpPr>
      <dsp:spPr>
        <a:xfrm>
          <a:off x="1291537" y="814"/>
          <a:ext cx="608137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吸地</a:t>
          </a:r>
          <a:endParaRPr lang="en-US" sz="1300" kern="1200" dirty="0"/>
        </a:p>
      </dsp:txBody>
      <dsp:txXfrm>
        <a:off x="1380597" y="89874"/>
        <a:ext cx="430017" cy="430017"/>
      </dsp:txXfrm>
    </dsp:sp>
    <dsp:sp modelId="{9D922F01-DD4B-4FE0-B077-2CF7A7D427DC}">
      <dsp:nvSpPr>
        <dsp:cNvPr id="0" name=""/>
        <dsp:cNvSpPr/>
      </dsp:nvSpPr>
      <dsp:spPr>
        <a:xfrm>
          <a:off x="1960489" y="814"/>
          <a:ext cx="9122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0489" y="814"/>
        <a:ext cx="912206" cy="608137"/>
      </dsp:txXfrm>
    </dsp:sp>
    <dsp:sp modelId="{5D759B34-8443-486D-9F22-B421F4B3C18D}">
      <dsp:nvSpPr>
        <dsp:cNvPr id="0" name=""/>
        <dsp:cNvSpPr/>
      </dsp:nvSpPr>
      <dsp:spPr>
        <a:xfrm>
          <a:off x="1484832" y="788131"/>
          <a:ext cx="636404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擦窗户</a:t>
          </a:r>
          <a:endParaRPr lang="en-US" sz="1300" kern="1200" dirty="0"/>
        </a:p>
      </dsp:txBody>
      <dsp:txXfrm>
        <a:off x="1578031" y="877191"/>
        <a:ext cx="450006" cy="430017"/>
      </dsp:txXfrm>
    </dsp:sp>
    <dsp:sp modelId="{7EAC4800-123E-40FE-BCE9-8E5D9F9FE300}">
      <dsp:nvSpPr>
        <dsp:cNvPr id="0" name=""/>
        <dsp:cNvSpPr/>
      </dsp:nvSpPr>
      <dsp:spPr>
        <a:xfrm>
          <a:off x="2146717" y="788131"/>
          <a:ext cx="9546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146717" y="788131"/>
        <a:ext cx="954606" cy="608137"/>
      </dsp:txXfrm>
    </dsp:sp>
    <dsp:sp modelId="{9C3F97ED-9377-46B5-9B12-6D0BA6E54689}">
      <dsp:nvSpPr>
        <dsp:cNvPr id="0" name=""/>
        <dsp:cNvSpPr/>
      </dsp:nvSpPr>
      <dsp:spPr>
        <a:xfrm>
          <a:off x="1291537" y="1575448"/>
          <a:ext cx="608137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炒菜</a:t>
          </a:r>
          <a:endParaRPr lang="en-US" sz="1300" kern="1200" dirty="0"/>
        </a:p>
      </dsp:txBody>
      <dsp:txXfrm>
        <a:off x="1380597" y="1664508"/>
        <a:ext cx="430017" cy="430017"/>
      </dsp:txXfrm>
    </dsp:sp>
    <dsp:sp modelId="{9AE018FE-1DBD-4A79-B249-7BEF277049C2}">
      <dsp:nvSpPr>
        <dsp:cNvPr id="0" name=""/>
        <dsp:cNvSpPr/>
      </dsp:nvSpPr>
      <dsp:spPr>
        <a:xfrm>
          <a:off x="1960489" y="1575448"/>
          <a:ext cx="9122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0489" y="1575448"/>
        <a:ext cx="912206" cy="6081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32BC-ED63-46F8-A328-023FC94EDF5C}">
      <dsp:nvSpPr>
        <dsp:cNvPr id="0" name=""/>
        <dsp:cNvSpPr/>
      </dsp:nvSpPr>
      <dsp:spPr>
        <a:xfrm rot="2514616">
          <a:off x="1052142" y="1525101"/>
          <a:ext cx="363697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63697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B9D2F-227D-4596-9C69-8BB3FC8F4F97}">
      <dsp:nvSpPr>
        <dsp:cNvPr id="0" name=""/>
        <dsp:cNvSpPr/>
      </dsp:nvSpPr>
      <dsp:spPr>
        <a:xfrm>
          <a:off x="1098660" y="1062361"/>
          <a:ext cx="386171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86171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DCE56-7853-4478-8E72-726390F213FC}">
      <dsp:nvSpPr>
        <dsp:cNvPr id="0" name=""/>
        <dsp:cNvSpPr/>
      </dsp:nvSpPr>
      <dsp:spPr>
        <a:xfrm rot="19085384">
          <a:off x="1052142" y="599620"/>
          <a:ext cx="363697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63697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1D755-F9CF-4FDF-BB57-F8CF6027B8D5}">
      <dsp:nvSpPr>
        <dsp:cNvPr id="0" name=""/>
        <dsp:cNvSpPr/>
      </dsp:nvSpPr>
      <dsp:spPr>
        <a:xfrm>
          <a:off x="175276" y="549033"/>
          <a:ext cx="1086333" cy="1086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367E5-8D75-4469-8FAD-52525D121DD0}">
      <dsp:nvSpPr>
        <dsp:cNvPr id="0" name=""/>
        <dsp:cNvSpPr/>
      </dsp:nvSpPr>
      <dsp:spPr>
        <a:xfrm>
          <a:off x="1291537" y="814"/>
          <a:ext cx="608137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猫</a:t>
          </a:r>
          <a:endParaRPr lang="en-US" sz="1600" kern="1200" dirty="0"/>
        </a:p>
      </dsp:txBody>
      <dsp:txXfrm>
        <a:off x="1380597" y="89874"/>
        <a:ext cx="430017" cy="430017"/>
      </dsp:txXfrm>
    </dsp:sp>
    <dsp:sp modelId="{9D922F01-DD4B-4FE0-B077-2CF7A7D427DC}">
      <dsp:nvSpPr>
        <dsp:cNvPr id="0" name=""/>
        <dsp:cNvSpPr/>
      </dsp:nvSpPr>
      <dsp:spPr>
        <a:xfrm>
          <a:off x="1960489" y="814"/>
          <a:ext cx="9122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0489" y="814"/>
        <a:ext cx="912206" cy="608137"/>
      </dsp:txXfrm>
    </dsp:sp>
    <dsp:sp modelId="{5D759B34-8443-486D-9F22-B421F4B3C18D}">
      <dsp:nvSpPr>
        <dsp:cNvPr id="0" name=""/>
        <dsp:cNvSpPr/>
      </dsp:nvSpPr>
      <dsp:spPr>
        <a:xfrm>
          <a:off x="1484832" y="788131"/>
          <a:ext cx="636404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狗</a:t>
          </a:r>
          <a:endParaRPr lang="en-US" sz="1600" kern="1200" dirty="0"/>
        </a:p>
      </dsp:txBody>
      <dsp:txXfrm>
        <a:off x="1578031" y="877191"/>
        <a:ext cx="450006" cy="430017"/>
      </dsp:txXfrm>
    </dsp:sp>
    <dsp:sp modelId="{7EAC4800-123E-40FE-BCE9-8E5D9F9FE300}">
      <dsp:nvSpPr>
        <dsp:cNvPr id="0" name=""/>
        <dsp:cNvSpPr/>
      </dsp:nvSpPr>
      <dsp:spPr>
        <a:xfrm>
          <a:off x="2146717" y="788131"/>
          <a:ext cx="9546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146717" y="788131"/>
        <a:ext cx="954606" cy="608137"/>
      </dsp:txXfrm>
    </dsp:sp>
    <dsp:sp modelId="{9C3F97ED-9377-46B5-9B12-6D0BA6E54689}">
      <dsp:nvSpPr>
        <dsp:cNvPr id="0" name=""/>
        <dsp:cNvSpPr/>
      </dsp:nvSpPr>
      <dsp:spPr>
        <a:xfrm>
          <a:off x="1291537" y="1575448"/>
          <a:ext cx="608137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兔子</a:t>
          </a:r>
          <a:endParaRPr lang="en-US" sz="1600" kern="1200" dirty="0"/>
        </a:p>
      </dsp:txBody>
      <dsp:txXfrm>
        <a:off x="1380597" y="1664508"/>
        <a:ext cx="430017" cy="430017"/>
      </dsp:txXfrm>
    </dsp:sp>
    <dsp:sp modelId="{9AE018FE-1DBD-4A79-B249-7BEF277049C2}">
      <dsp:nvSpPr>
        <dsp:cNvPr id="0" name=""/>
        <dsp:cNvSpPr/>
      </dsp:nvSpPr>
      <dsp:spPr>
        <a:xfrm>
          <a:off x="1960489" y="1575448"/>
          <a:ext cx="9122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0489" y="1575448"/>
        <a:ext cx="912206" cy="608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32BC-ED63-46F8-A328-023FC94EDF5C}">
      <dsp:nvSpPr>
        <dsp:cNvPr id="0" name=""/>
        <dsp:cNvSpPr/>
      </dsp:nvSpPr>
      <dsp:spPr>
        <a:xfrm rot="2546756">
          <a:off x="1020765" y="1514940"/>
          <a:ext cx="352292" cy="57041"/>
        </a:xfrm>
        <a:custGeom>
          <a:avLst/>
          <a:gdLst/>
          <a:ahLst/>
          <a:cxnLst/>
          <a:rect l="0" t="0" r="0" b="0"/>
          <a:pathLst>
            <a:path>
              <a:moveTo>
                <a:pt x="0" y="28520"/>
              </a:moveTo>
              <a:lnTo>
                <a:pt x="352292" y="28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B9D2F-227D-4596-9C69-8BB3FC8F4F97}">
      <dsp:nvSpPr>
        <dsp:cNvPr id="0" name=""/>
        <dsp:cNvSpPr/>
      </dsp:nvSpPr>
      <dsp:spPr>
        <a:xfrm>
          <a:off x="1066930" y="1063679"/>
          <a:ext cx="369323" cy="57041"/>
        </a:xfrm>
        <a:custGeom>
          <a:avLst/>
          <a:gdLst/>
          <a:ahLst/>
          <a:cxnLst/>
          <a:rect l="0" t="0" r="0" b="0"/>
          <a:pathLst>
            <a:path>
              <a:moveTo>
                <a:pt x="0" y="28520"/>
              </a:moveTo>
              <a:lnTo>
                <a:pt x="369323" y="28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DCE56-7853-4478-8E72-726390F213FC}">
      <dsp:nvSpPr>
        <dsp:cNvPr id="0" name=""/>
        <dsp:cNvSpPr/>
      </dsp:nvSpPr>
      <dsp:spPr>
        <a:xfrm rot="19053244">
          <a:off x="1020765" y="612418"/>
          <a:ext cx="352292" cy="57041"/>
        </a:xfrm>
        <a:custGeom>
          <a:avLst/>
          <a:gdLst/>
          <a:ahLst/>
          <a:cxnLst/>
          <a:rect l="0" t="0" r="0" b="0"/>
          <a:pathLst>
            <a:path>
              <a:moveTo>
                <a:pt x="0" y="28520"/>
              </a:moveTo>
              <a:lnTo>
                <a:pt x="352292" y="285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1D755-F9CF-4FDF-BB57-F8CF6027B8D5}">
      <dsp:nvSpPr>
        <dsp:cNvPr id="0" name=""/>
        <dsp:cNvSpPr/>
      </dsp:nvSpPr>
      <dsp:spPr>
        <a:xfrm>
          <a:off x="184344" y="573031"/>
          <a:ext cx="1038336" cy="10383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367E5-8D75-4469-8FAD-52525D121DD0}">
      <dsp:nvSpPr>
        <dsp:cNvPr id="0" name=""/>
        <dsp:cNvSpPr/>
      </dsp:nvSpPr>
      <dsp:spPr>
        <a:xfrm>
          <a:off x="1245252" y="328"/>
          <a:ext cx="623001" cy="62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舅舅</a:t>
          </a:r>
          <a:endParaRPr lang="en-US" sz="1600" kern="1200" dirty="0"/>
        </a:p>
      </dsp:txBody>
      <dsp:txXfrm>
        <a:off x="1336488" y="91564"/>
        <a:ext cx="440529" cy="440529"/>
      </dsp:txXfrm>
    </dsp:sp>
    <dsp:sp modelId="{9D922F01-DD4B-4FE0-B077-2CF7A7D427DC}">
      <dsp:nvSpPr>
        <dsp:cNvPr id="0" name=""/>
        <dsp:cNvSpPr/>
      </dsp:nvSpPr>
      <dsp:spPr>
        <a:xfrm>
          <a:off x="1930554" y="328"/>
          <a:ext cx="934502" cy="62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30554" y="328"/>
        <a:ext cx="934502" cy="623001"/>
      </dsp:txXfrm>
    </dsp:sp>
    <dsp:sp modelId="{5D759B34-8443-486D-9F22-B421F4B3C18D}">
      <dsp:nvSpPr>
        <dsp:cNvPr id="0" name=""/>
        <dsp:cNvSpPr/>
      </dsp:nvSpPr>
      <dsp:spPr>
        <a:xfrm>
          <a:off x="1436253" y="780699"/>
          <a:ext cx="651959" cy="62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姑姑</a:t>
          </a:r>
          <a:endParaRPr lang="en-US" sz="1600" kern="1200" dirty="0"/>
        </a:p>
      </dsp:txBody>
      <dsp:txXfrm>
        <a:off x="1531730" y="871935"/>
        <a:ext cx="461005" cy="440529"/>
      </dsp:txXfrm>
    </dsp:sp>
    <dsp:sp modelId="{7EAC4800-123E-40FE-BCE9-8E5D9F9FE300}">
      <dsp:nvSpPr>
        <dsp:cNvPr id="0" name=""/>
        <dsp:cNvSpPr/>
      </dsp:nvSpPr>
      <dsp:spPr>
        <a:xfrm>
          <a:off x="2114316" y="780699"/>
          <a:ext cx="977938" cy="62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114316" y="780699"/>
        <a:ext cx="977938" cy="623001"/>
      </dsp:txXfrm>
    </dsp:sp>
    <dsp:sp modelId="{9C3F97ED-9377-46B5-9B12-6D0BA6E54689}">
      <dsp:nvSpPr>
        <dsp:cNvPr id="0" name=""/>
        <dsp:cNvSpPr/>
      </dsp:nvSpPr>
      <dsp:spPr>
        <a:xfrm>
          <a:off x="1245252" y="1561069"/>
          <a:ext cx="623001" cy="6230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/>
            <a:t>婶婶</a:t>
          </a:r>
          <a:endParaRPr lang="en-US" sz="1600" kern="1200" dirty="0"/>
        </a:p>
      </dsp:txBody>
      <dsp:txXfrm>
        <a:off x="1336488" y="1652305"/>
        <a:ext cx="440529" cy="440529"/>
      </dsp:txXfrm>
    </dsp:sp>
    <dsp:sp modelId="{9AE018FE-1DBD-4A79-B249-7BEF277049C2}">
      <dsp:nvSpPr>
        <dsp:cNvPr id="0" name=""/>
        <dsp:cNvSpPr/>
      </dsp:nvSpPr>
      <dsp:spPr>
        <a:xfrm>
          <a:off x="1930554" y="1561069"/>
          <a:ext cx="934502" cy="62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30554" y="1561069"/>
        <a:ext cx="934502" cy="6230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B32BC-ED63-46F8-A328-023FC94EDF5C}">
      <dsp:nvSpPr>
        <dsp:cNvPr id="0" name=""/>
        <dsp:cNvSpPr/>
      </dsp:nvSpPr>
      <dsp:spPr>
        <a:xfrm rot="2514616">
          <a:off x="1052142" y="1525101"/>
          <a:ext cx="363697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63697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B9D2F-227D-4596-9C69-8BB3FC8F4F97}">
      <dsp:nvSpPr>
        <dsp:cNvPr id="0" name=""/>
        <dsp:cNvSpPr/>
      </dsp:nvSpPr>
      <dsp:spPr>
        <a:xfrm>
          <a:off x="1098660" y="1062361"/>
          <a:ext cx="386171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86171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DCE56-7853-4478-8E72-726390F213FC}">
      <dsp:nvSpPr>
        <dsp:cNvPr id="0" name=""/>
        <dsp:cNvSpPr/>
      </dsp:nvSpPr>
      <dsp:spPr>
        <a:xfrm rot="19085384">
          <a:off x="1052142" y="599620"/>
          <a:ext cx="363697" cy="59677"/>
        </a:xfrm>
        <a:custGeom>
          <a:avLst/>
          <a:gdLst/>
          <a:ahLst/>
          <a:cxnLst/>
          <a:rect l="0" t="0" r="0" b="0"/>
          <a:pathLst>
            <a:path>
              <a:moveTo>
                <a:pt x="0" y="29838"/>
              </a:moveTo>
              <a:lnTo>
                <a:pt x="363697" y="298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1D755-F9CF-4FDF-BB57-F8CF6027B8D5}">
      <dsp:nvSpPr>
        <dsp:cNvPr id="0" name=""/>
        <dsp:cNvSpPr/>
      </dsp:nvSpPr>
      <dsp:spPr>
        <a:xfrm>
          <a:off x="175276" y="549033"/>
          <a:ext cx="1086333" cy="10863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367E5-8D75-4469-8FAD-52525D121DD0}">
      <dsp:nvSpPr>
        <dsp:cNvPr id="0" name=""/>
        <dsp:cNvSpPr/>
      </dsp:nvSpPr>
      <dsp:spPr>
        <a:xfrm>
          <a:off x="1291537" y="814"/>
          <a:ext cx="608137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头疼</a:t>
          </a:r>
          <a:endParaRPr lang="en-US" sz="1300" kern="1200" dirty="0"/>
        </a:p>
      </dsp:txBody>
      <dsp:txXfrm>
        <a:off x="1380597" y="89874"/>
        <a:ext cx="430017" cy="430017"/>
      </dsp:txXfrm>
    </dsp:sp>
    <dsp:sp modelId="{9D922F01-DD4B-4FE0-B077-2CF7A7D427DC}">
      <dsp:nvSpPr>
        <dsp:cNvPr id="0" name=""/>
        <dsp:cNvSpPr/>
      </dsp:nvSpPr>
      <dsp:spPr>
        <a:xfrm>
          <a:off x="1960489" y="814"/>
          <a:ext cx="9122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0489" y="814"/>
        <a:ext cx="912206" cy="608137"/>
      </dsp:txXfrm>
    </dsp:sp>
    <dsp:sp modelId="{5D759B34-8443-486D-9F22-B421F4B3C18D}">
      <dsp:nvSpPr>
        <dsp:cNvPr id="0" name=""/>
        <dsp:cNvSpPr/>
      </dsp:nvSpPr>
      <dsp:spPr>
        <a:xfrm>
          <a:off x="1484832" y="788131"/>
          <a:ext cx="636404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流鼻涕</a:t>
          </a:r>
          <a:endParaRPr lang="en-US" sz="1300" kern="1200" dirty="0"/>
        </a:p>
      </dsp:txBody>
      <dsp:txXfrm>
        <a:off x="1578031" y="877191"/>
        <a:ext cx="450006" cy="430017"/>
      </dsp:txXfrm>
    </dsp:sp>
    <dsp:sp modelId="{7EAC4800-123E-40FE-BCE9-8E5D9F9FE300}">
      <dsp:nvSpPr>
        <dsp:cNvPr id="0" name=""/>
        <dsp:cNvSpPr/>
      </dsp:nvSpPr>
      <dsp:spPr>
        <a:xfrm>
          <a:off x="2146717" y="788131"/>
          <a:ext cx="9546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2146717" y="788131"/>
        <a:ext cx="954606" cy="608137"/>
      </dsp:txXfrm>
    </dsp:sp>
    <dsp:sp modelId="{9C3F97ED-9377-46B5-9B12-6D0BA6E54689}">
      <dsp:nvSpPr>
        <dsp:cNvPr id="0" name=""/>
        <dsp:cNvSpPr/>
      </dsp:nvSpPr>
      <dsp:spPr>
        <a:xfrm>
          <a:off x="1291537" y="1575448"/>
          <a:ext cx="608137" cy="6081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kern="1200" dirty="0" smtClean="0"/>
            <a:t>咳嗽</a:t>
          </a:r>
          <a:endParaRPr lang="en-US" sz="1300" kern="1200" dirty="0"/>
        </a:p>
      </dsp:txBody>
      <dsp:txXfrm>
        <a:off x="1380597" y="1664508"/>
        <a:ext cx="430017" cy="430017"/>
      </dsp:txXfrm>
    </dsp:sp>
    <dsp:sp modelId="{9AE018FE-1DBD-4A79-B249-7BEF277049C2}">
      <dsp:nvSpPr>
        <dsp:cNvPr id="0" name=""/>
        <dsp:cNvSpPr/>
      </dsp:nvSpPr>
      <dsp:spPr>
        <a:xfrm>
          <a:off x="1960489" y="1575448"/>
          <a:ext cx="912206" cy="608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1960489" y="1575448"/>
        <a:ext cx="912206" cy="608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8C48C-E8E3-4397-85FB-EB0CA05C6CB0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519C4-E6CE-4326-AAE4-006264D4A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BCAD2-AFFC-4388-92CF-F3503AF82F6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52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7D3E5-FBBE-45AD-967B-56A9ACF095C1}" type="datetimeFigureOut">
              <a:rPr lang="en-US" smtClean="0"/>
              <a:pPr/>
              <a:t>2/1/2016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0028-097D-4EA7-A374-658C2AB95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762000" y="3048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1143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轻活儿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105400" y="3810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宠物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914400" y="34290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4343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亲戚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334000" y="35052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38800" y="4419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生病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066800"/>
            <a:ext cx="8382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10200" y="1143000"/>
            <a:ext cx="838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4191000"/>
            <a:ext cx="838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4267200"/>
            <a:ext cx="838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519215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33800"/>
            <a:ext cx="3962400" cy="294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867400" y="1524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通</a:t>
            </a:r>
            <a:r>
              <a:rPr lang="zh-CN" altLang="en-US" sz="1200" dirty="0" smtClean="0"/>
              <a:t>常</a:t>
            </a:r>
            <a:r>
              <a:rPr lang="en-US" altLang="zh-CN" sz="1200" dirty="0" smtClean="0"/>
              <a:t>:normally    </a:t>
            </a:r>
            <a:r>
              <a:rPr lang="zh-CN" altLang="en-US" sz="1200" dirty="0" smtClean="0"/>
              <a:t>过</a:t>
            </a:r>
            <a:r>
              <a:rPr lang="en-US" altLang="zh-CN" sz="1200" dirty="0" smtClean="0"/>
              <a:t>:spend(time)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558687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钓</a:t>
            </a:r>
            <a:r>
              <a:rPr lang="zh-CN" altLang="en-US" sz="1200" dirty="0" smtClean="0"/>
              <a:t>鱼</a:t>
            </a:r>
            <a:r>
              <a:rPr lang="en-US" altLang="zh-CN" sz="1200" dirty="0" smtClean="0"/>
              <a:t>: fishing</a:t>
            </a:r>
          </a:p>
          <a:p>
            <a:r>
              <a:rPr lang="zh-CN" altLang="en-US" sz="1200" dirty="0"/>
              <a:t>野</a:t>
            </a:r>
            <a:r>
              <a:rPr lang="zh-CN" altLang="en-US" sz="1200" dirty="0" smtClean="0"/>
              <a:t>餐</a:t>
            </a:r>
            <a:r>
              <a:rPr lang="en-US" altLang="zh-CN" sz="1200" dirty="0" smtClean="0"/>
              <a:t>:go for a picnic</a:t>
            </a:r>
          </a:p>
          <a:p>
            <a:r>
              <a:rPr lang="zh-CN" altLang="en-US" sz="1200" dirty="0" smtClean="0"/>
              <a:t>等</a:t>
            </a:r>
            <a:r>
              <a:rPr lang="en-US" altLang="zh-CN" sz="1200" dirty="0" smtClean="0"/>
              <a:t>:etc.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17665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帮</a:t>
            </a:r>
            <a:r>
              <a:rPr lang="en-US" altLang="zh-CN" sz="1200" dirty="0" smtClean="0"/>
              <a:t>:help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283552" y="215035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干</a:t>
            </a:r>
            <a:r>
              <a:rPr lang="en-US" altLang="zh-CN" sz="1200" dirty="0" smtClean="0"/>
              <a:t>=</a:t>
            </a:r>
            <a:r>
              <a:rPr lang="zh-CN" altLang="en-US" sz="1200" dirty="0" smtClean="0"/>
              <a:t>做</a:t>
            </a:r>
            <a:r>
              <a:rPr lang="en-US" altLang="zh-CN" sz="1200" dirty="0" smtClean="0"/>
              <a:t>:do</a:t>
            </a:r>
          </a:p>
          <a:p>
            <a:r>
              <a:rPr lang="zh-CN" altLang="en-US" sz="1200" dirty="0"/>
              <a:t>一</a:t>
            </a:r>
            <a:r>
              <a:rPr lang="zh-CN" altLang="en-US" sz="1200" dirty="0" smtClean="0"/>
              <a:t>些</a:t>
            </a:r>
            <a:r>
              <a:rPr lang="en-US" altLang="zh-CN" sz="1200" dirty="0" smtClean="0"/>
              <a:t>:some</a:t>
            </a:r>
          </a:p>
          <a:p>
            <a:r>
              <a:rPr lang="zh-CN" altLang="en-US" sz="1200" dirty="0" smtClean="0"/>
              <a:t>轻活儿</a:t>
            </a:r>
            <a:r>
              <a:rPr lang="en-US" altLang="zh-CN" sz="1200" dirty="0" smtClean="0"/>
              <a:t>:light </a:t>
            </a:r>
            <a:r>
              <a:rPr lang="en-US" altLang="zh-CN" sz="1200" dirty="0" smtClean="0"/>
              <a:t>chores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739078" y="28956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炒菜</a:t>
            </a:r>
            <a:r>
              <a:rPr lang="en-US" altLang="zh-CN" sz="1200" dirty="0" smtClean="0"/>
              <a:t>:cook (dishes)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764803" y="3087023"/>
            <a:ext cx="2379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 </a:t>
            </a:r>
            <a:r>
              <a:rPr lang="zh-CN" altLang="en-US" sz="1200" dirty="0" smtClean="0"/>
              <a:t>只</a:t>
            </a:r>
            <a:r>
              <a:rPr lang="en-US" altLang="zh-CN" sz="1200" dirty="0" smtClean="0"/>
              <a:t>:only</a:t>
            </a:r>
          </a:p>
          <a:p>
            <a:r>
              <a:rPr lang="zh-CN" altLang="en-US" sz="1200" dirty="0"/>
              <a:t>简单</a:t>
            </a:r>
            <a:r>
              <a:rPr lang="zh-CN" altLang="en-US" sz="1200" dirty="0" smtClean="0"/>
              <a:t>的</a:t>
            </a:r>
            <a:r>
              <a:rPr lang="en-US" altLang="zh-CN" sz="1200" dirty="0" smtClean="0"/>
              <a:t>:simple</a:t>
            </a:r>
          </a:p>
          <a:p>
            <a:r>
              <a:rPr lang="zh-CN" altLang="en-US" sz="1200" dirty="0"/>
              <a:t>西红柿炒鸡</a:t>
            </a:r>
            <a:r>
              <a:rPr lang="zh-CN" altLang="en-US" sz="1200" dirty="0" smtClean="0"/>
              <a:t>蛋</a:t>
            </a:r>
            <a:r>
              <a:rPr lang="en-US" altLang="zh-CN" sz="1200" dirty="0" smtClean="0"/>
              <a:t>: the name of a Chinese common dish</a:t>
            </a:r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67200" y="3918020"/>
            <a:ext cx="1600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49355" y="4419600"/>
            <a:ext cx="21804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19600" y="64770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59436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0" y="5105400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2057400" cy="384175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Group activities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Add 4 </a:t>
            </a:r>
            <a:r>
              <a:rPr lang="en-US" b="1" dirty="0" smtClean="0">
                <a:solidFill>
                  <a:schemeClr val="tx1"/>
                </a:solidFill>
              </a:rPr>
              <a:t>more </a:t>
            </a:r>
            <a:r>
              <a:rPr lang="en-US" dirty="0" smtClean="0">
                <a:solidFill>
                  <a:schemeClr val="tx1"/>
                </a:solidFill>
              </a:rPr>
              <a:t>words to each category.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蔬菜：大白菜</a:t>
            </a:r>
            <a:r>
              <a:rPr lang="en-US" altLang="zh-CN" sz="4400" dirty="0" smtClean="0"/>
              <a:t>……</a:t>
            </a:r>
          </a:p>
          <a:p>
            <a:r>
              <a:rPr lang="zh-CN" altLang="en-US" sz="4400" dirty="0" smtClean="0"/>
              <a:t>水果：苹果</a:t>
            </a:r>
            <a:r>
              <a:rPr lang="en-US" altLang="zh-CN" sz="4400" dirty="0" smtClean="0"/>
              <a:t>……</a:t>
            </a:r>
          </a:p>
          <a:p>
            <a:r>
              <a:rPr lang="zh-CN" altLang="en-US" sz="4400" dirty="0" smtClean="0"/>
              <a:t>中餐</a:t>
            </a:r>
            <a:r>
              <a:rPr lang="en-US" altLang="zh-CN" sz="4400" dirty="0" smtClean="0"/>
              <a:t>:   </a:t>
            </a:r>
            <a:r>
              <a:rPr lang="zh-CN" altLang="en-US" sz="4400" dirty="0" smtClean="0"/>
              <a:t>米饭</a:t>
            </a:r>
            <a:r>
              <a:rPr lang="en-US" altLang="zh-CN" sz="4400" dirty="0" smtClean="0"/>
              <a:t>…</a:t>
            </a:r>
          </a:p>
          <a:p>
            <a:r>
              <a:rPr lang="zh-CN" altLang="en-US" sz="4400" dirty="0" smtClean="0"/>
              <a:t>西餐</a:t>
            </a:r>
            <a:r>
              <a:rPr lang="en-US" altLang="zh-CN" sz="4400" dirty="0" smtClean="0"/>
              <a:t>:   </a:t>
            </a:r>
            <a:r>
              <a:rPr lang="zh-CN" altLang="en-US" sz="4400" dirty="0" smtClean="0"/>
              <a:t>汉堡包</a:t>
            </a:r>
            <a:r>
              <a:rPr lang="en-US" altLang="zh-CN" sz="4400" dirty="0" smtClean="0"/>
              <a:t>…</a:t>
            </a:r>
          </a:p>
          <a:p>
            <a:r>
              <a:rPr lang="zh-CN" altLang="en-US" sz="4400" dirty="0" smtClean="0"/>
              <a:t>零食：薯片</a:t>
            </a:r>
            <a:r>
              <a:rPr lang="en-US" altLang="zh-CN" sz="4400" dirty="0" smtClean="0"/>
              <a:t>…</a:t>
            </a:r>
          </a:p>
          <a:p>
            <a:r>
              <a:rPr lang="zh-CN" altLang="en-US" sz="4400" dirty="0" smtClean="0"/>
              <a:t>家务：洗菜</a:t>
            </a:r>
            <a:r>
              <a:rPr lang="en-US" altLang="zh-CN" sz="4400" dirty="0" smtClean="0"/>
              <a:t>…</a:t>
            </a:r>
          </a:p>
          <a:p>
            <a:r>
              <a:rPr lang="zh-CN" altLang="en-US" sz="4400" dirty="0" smtClean="0"/>
              <a:t>爱好：游泳</a:t>
            </a:r>
            <a:r>
              <a:rPr lang="en-US" altLang="zh-CN" sz="4400" dirty="0" smtClean="0"/>
              <a:t>…</a:t>
            </a:r>
          </a:p>
          <a:p>
            <a:r>
              <a:rPr lang="zh-CN" altLang="en-US" sz="4400" dirty="0" smtClean="0"/>
              <a:t>性格：善良</a:t>
            </a:r>
            <a:r>
              <a:rPr lang="en-US" altLang="zh-CN" sz="4400" dirty="0" smtClean="0"/>
              <a:t>…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580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59437" y="304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+ </a:t>
            </a:r>
            <a:r>
              <a:rPr lang="zh-CN" altLang="en-US" dirty="0" smtClean="0"/>
              <a:t>了</a:t>
            </a:r>
            <a:r>
              <a:rPr lang="en-US" altLang="zh-CN" dirty="0" smtClean="0"/>
              <a:t>+ adj. +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+ N.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66471" y="990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V. + </a:t>
            </a:r>
            <a:r>
              <a:rPr lang="zh-CN" altLang="en-US" dirty="0" smtClean="0"/>
              <a:t>了</a:t>
            </a:r>
            <a:r>
              <a:rPr lang="en-US" altLang="zh-CN" dirty="0" smtClean="0"/>
              <a:t>+ someone + </a:t>
            </a:r>
            <a:r>
              <a:rPr lang="zh-CN" altLang="en-US" dirty="0" smtClean="0"/>
              <a:t>的 </a:t>
            </a:r>
            <a:r>
              <a:rPr lang="en-US" altLang="zh-CN" dirty="0" smtClean="0"/>
              <a:t>+ N.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kinds of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95171" y="2514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colorful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29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199"/>
            <a:ext cx="9144000" cy="494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8786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TASK 2: reference (02/01 Task 2)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86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triangle">
            <a:avLst>
              <a:gd name="adj" fmla="val 50000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en-US" sz="1800" dirty="0">
              <a:latin typeface="Times New Roman" pitchFamily="18" charset="0"/>
            </a:endParaRP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1447800" y="4724400"/>
            <a:ext cx="62484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743200" y="2743200"/>
            <a:ext cx="36576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5052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6096000" y="4724400"/>
            <a:ext cx="0" cy="21336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572000" y="2743200"/>
            <a:ext cx="0" cy="198120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91179" name="Text Box 11"/>
          <p:cNvSpPr txBox="1">
            <a:spLocks noChangeArrowheads="1"/>
          </p:cNvSpPr>
          <p:nvPr/>
        </p:nvSpPr>
        <p:spPr bwMode="auto">
          <a:xfrm>
            <a:off x="1143000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炸鸡翅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91187" name="Text Box 19"/>
          <p:cNvSpPr txBox="1">
            <a:spLocks noChangeArrowheads="1"/>
          </p:cNvSpPr>
          <p:nvPr/>
        </p:nvSpPr>
        <p:spPr bwMode="auto">
          <a:xfrm>
            <a:off x="3733800" y="48006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西红柿炒鸡蛋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429000" y="22860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家务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4419600" y="2819400"/>
            <a:ext cx="22098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烧烤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3" name="AutoShape 5" descr="data:image/jpeg;base64,/9j/4AAQSkZJRgABAQAAAQABAAD/2wCEAAkGBxIQEBAPDxIPDw8QDg8PEBYUEA8QEBQWFBEWFhQRFRQYHCggGBonGxQUITEhJSkrLi4uFx8zODMsNygtLisBCgoKDg0OGxAQGywkHyQsLCwtLCwsLC8sLCwsLCwsLCwsLCwsLCwsLS0sLCwsLCwsLCwsLCwsLCwsLCwsLCwsLP/AABEIAOEA4QMBEQACEQEDEQH/xAAcAAEAAgMBAQEAAAAAAAAAAAAAAgMEBQYBBwj/xABGEAABAwICBgQLBAgFBQAAAAABAAIDBBEFIQYSEzFBUWFxgZEHFCIyQlJyobHB0WKCovAjM0NTkrLCwwhzg5PhFiQ1s/H/xAAaAQEAAwEBAQAAAAAAAAAAAAAAAgMEAQUG/8QANxEAAgECBAEKBQMEAwEAAAAAAAECAxEEEiExBRMyQVFhcZGx0fAigaHB4RRC8RUjM1I0YpIk/9oADAMBAAIRAxEAPwD7igCAIAgCAIAgCAIAgCAIAgCAIAgCAIAgCAIAgCAIAgCAIAgCAIAgCAIAgCAIAgCAIAgCAIAgCAIAgCAIAgCAIAgCAIAgCAIAgCAIAgCAIAgCAIAgCAICMkgaLuIaBvJIA71xtLVg1lRpJSM86eI+yTJ/JdZpY3Dx3mvPyJqnJ9Bhv0zoxue93VE/5gKp8Tw/X9Gd5KREabUnOQf6ZXP6ph+t+DO8lIvi0to3ZbbVP2mSN95bZTjxDDvTN5nOSl1GzpcQhl/VSxSey9rj3ArTCrCfNkn3Mg01uZKsOBAEAQBAEAQBAEAQBAEAQBAEAQBAEAQBAEBpMX0pp6e7S7ayD0GWJB+0dw+PQsVfH0aOjd31IsjTlI5p+kVdVktpYzGzmwBx6jI7Idll5ssdia/+JWXvpehbycI7iPQ+omOtVT59JdM/quTYKH6GpUd6s/ud5RLZGxh0Mpm+e6V/W9rR7grP0VCHOfiyPKSexlM0boh+zB63yO+acnhF1eYvMkdH6I/smfxSD5pbCdgvMok0Uo3bg5nsyu+DrrnIYWW1vE7mma+q0GbvimcOWu0O97bfBQlw+P7Ze/odVTrMfZYnR5sc6aMcAds23LVd5Q7ETxlDZ3Xj56+AtCRscM06YTq1UZiO4uZdzb8bt85vvWujxaL0qqz99G/mQlRfQdZTVLJWh8bmvYdxaQR1L1YTjNZou6KWmty1SOBAEAQBAEAQBAEAQBAEAQBAEAQGJiWIxU7DJM4NbuHFzj6rRxKqrVoUo5puyOxi27I4irxqrxB5ipWuii3Gxsbc5JOHsj3rxKmLr4p5aWi97v7L6mhQjDVm0wrRCGEB05Ez+RyiHU30u3uUqeDpUlmqO/l4HHNvY321AAawAAZDKwHUApzxaWkEcUOsrc8nifgs0qtSW7JpJELKrKdPLLlgeEKDR0iQotHTwEjcSFFSlDmuw0ZNtU4b8/cVphjqkedqOTT2Meuw+nqhaRg1+DvNkHU4b+palOhiNHv9SLjKJzdRg1VQOM1I9z2elYeVbk9m5w6R7lTyNbDyz0Xp73XSLqWjOh0d0sjqbRy2inOQF/Iefsk7j0H3r08JxCFb4ZaS+j7vQpnScdUdIvRKggCAIAgCAIAgCAIAgCAIAgNXj+Nx0kes7ynuvs2A2Lj8hzKzYrFQw8bvfoXWThByZx2H4ZPiUnjFS4thvlbK4v5kY4N6fiV4kKdXFy5Sq9Pe3YXtqCsjsoI44WCOFrWtHAbus8ytU60KSyU16EEm9WRJJzOayNuTvInse2RICylYCy5YHllxoHhCg0dIkKDR0gQq2jpBwVbR1FTwoMsTLIastyd5Q94WyhjJQ0lqvqJUlLY1mO6OR1AMsGqyXeeDH9Y4O6e9aquHhXWem9fe5TrF2ZXo1pO6N/itbdrgdRr3bweDZD/V381dg8e4vkq2/X6+pVOn0xO2XtFAQBAEAQBAEAQBAEAQBAYGNYoylidK/Pgxt7FzjuaPryVGIrxowc5fySjFydjisFwyTEJnVdUSY9bIZgOtujbyYPzndeFRpzxM+Vq7e/oaJNQVkdm+QABjLAAWyyAA4BX18R+yBGMellYCzJEiQCsSOEgFJIHtlLKcuLJlFzwhRaOkSFBoECFW0SIEKpo6QIVbR0rcFWyaZS8KDLUyMUxYbjdxHAqyjWlSlePgSlBTVmVY5hDKyPXZZszRZp5/Yd0dPBenOEMVDNHf3ozK4uDsyjQ3HnB3iVTcPadWIu33H7J3Ty7uS0cPxjvyFXfo9PQpqQ/cjtF7BQEAQBAEAQBAEAQBARe8NBcSAACSTkABvJXG7K7B87me/FaywuKePd0Mvmfadb82XztSbxtf/qvL1ZqS5OPadmQ2NrYowGta0NAG4AcFfiKqguTgRir6sg0LHFEyYCtSIkwFakcOR8IOn0GEMaHN29VKNaKEODfJvbaSOz1W3BAyuSDbcSNNGg6ncQlKx8/wPw6ybYCupodg51taDaCRg5lr3EP/AA/JaZYRW+FkVM+10dSyaNk0LmyRSMa9jm5hzXC4IWNxtoydywhQaOkSFW0SMatqWQxvllc2OKNjnvccg1oFySq8rbshc+L434b5NqRRU0Rga62tPtDI8cw1jgGdut8lvhw1NfG9ewrdXqO60C07gxZjgG7CqjGtJEXa3k3ttGOy1m3IByuCRfeCfPxWElRfWusthNSOqcFgZYil4UGWxKHhRZdE8gnMbrjd6Q5hW0K7oyutuklOCmrGFpZhQkYKqHz2AF1si5o9L2h8OpejiaSqRVWnv9vwYbZXZm90SxrxqHyj+mjs2Tp9V/bbvBXq4HFcvT13W/r8zNUhlZvFtKwgCAIAgCAIAgCA5LwgYrs420zD5c2b7bwwHd945dQK8rimIywVKO8vL8+pdRjd3MvR7DhSU4BH6V9nye0Rk3qA+aoglhqPb9yT+KRlArAm27smTCticJhWo4SLgASTYAEk8ABvKuiiLPyLphjrsQraireTaSQ7MH0Y25Rs7GgdtzxXsU4ZIpFLdzTKZw+7/wCHjSAyQ1GHSOvsLVEAJz1HutK0DkHlp65CsmJh+4nFn2AhYmiZAqtokfH/APEFjxjhp8PYbbcmefPPUY60bSORfrHrjC1YKneTm+ghUfQfC16RUbfRPG3UFZBVsvaOQbQD0ozlIztaT22VVekqtNwZ2Ls7n6uDgQCDcEAg8wdxXyUlY2oqeoMsiUPUGXRKHqLLYmVhlRY7M7j5vXxC9DAV7Pk307d5ViKd1mRz7ycNr2yNuIJN44ajj5TfumxHUFcpfpMQpLmvy6fDcxSWaNj6M03FxmDmOS+kMh6gCAIAgCAIAgBKA+d4X/3+IvndnFGddvKzTaIdHrdhXzkJfqMS6nQtvt6mp/DCx19U+5twHxUcXUzTyrZeYgrIg1UxJEwrokSwK2Jw02nNQY8LxB7TZwoamx4gmMgH3rTRV5ohLY/Iy9cpCA+heAmr2eMxM/fwVER7IzL/AGlVWXwHVufpYrzpFqK3KpnT82eHSq18YkZ+5p6eLvZtP7i9HCK1MqnufPlqIhAfqvQmcyYZQPJuTRU4J4ktjDSfcvlMUrVpLtZshsjbPWVlsSh6iXRKHqLLolBNjcZEG4UbtO6LUrqxdpJTeMUm0A8uMbQdmT291+4L2qtq+HzLff1PMnHJOxn6DYhtqUMJu+A7I+za7D3ZfdXo8NrcpQSe8dPQyVY2kdEvQKwgCAIAgCAIDT6W1mxo5nDJzm7NvO7zq3HUCT2LJjqnJ0JP5eOhOmryRp9B6bZ0rpSM5XOd91vkgd+t3rysIlToOb7WXT1lY2gK85O7uywm1WxOFgV0SJMK6Jw02nMBkwvEGAXJoakgDMktjc4Ady1UH8aIS2PyOvWKQgPoPgKpdfGYX/uYKmU9sZj/ALipru0Dsdz9LErzmy0g5VNkj81+HOl1MYkf++p6eXuZs/7a9PCO9JFM9z5+tJEID9V6EQGPDKBhBBFFTkg5EF0YdY96+UxbvWl3s2Q5qNq9ZWXRKHqDLolD1FlsSh6iy5GyweS4ew5jzuw5H5L1eG1NJQ+fqZMXDaXyNLog/wAWr5qY+a8PYOks8ph/h1u9aOHvksTKn0P7ar6GCqrxufQF75mCAIAgCAIAgOM8JVRaOCL1nvkP3G2/rXj8YnaEY9bv4fyX0Fq2beni2VNFH6rI2nrAufeqMV/boKPcvfgThrK541eYixk2q1ESwFWxZwmCrUyJIgEFrhdpBBHMHIhXQlZ3ONH5E0twN+H1tRRvv+ikIYT6UZzjf2tIK9uMsyuZ2ahSB90/w84AWRVOIvbbbWpoCRmWNOtK4HkXBg62FY8VPaJOCPsJKwNlhAlVtnT4/wD4gsBL4qfEGC+xJp5yBmGPN4nE8g4vHXIFuwNTeJXUXSfDV6JWbbRXBXV9ZT0jL/pZAHkeiwZyP7GgnsUKk1CDkzqV3Y/V2qAAGizQAAOQGQC+QnK7bNqRU8qtlsSh5UWXRKHqLLYlLlFlyMjDX2lb03b3j62WrBSy1l26FWIV6bNZjh2OJU8wyDjC5x6najvwrfVfJ4qE+70f0PMavFo+hr6MxhAEAQBAEAQHBaenXrKaLhqM/HKR/SvC4o81eEPer/Bopc1s6avPmjr+Sp4g9IrvLaS3MdpXnIkywFWpkSYKsTIkwVamcJAqxM4cj4QtAIcXY12sIKuIascurrAtvfZSDi25NjvBJ33IO7D4jLoyuUbnz3BPAVUbUGuqIGwAguEBkfK/7IL2NDevPqWuWJiloQUT7ZRUkcEUcELBHFExscbRua0DIdPXxXmzqOTuWpWLiVU2SIkqDYMetpY5o5IZmiSKVjo5Gnc5pGY/5XIVHCV0GrnxXG/AbPtSaGogdASSBOZGSM+ySxjg7ry6l60MbFrX6FTps7zQHQOHCWOdrCerlGrJLq6oa299lGODbgXPGw3ZAebjcY6nwrYtpwtqdS4ry2XpFLyostiih5UWWxRS8qDLolJXCxE4HWe08nNPvU6TtUi+1eZyavFrsMPT9n6hw32lb/KR816vEFzX3nkxO/hfrNa71mg94X0ad1cxE10BAEAQBAEBwOl//k6X2ab/AN7l4PEP+XD5ebNNLmM6PETm3t+So4jvH5/YuorRlDCvPJtFrSpplZMFWJkSQKsTOEgVNM4SBU7g9uu5jgumYHhKi2dIkqLZ0iSq2wQJVbZIgSq2zqKnlRZYkUvKiy1IpeVFlqRQ8qLLkitRJnrd46wpR3Rx7Fen/mQ+3J/KF7PEOYu88iO52uHfqYv8qP8AlC9+nzF3GN7mQpnAgCAIAgCA4LTsatbTScNSP8EpP9S8LiatiIS7vo/yaKXNaOhxP0T7Q+Co4iua+/7Gih0mKxy8wtaLWuUiposBU0yJIFTTOEgVNM4SupZjguu5gLpmAuuOQIlRcjpElQbOkSVBs6VucoE0ilzlEsSKXlRLUil5XC1IqcVEtRFcOk4RdzRzc0e9WUlecV2rzIzdotmJ4QH/AKhv+a7+UD5r1eIPSK7zyY7nfwM1Wtb6rWjuFl9HFWVjETXQEAQBAEAQHF+Eqnuynl9V74z94Aj+QrxuMQ+CMu1rx/gvoPVo2TpdrTxSji2N/e3P3lZ8Z8dBSXY/H+TRQ0lYxmuXkGpota5SK2i1rl0raJgqSZCxIFSTOHt1K4sabHdKKek8l7i+W2UbLF/QXHc0defIFa8PhalbVaLrZCU1E4uu07qZD+i1KdvDVAe/tc4W7gF6tPh1KPO1KXVb2NXJjNQ/N885/wBV9u4Gy1RoUo7RXgQzPrICvl/ey/7j/qpcnD/VeAuy+HH6qPzZ5fvOMg7nXCqnhKE94Ly8jqnJdJusO08e0htSwPb60fkvHSWnI9ll59bhMXrSdux+v8lsa9tzr6LEY6hm0heHt3ZbweTgcwegrxa1KdKWWaszZBqSuixzlSXJFLnKJakUuK4yxIgokwgMnDmXlb0Xd3D62WrBxzVo+JTXdqbNbpCNtiFPCMwDC0/efrO/DZehWWfEwh3efoeZe0Wz6GvozGEAQBAEAQBAaXTGk2tHMB5zAJW/cNz+HW71jx9PlKEl1a+BOm7SNPohPtaQxHfGXM7D5TT7/cvKw/8AdoOHevQ1J5ZXJArx9tGeg0WtculbRY1y7cg0TDl25BomHLtyOU4fTPTbZF1LSOG0F2yyixDDxYzm7meG7fu9jA4DOlUq7dC6+19nn3b5qlS2iOHw2hnqXkQxyTPvdxALsznd7zkOsle1KcYLV2KEmzraDweVLheaSGEcrmV46wLD3rLPHQWyv9Caps20Xg9iHn1Lyfsxsb8SVnfEl1LxJciTdoBBwqJe0Rlc/qfd4kuQMOo8Hp/ZVLXcg6Ij3hx+CsjxGL6PBnHQZoMS0QrIQTs9s0cYna/4cne5aYYulLpt3kHSkjS0WIy0suvETG9ps4EGx+w9vEfnJTrUadaGWauvexGM5Qd0fSdH9II6xl2+RK0DaMJuR9oc29K+XxmDnh5a6p7P30nq0KqqLtNi5yxGpIgSokzxDoQGzwaPznn2R8T8l6vDafOn8vX7GLFy2j8zTaKt8ZxGWo3tZrvB6/IYP4bnsWnALlcVKp0L+F9DBVdo2PoC98zBAEAQBAEAQHjhcEHMEWKA+d4Neir5KZ2THnUbfj6UTu426yvm6a/T4iVJ7Pb7Gu+aKZu8Rj1X34Oz7eP56Vkx1LJUutnr6m+hLNC3UUNcshY0TDl0g0WBy7cg4nKaa6RPjLaGjD31k4z1AS+Np5W3OPuFzlkvV4fhFP8Au1Oavq/Tz2Mtepl+GO5iaN+DtrA2XEHazsiIWO8ke28b+puXSVuxPEVHSHj6IphQb3O7gLY2iOJjIo25Na1oaB1AZLxqmKnJ3NKpJAyKhyb3J5TwvUbncpEuS53KRLlwkkeCcjcVJVZR2ZLImYWKUFPVC1TE15tYPGUg6nDMdW5bKOPnTfV5eBXPDKRxeIaF1FM8VOHSGXUNw0lrZRzHBrxzGXUV60cZRrwyVVo/D1RkdCdOWaBvsBxoVTHBzTFURENnicC17Dzsc7HgvCxmElh5dcXs+v8AJ6WHrqou1bo2ixmgIAAupX2Bl49U+LUhaD5bxs29bvOPYL+5e3L/AOfD5en7vc8mpLPO5laBYfsqbaEWdO7X6dQZMHxP3lv4XR5Ojme8tfl0e+0y1ZXlY6VekVBAEAQBAEAQBAcd4QcMJayrjvrRWbJbfq3u13Y4/i6F5HFaDcVVjut+78F1GX7WX4fVCspg7LaDJ3Q8DPsPzWaaWKoab/c1Up5JGFe2R3rxNtGena5MOS5BokXGxta9sr5i/C4UluQaKMJw6Kl13RgvnlJdPM+zpZCeZ4N5NFgOAW2rjJOKitl4Lu9XuZ40EndmZrrG3fVluU910uMo10uMp5rrlzuUiXJc7lIly5ckokC5cJJEC5cJpHjXkG4Nl2MnF3R1pPcqqKeOR7ZXNAmYCGvGTi072E8W9By3cgRe8RKUHF/h/nt+WxWqSTuTWYtCAz8JptZ2udzd3Sf+F6GAoZpco9l5/gy4mpZZV0mjricRrmQMJ2MZIJHqg/pH9uQHYtLi8ViFTWy9v0PPbyxufRY2BoDWgBrQAANwA3BfRpJKyMhJdAQBAEAQBAEAQEJog9rmOAc1zS1wO4gixC5KKkrPYHzputhdYWOuaeTcd92Xyd7Tdx7eYXzkovB1nF81+/p0muMsyudDiVMHDbMsQQCbZgjg4KvHYa/92Hz9Tbhq37H8jWgryzYehyXOWJBy7c5lJa6XI5T3XS4ynmulxlGulxlIlyXJZSJcuXO2PLodPFw6EAQBAW00BkcGjtPIc1dQoyqzyr+CFSooRuzzSjFBTxCniNpHttlva073dZz95XrYipGhTVOHvtPLbc5XZtdDcE8Wh15BaaWxdza30WfM9J6F6PD8LyNO8uc9/Qy1J5mdCvQKwgCAIAgCAIAgCA8LkBqNIcNZVxGN1mvHlRu4td9DxH0CzYrDRrwyvfoZKE8ruclgGLOpXmkqvJaHWaT6BPC/qHgenlu8SjVlRlyNX3+DVvqjd4hQ6vlszbvI5dI6FnxeDyfHDbq6vx5G+hXzfDLc16841BAEB7dDgugPEOhAEAQBAEAQFkEBedVvbyHSVbSpSqyyxITmoK7MvE8QjoorCzpXeaOLj6x5NC9j4MLTst/M82pUdSV2arRbC3SyeO1PlXdrRg+k7g8j1RwHR0C9nD8JKcuXq/L19DPUnb4Ud0yZe4Zy0FAeoAgCAIAgCAICLnWQGNJIgMaSRAaLHsMbUt4NlaPId/S7mPgseMwccRHqktn69hOE3FmowbHH0rvF6oO1Bk073MHR6zfz0Lx6daeHlyVb36o06PVHRT0TZAJIS0hwuLEap6QeCjiMCp/HS8Oh9xrpYm2kjWvaQbEEEcCvKlFxdpKzNqaauiKidCAIAgCAIAgCAIDLpKFz8z5LefPqC14fBzq6vRdfoUVa8Yabs8xfGoqNpjjAfN6t932nn5fBelOpTw0csFr71ZglOU3dmiwzDn1EnjFUS4E3AO93LLg3o/JnhMFKtLla23Quv8eZROpbSJ18Ui90zmVHIgMqORAZDXICSAIAgCAIAgKZEBiyIDEkQGLIgNZiNGyZtnjduI84dRVFfDU68bTXz6USjJxehpIZaihcSw68RNyMyw9Y9E9K8OpQr4R3WsffgaYzjLvOiocep6oBslo5OTjb+F//AM6lJVKGIVprX3syyM5Qehkz4Ud7Dccjke9ZqvDpLWm795rhik+cjBlgc3zmkdmXesE6U4c5NGiM4y2ZWqyYQBAEB60XyGZ6M11Jt2Rx6bmVDh0jt41R0/TetdPA1Z7q3f6FM8RCPaZErYKYa8z234a3H2WDf71vhhaNBZpu77fsv5Mk8RKWi0OfxPSiSYmKla5gOWt+0PVwaOn4KMsTOrLJRXr+CjRasow3CQ068vlvve29oPM8yt+E4bGDz1dZfT8spnVvojfxleqUmVGgMuNAZUaAy40BagCAIAgCAICD2oDGkYgMWRiAxZI0BiyRoDFkiQGnrMGY7NvkHoHk930XnYjhlKprH4X2beBbGq1uUQT1lLlG4vYOH6xv8JzHYvPlhsXQ5vxLs1+m/gWqcGbKl0z4TRG/EsP9LvqoRx9tJx99zJ2M9mkFFJ5x1T9qNwPeB81J1MLPdLwJKpUWzZcKmiduliH+qW/ErnIYR9Xj+Sf6ip1/Q921EP20P+8Pqufp8J1r/wBfk7+pqe0VvxShZ6cZ6g+T6qWXCQ6vP1IuvUfSY0+l8DBaKN7+xsbfr7keMpQVoL7FbzPc1c+klVNlC0RtPqi5/jdl8FFVcTW/xR9970OPKt2YkeFPe7XmeXE78y5x63FaaXCpSeatL5L1KnW/1NvTUjWCzQAPzvPFevSowpLLBWKXJvczY4lYcMmONAZUcaAyo2IDKjYgMljUBNAEAQBAEAQBARcy6AokhQGNJAgMd8CAx306Ax306ApfTIDHmoGu85od1gFQnThPSST7zqbWxhSYFGfRI6iQskuHYeX7bdzZNVZFDtHmcDIO1v0VL4RR6G/FehLlpHn/AE831pPw/Rc/pFH/AGf09By0ixmARjfrHrd9FZHheHW938/Sxx1pGTFhMbdzG9oue8rTDCUIc2K995Bzk+ky20q0ES1lMgL2UyAvZToDIZAgMiOBAZMcKAvayyAkgCAIAgCAIAgCAIAgIlgQFboAgKnUyAqdSoCp1IgKzSICBpEB54ogPPE0B6KRASFIgJCkQFjaVAWtpUBc2mQFrYQgJhoQEkAQBAEAQBAEAQBAEAQBAEAQBAEB5ZAeagQDZhAebMIBsggGzCA92YQDVCA9sgPU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5734878" y="48006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麻婆豆腐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2362200" y="2819400"/>
            <a:ext cx="2514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EAEAEA"/>
                </a:solidFill>
                <a:latin typeface="Times New Roman" pitchFamily="18" charset="0"/>
              </a:rPr>
              <a:t>野餐</a:t>
            </a:r>
            <a:r>
              <a:rPr lang="en-US" altLang="zh-CN" sz="2400" b="1" dirty="0" smtClean="0">
                <a:solidFill>
                  <a:srgbClr val="EAEAEA"/>
                </a:solidFill>
                <a:latin typeface="Times New Roman" pitchFamily="18" charset="0"/>
              </a:rPr>
              <a:t>	</a:t>
            </a:r>
            <a:endParaRPr lang="en-US" sz="2400" b="1" dirty="0">
              <a:solidFill>
                <a:srgbClr val="EAEAEA"/>
              </a:solidFill>
              <a:latin typeface="Times New Roman" pitchFamily="18" charset="0"/>
            </a:endParaRPr>
          </a:p>
        </p:txBody>
      </p:sp>
      <p:pic>
        <p:nvPicPr>
          <p:cNvPr id="2" name="Picture 2" descr="C:\Users\Wang Desktop\AppData\Local\Microsoft\Windows\Temporary Internet Files\Content.IE5\3KZSVD20\Chores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463" y="0"/>
            <a:ext cx="1585537" cy="1709737"/>
          </a:xfrm>
          <a:prstGeom prst="rect">
            <a:avLst/>
          </a:prstGeom>
          <a:noFill/>
        </p:spPr>
      </p:pic>
      <p:pic>
        <p:nvPicPr>
          <p:cNvPr id="44034" name="Picture 2" descr="C:\Users\Wang Desktop\AppData\Local\Microsoft\Windows\Temporary Internet Files\Content.IE5\GPEMKDB3\49febbe5ce25c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2362200"/>
            <a:ext cx="1828800" cy="1371600"/>
          </a:xfrm>
          <a:prstGeom prst="rect">
            <a:avLst/>
          </a:prstGeom>
          <a:noFill/>
        </p:spPr>
      </p:pic>
      <p:pic>
        <p:nvPicPr>
          <p:cNvPr id="44036" name="Picture 4" descr="C:\Users\Wang Desktop\AppData\Local\Microsoft\Windows\Temporary Internet Files\Content.IE5\1MRNIZGY\512102040_815d30003c_z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52400"/>
            <a:ext cx="2392680" cy="1637490"/>
          </a:xfrm>
          <a:prstGeom prst="rect">
            <a:avLst/>
          </a:prstGeom>
          <a:noFill/>
        </p:spPr>
      </p:pic>
      <p:sp>
        <p:nvSpPr>
          <p:cNvPr id="44040" name="AutoShape 8" descr="data:image/jpeg;base64,/9j/4AAQSkZJRgABAQAAAQABAAD/2wCEAAkGBxQSEhUTExQWFhUXGB0YFxgWGBgcGRcYGhwXFhcXHBsYHSggGBolHhcXITEiJSkrLi4uHR8zODMsNygtLisBCgoKDg0OGxAQGywlICQtLCwsLCwsLCwsLCwsLCwsLCwsLCwsLCwsLCwsLCwsLCwsLCwsLCwsLCwsLCwsLCwsLP/AABEIALQBGQMBIgACEQEDEQH/xAAcAAACAgMBAQAAAAAAAAAAAAAEBQMGAAIHAQj/xAA9EAABAgQEBAQDBwIFBQEAAAABAhEAAyExBBJBUQUiYYEGE3GRMqGxFCNCUsHR8BXhBzNTYvFygpKi0hb/xAAaAQACAwEBAAAAAAAAAAAAAAACBAABAwUG/8QAKREAAgICAgIBBAEFAQAAAAAAAAECEQMhEjEEQSITMlFhkRQjcYGxBf/aAAwDAQACEQMRAD8Atk6SXflYOLRiJJzEOKg6dI3nYYBOpq94l8keYC2n6Ry3E6KZBhZZpzBheg2btGuXmSCu7N/aCcNhhWlyHjFYYOilre8StE5KweZLGVio0Gh2MQcjJVmLGl+sMlyUsbVf6xF5QZIo+0U4lqRAZKWKGs5udC94hZGUKY7a7/OHCkgAn1gXQDUnaLlEpSIcOUhRAToTb0h9hpgIdtdR0hRmDqr0tDeSphfX9IiSI3sJS1R3rA8xFRYsb2Z9ol8wVEDzyObtEfRFoFxI5jSm/wDaEs4ZVB2APR/rDXGG4f8AeFGLABS+ho5rEa0REKU0IDkg3MGrAatTA2f4tKjaCVh0udDpAoJ2HYeb1YgG20NcFPdCSXYnUQjE8CwrWJcNxE5U+ulfnB2BRF4l4BRU2UHo5SPqIrWHmKSzpIcR0rC4kKTp1hVxjggU5TQtAyje0FCdaZWsDjGALGhi3onEpLCKgnCLlkBQLvUtQxY8MtQTVyzadozg3dGk0iWatXKXteNCgfmJf/mIAq4Ibd6/KJpJJF9dBvSCiAyLEykuCEkkQHPS2ZkgPdzDefh30PvSBV4Oo5R9YjTLTQLJxBa4FKdoYcO4jViSezCAkYdnqG6CNZDBYBcvWIm9FNJlhmzQa02jEquNOsCBVHAINP2iUO92cQXsCtEOJLEOWfb2iCUv4gkVB11gudJDb+saOHBFQaFotrZaeiWVMJYvpEspd0xFJBBajCJMoDGp9IsEnROpHn2gRC+UkWexj3zRuI0TYLSsr2IDVz0fptHmQZmKy5t7QRjUJYBqPAqpyQsnYd4zaDT0eyGvmVQhxu0b5cywWLNVzaNJMylNe0TyQS5b9In6IYrL8LE+giaQUkmwIFA1a0jaVhWUSQXDmh6WjZEssC+bWoaggb2XSo0xOViHZ6UjVQGdAzFk3ERqwZK6aB6Gh3BjVGGWAS9SW5hpFcrLomw84uokO5+WkELnuqo6n9DC7FYuXIyhahXQOTue0aHi8lAqogliARoYrkumwlBvaQzkgXZv5eBMTPypJzXMTysclSXSXEBTZgUGIuaUi6T6B37IpyiqhJfoL0gLFS6PlqCKmHcqSSLNEOOwSsp9INx0CpbFWWpf1qI3VOcdD0LmB1S1BQzA/wA9I3kpJCviFbk17bRns0RJLmPQDsD2rG2QgEFVi7NT+8eoSA4Hr1MRzl81K6FjErWyDPB4thRvh+kMsNxcZiKm1gdYq8mZlPMbG3Sx9YlVPVQpo1PY/tBc9AuKLgChb76xr9jBFPrCGRiAlZJVRWhtWkFYbiABKBUgGg6Raa9g0/QcMIQTQVsY2lylNoN4xWOcOQBZ32MSonoLFx23i9FWzFSXet/lEaZQYbiCUy9o1IYvFtETNE4dAJoK17x4rChwWt0jdJ0r0MSoXE0UaFFLQKoEg1DjaDAttI8mSybRGrImQplAtr1jzyqFJLbRr5Sk60j1aSb3gbCMJHxagMf+I9M1xy+0RrqHtvAysUEuU6XgkCEFBIc2j3KjeB5OJCwFPTc/y0beanpBIoa/ZU/lEYcKj8qfaJ2jww3xQtyZB9kR+Ue0Z9lR+URNHhicUVbBsQlCEqUaAAk+giiTfFqlHlACHYDVtzFg8YzcyBKBZ+ZX6AxzTH4FSvgU5emlY5fl5anxjo63g4VKPKZ0jgWJ8+UqcSlBrewG5hRxXxMoJyyrar1PoDYdYTYI+XKKFGwdQehV+sRTpaSkqLdANPWF5eS3FJGy8eKm2+gLEYt3OY5tz8zBOC+9XLKlbUTc6APAyUoKqsArc7fSMl4779Al0KA1dQC4/WAjvZtLS0W+TiAFhKgwJU5/3VP0ENvJCQGIrV20/SK5PImIKSsBSiGfRQG4sD9YRTuJTVoMtS2APNl/E1B21jdT+nsV+k8h0dGKlEkeYihs4/eNMVj5SQQZqHa2YfSObpxDLGU0d2H8pcw9wCBNAWpNGJI1vQ0iPyZekT+lS7ZZcQM2VmVQmlveAFSyFKYA1rW0QpwykzELQShJuaMRoPn8odSg5Or1drUtG8Z32Lzgo9CHFOCklTB2pGYsHKQABsf50h5i8JmFBY7RBPwZvVtm7GL4g8hHQZVk+utYkWokEDa5p6etI3HDyEqGUmrh41EtZDWpoKuPXpA0HYMr4RmPwn/iDBji4IASDVzroYFlYUhRDMTYquxq/vEgwdHU5Kd7dYFJlughU9w1VEAp2DjmBguRiipLvZiwpoxrAYLJf+cv9ojlzCFsByqueht84JgrZZMLi2DOdRWr6iJP6qkKDtUPFcw8086Cp1CrDpQiNphISGZOU3NTlNRF89FcNlpkY9JUUkMQdddaQSlbh0seoMUoz+aXMDm17UoTDbCYspWzkjMQwDAAilYuM2C4lhTMcVj1Cqt7QFgsUSGUGLHV6iCEzMyXHcRomA0TFJjVtDGgmKSa23iQzREIKsZhlUUKl6jSF2J5DnGtxoIsYxCVP00gNchC6pPqIBr8BJ/kUlwcz8h/D12jxk/6avaGY4ekE1DERp9gl/m+ZiKwm0PgY8UY0RMjVc0R0BE9UuNDN3jQqEBcWmNKUwzEhmgJSpWFFW6KjxnFGZMJLMVMG2FoFGHDknrbQdI0wgKi5DNQbRNLmg5uj/SPPyblJtneiuKSQrxksEsbAjvCviONDqAN4M4jjMoXRhSp3isYaaVzgwzAX26fODx47C5+iQ4sqmgu0uzaPDCXiUuxDKslW+wJhRxULegtWmh1hjhMOFSpS1AgksRUuGv/ADeN5JUmgoNVTHKZhKGoxY9f7REpDkMXBuR0gczXLBmqPreGnCMKViugJAF3D0+ULz7CiklYvThjmHRTfX+0Wfhq8ivs6g2dNKWJPKfTSFWCl/eJSSMpq5949TjVJxYcgvyh9h9NDET0ZS2y9ow+ZBlliQkVtTcdYC4ZiihZkzFMd2+J/wAVO0BcK4q0xyQ2Xl2Ae3Wxg/iuBTPU+Yy1p1HzHUWMbwnrQo402pB+KQrKQDVx3iZIU49IU/bPs0k/aSlSBRLE5lagAGoPeEOH8TrmZiwly0gmhJLFqPvWN3PirkZRxOf29FzQDnUDbSNJUvlrd4RS+IqUtC0gKDAA5ixrevoYZYUKExbsyiTRzp6xFkT6JLG12EYjDVSdrwN/T+ddCyrd4lnK+7JP5NUnQta8aTZwyILj4hd600OneLk6BVkGH4cUoIarvWv16RHiuGnkYGhY3tcGGSprLRW6bPsdod8NwzupVQ5YHaChj56QM58VZXZfBlmbmCeUhzQCtjWCEeHFsQcoBDVJVaxh3xPjUnDjnWAdtYrGL/xAQaS0g+p/aNHDFDTZMcPIy7jHRN/+WUU5VTAavQEdon/o0wWKTRrtUWMV1fjtarGXGyPGE3VCT6GBUsX7NpeJ5Huh3NkzkufLNCD0L0Ntohw2IKFBK11JIYMxe3WBsJ41lvlW6D7j5Q5EyRPZfKo6LSziC4qX2swkp4/vjRmDx4U6Q5IcV3HrBUialYdm3t3hVi8GqXOCw6kKbmegIoQ2lIlwyhLWoZkhJOlKH1jP5J0yUmrQwnYOoKTX6xCMKXzCh1B16wUmYlgCegPURvKnAihB30gqVg2wYt3jXsInmpd/qIG8g/mgrIbzVsIXTsdVoaTZbgiK9xCUQeohpi6GKMXG0zEOCNw0JZMzrHuOxBShxuATsDrASlSsOK2hVP8Auk5XoCavCnEYnl2vEnFJ3xEuQKNvvCCbxHNlYdDHIlC3aOxF0ti/jPESQKummbd4l8LYcqE3LV1N7B36M8KeIpqdotXhrDqkyBmSxXzDqFUD7WjV1HGSP3BKsEyUBQc5sz/zeMxuIcsGDBm9LmGnFkslg77jt+sJUS19HJaldHqe0Yx/ZvHasjwmHYE3JL9TDNWMMlKFMRzBKiBQO5b5x5hQnMNQAHf0iTjk4qlijpDt/wBR5Q3beM0uUrZJypJEsyUCFMKuFJ2Iis+KMeJbqupVE1qCwe3eLKicGS9Ci7aj0iv8U4aMQpwoMgFg2oFGPWggsFc7l0ZZ1L6b4dhHhriHnSxLstiZddHJynUmhh8jixGWtXuXctcH0iqSZJlcoSXDM1G6vaG82f5hTmSxo6qc2xprvBZIfLXTMcGTmql2gni/EVYhYzfCmwG+8DlCQnKqx+j19IGmzQ5TmHXb0giWnzAAm9gemsBJMaUUloe4CaZEoCrZqt2DdDQxZMNiUZfMBcOCXJIFGiq8JIOeUo3dIO7Bsw+VIm8H4haWRNqmtKbkF/YxrGTi0YTxqSbLmuVnSChYYpavq9D/AGhbPw05CTmZqEEDb5RtKmeUrL+AnlIsHq31+cNpcwjWHsajkX7ObNyxv9FbxWJXlSTloTodbXNO0WjgWPzyWBGcD594XY/g0mckpIyE6opXdrQi/oWLwyguQpMxIuA4U16pN+xjSMZQYLlGao574mnzfPmCa+YKLgwrkcQWgMksPQR1nGT8LjBlxcnKsUzMUrHe/Ywjxf8AhvKXXDYof9MwP2dP7Qr9FrrZ6HF/6eGUFGar/hRFY9JHNKQTuHH0MBmedCR3MXGf/hnjR8PlLH+1f/0BEA/w5x/+kn/zR+8T6cvwbf1WB9SX8lT8xTu594eeFuPTZE5LElKiAU7vSH2E/wALMYr4zKljqok+wH6xb/Dv+HmGwqhMmzDOmJqAzJB3yip7wcccu+hTyPL8fi43f6RasPKzyFBQoQWhXKwCQBYgUL1caXg7iXESzIACQags7QvxIJKTmbQioJOjQeXJFs4uOEkg1E4OR8hoRakYqZQtQkOHp6wBiTzg5nKgCEmjFN6vXWNcOCkqoWBd1FwQq7fOM+dh8Q5OJAGZ2ArUUY0NQKx55iN/mYDw8zKooLDbL+U612pGv2Ob/qK9kxFJsjjQ/KYB4hg84peF/hvxB5yQibSYKBVgv9jFgUmHoyUlaFJJxdMo8+WUKIIaPMSc0pY/2n5Vi0cSwSVjrvFanyTLPSBmtBwfsqGNxCSAHFR7naKpPVkW4s7UtFz494eWusjLuxLMenSEKPDWJ/Gge7wlHDJdnQ+tBrsh4VgUrImTap0Tv69ItSMT5q8otTsxJ7Qqw/Apx+KghphMCZDkm4y9z/DF5of22kTHkTmTYyZmDuzuPSBFrCQ9KB/XQfKPcQeSpCWFA1S0B4rEOcr6u3Sm8JVSHo9kUnGAVOpr7/OAeM8ZeiWKRU11FhA+KnnJowJisY/EnMW2jbBiszyzV2WfBzpigmYpVFCgHevT0gZXE0iaz1sNHNCP2h3OwAGGSAnQU0FB3hdgOGpBMzK5oA/zpETgm3QbdpDThsxS0nPQCoe+z7mCMapMtAA+K5vRxb1EepTlYOz3DPSrPtVvaB8colQzAEMXc/EKjSAir2VSTsWyhmvUmj9fVvSLDw3C6EgCteoFPnSEkhBAcb02EOcJiWUEm3wl6gg12pf6RTdvRr6Gs6SZKHX0KVPUE1r7fx4Cw2KKZo5qVIsaEsfn9YeKcJ8s1lKFczGgD0OnTtFbncJmiT50tSVeUonJdQSQMwNapPyaCjHk2Yc0lsvEuYjESixoGcCpFKKHUGvvBOAmTByzchIspLsrahF2ij+H+LplKygvKXVJJUGNCRahBoQ23rFmxc1Cx5anl3MuYkJ5CdHIIqKfwRriycXb7E/IxNqkWJKolSuKrwLGrl/c4hX3jnKokspIsQSSNRQewhhxjjiMMh1EFWiHYmznoA8PrLFx5HPjGUnxS2N8TIRNDTEhXU3He4hNi/DhvIX/ANq6HsofrCzhXijzFJJrmzUTZgWb11eLUia4cWMBCcMvRtkxZMPZTMTxCZh1ZZueWdM1j6Gyu0SSvEj0E0n0MXGaErTkWlK0m6VAEexhdN8PSSXR93ulhlPe494qWFroqORPsDwWPUtiSpty8M01q9LGoFDYgiKnjOIy8OVISQtQcBlEpa9a1/tEfAcWSSc7OKhgxABYDKxBf1hSWZJ0xqOJtWi3rkghjlqGYlwSLd49WlLAE39LpezxBhJyVFTPmJBPxAEitn9IkmyEoSWQQAXqVZTmd65oOk9ozenTN1ZSQDpzBlB/YmoqfnE6SkFsoLFnGg67QDNlIyhg4DpqTrUVf0jbFYZKspsaMrMQXTbSsRWQYGYGdhZnu3z6QF9q6IiSZgwopUHocwbV6GjVjX7Ifzf+if8A5g3YGim4hRC0pSksdQWtV3iycH8RcwlTQWsld7b/ALxVZEpBCiQnKnlBcgv3LneN8NhkAKWWZLBNWqdbwMcjTtBuCapnSZqHDiohbjsCFggiEXC+NmRR8yAwIJqCWsTa+pi04LFy56c0tQO41B2I0huGRT0LSg4lNxMpck1qn8377RtKxAMW7EYQKDERW+IeH1JJVJ/8N/Tb0gmilJM0AEAcbmZUJG5vs1YyViCDlUCCLgwL4iX90F6JNfQ0/URlk3Fm2HU0KsWkKyj8RG9Gt+sV7iWLUmYXpesMEnMM7szD0FAPqYTcRmZlEEUsOp/WEVFNnUcqWgOao8xuITSpJmLSgXKgkd6Qzxa8iWfV+8MvDXDmyzlBySMo2FQ/zhiHxi2jCcrZZOOEoloSDYe4ah6CkerSJckKZ0qb1ePPESgoJa5ag/N+zNSD52HHloSQNKddIQGb0gfCLMzMCWcUL1cOadYGx4qkgl2+WzbQfLw6kfC3NqaNdzbqBC/iE4hgTYV/neDWlonciFMqlGNde8SSJoRMIUXFwbuXF9iBC1U8pIq4vDvCpTMQFsCQMpfQguDTQ26H1gYrRr0WXDz0LyJJAJDkKLAKFL+/rFD8T46YnFLAWyQo1QWFGdNNf3hzMxICFs1WcKq1DzJPq43ij8YmJ85fMVJPNpRRAKhcOH2q0b4Fybs5vnrjFUEyfEAMxSVBISs0KaZFANnH0O8XLBeJSlAlKlqUoAWNKDKFBnLECo6COTnlU/qQ3Wna8NMBxY/5ZGpYpplerDo7QxPB7Rl42dP4T/0dP8RcdQrDI+65l1lqJ+FrkC7fvFMGebMqsubkuer10pG+ClHLnWa6PTtS0bYZyskgJoAzaU+doVlKjo4oJO0NOEcQVhj5awCCc1WzB6uGNjHTeH4hKkJylww/h6xzbiOElzghebKtIyvcEO/Zoc8Kxi5UsoTUkvmq1gLHWl4rx/IhCV/knmYHkxr8ouOO4miSl1GugFzFS4xx2ZNoAyfyg/U6wOVnMVLLqrcO/ewhSvG3AD11iZfJnk10hbF48YftnuImAO4H80jbhuKyqAehIc/WFk1TsD630vWJ8CkJIU/W7dTGfFVs1v0dK4fxwTgAEnMdAdtIJwXFSoqlzRYs1Khn7XimcG8QlKUpLEaUqGppA+L44UzkrSocxJIGwZnpu8HGZi8fpo6OmW7pychH8HSkQ51JWUEEpZ00Fd6jWI+G8Y8xAWKj8TJPfeusELxySFBQBUg1yO+9HaNo00YNNOjSXMWklJfK9DflsbaxvkV+ZP8A7RLnQsOk1FQCCOx1aIn9PZX7QSQLKEtBlyUoSmqhmLBLOXZ67ddRBWDkES0py/7lfB61o1vrAacUZpc5BzOnmdkj4bUHf+0Fy54UgqOXnUyWKlCgs4T6WiUg7dG+McSgAOYuo1SGcsNGLxsmbMkS05OVdzzAPVgKhiOkQLxWc7gq5eRQoLAOXu1hGmKmEkivxAfAA7BgwUcxFIouvRc+E+IAtKRPyoWRvynS5hwqXrHMcSVkkOdhRGgqWesO+HccmSSoF1oQwylnJuWY/KGMeb0zGeH2iycR4YiaOYV0IuP5tFU4nwxctKkqGaWoNmGx3GkXLA8QlzhymuqTQjoREk2S8b0pIxUnFnDcbMMoZFguLGjHUEHW1oVYtYUHJr8TdTeOu+IvCMueDl5Tfo/6RzfiHg2bLUxUegP6HWFH49PQ9HyU1srcmR5qw75B8X7CLAnGpQwDABm6NaIDwaaKCPBwKYbxqo6oylO3Y9nTfNMsUuO/X+bQ8VM5g7MK/W2usVnAYGZKKTcJOugiyTZ/wKarfJ45mTG4Oh6E1NKgCepJUUlyGBHqk1F+ohPxDE5iXB1ZvaLBiaJUXHRrvq/ZorWPVV39Ilm8SCRMS4CxRu+rfzpDXhmEvlUagHLorW/6QmlIIIzRPh1gKORTByzkuB6C9IIL/Ax4zM5W+EmjO4OpV3iicQklysVGYpHaLPxTGUTk5ixDk3209YCwOBARznOoBTJplc+t+8N4FSs5PnNuaX4KnNmOYM4TKBmACIpmGUVqSRzk+g9vaHPDOGGUqpGawGlGLv3+UM5GlFimBXkQ/wAJKK1ZNrwRjJeVbiiQA529I8wywkUHffeCZGHM0h/hdz1vHJk9ndj3Z5wlKlsSC2j6wymTgg5T39HrB+FwoSA2gpCjGSgpaszsDT3gOO7Knk5s8VicxKmv7AQqxCyCX9oYKQEihJJgOaMyqtF3sG9GqUAgjU6jpcRBi8X5aMrVt6wehIRVVjX0/vCXik0LnAizsP1go7ZIxG/hqWoTQWDnTQdI18UjIrNQVAZu8b8FxLKAAHrDTj+DEzOm9ApJ1oXi1L5bJLUiyeBZwMsAEEMXSa1Lmx9TFrElJLhkk0OxHa0c84OhWDnplqLuAQR8KkkUI9j7RfkTHAIsaw34lS5QkuhLy48WpL2LDPXIKhNC2B5SDmzAnS/Wj7RP/UZH+on/ANYPKnDKAUk3BDg9oG/p2H/0Ue0bvA10xf6t9lF8pQlnKlTlkgpEsDUKIoyRQ7xJOQpNQ/KnKD5gBKiP+mpc6flhhLkKCUMByJHxF2WRUWY6W/3QLjMVy5UrT5iaqygnmNqCo7xnSNL2C4eRYmyAxdanzO4Ds92a0S4PDJBJUEcgzEEKLkswdRc1bpWBsTjUololZ5r1VmCSHDndIBq5/WF+BxyfKUPNOZamANhqeVhQuPlAUHbD5eGOYJdI1U6UgGtWYuWaJ0YclASMgzqKiGLHaxd/lAPC1gCYszQ9E0SxSTcsTXWja9KnieJSlZ5odCAACAlzoXNy6npFJFtsHRMWiZmRyqJJCspAazO7j0i2cL8Vsry541YLALH1H4YpeFmhMzOqaKAn4criqmc9rQPLmBU1KvMDEkgZasSxrZ7xcZuPRUocuzsaSlYcEEdIExmASsMoAiOe4LjcyV94ibyqXVJS6d2eletIufCfFMmacpUErdmcMT0OsNQzKXYtLE49CfiXh1Say6j8pv2MKMrFlBiLg3jpYAVAfEOES5oZSa6EXHeDcb6ATKMiWDCzEcigkkM7DfKXIr6iLPjvD02XVHOnb8Q7axXOMyM6CQDnT0rTT9YWzY7Q1gycWC46ewLD6O4Z/lCrGywwLfKI0YvM7u9q/wApBcqc4qaN84QatnRUqQt84fAR2+hEQrfM7WpTo4Hr6xtikhyaPHnCJCpqwlqH4jskVP7d40jB+gnNJWR4iWoh94DzkRa+JYUCwppFcxMusOqHFUcyUubsikSQsuoB92rB05I5GuCX7/8AEBJW0MOFyPMVdmDwGVpQZeKHzTD+H4YzDlAoA59BeLFg8MEMmhfX692iDBICEMnapAqd4GwmLXnZWxO3aOdGntj7bekPps4hJpu0VvHTnVWC8bjSR6BoRTZh+I/x7Rblb0BGNHqCzEk7QUiUHfQVP7RrhMPnAb19P40HTcKopSlId9BuaCM2zWItxM1SnSlLvpuekTTOBAScynzhNBsXBPyi7cI8L+UkKXVbW/K9+8ZisA2kPYvHlxuXYvk8qKfGPRRFykImS8pukFQO7mGoxSTNSz8wYiFnHcAtKgsjlBKH6ioB7GB5eLIKS1Ul31Cde0LVaGZJPZ0qdw6XiJcvzHBRYpLEaEPtSGuGRkSEgkgWe7Qn4fNzS0qBuBXQ6e7wdKxOhpHTw8ZJS9nIy8k+N6D3j14gTMjbNDJgV6RhgmVmCfidasuo+IOV/wDdelYQYpUxQCedZUpyBMQFINqJTygVEWPFylFKnUsZtfyAVcJTXQCsKeG8PUCZhmqWGOjPtUsXHp3hNr0NJ1sRYuSrnU0/KlOQOqzXNGzVcwOpSgtA8xRCUZiDKYgnmLZu1enpDUYCaqckKWgh3ICUO1XBAUdAa/MViDH+ctZKMuVSqOVgt1CRWgAo8VRdkPDinNLllUtWZZURk5i1L21UbUIiWdiXStWcJK1gDMjMoAVvTZG8FT0TgpkJSyUZWVnHMRVIYVqXq5/TZQnZJbZcwcq+IJDkMczUolqteKcdFpgRWplsZjkZW8t2c5d2ALKoK1EbIKgoj72iTUEGyTvQXqLvE2WYJDEjOVU5SQaPlrcgk1+cD8NkqCZqlKSH5QUpDAqLPm1FDQPfpQeITkSokqaTRbkuWqq4DF6CzMYEWtRA/wAyp1IeoJDI9Xg/DJJUgGYkhMtRKUpAY8xu7g0d2FjAMiW8xP3qbuAAkq03V1iUWmPeHeJJ0lSgy5iQQMqgkEdARf0i68K8Qy5rCqVM+VQY1jmOLV94fgzZjcOQQdGv3MErlTCs89BLYHKNUsCGLip7Qcckomc8cWddSoG0BcQ4PLnDmTXRQood4o/D+OzpOQEmYDcqoezfr7xauE+JZc6gNdjQ/wB/UQxHIpC8oOPRz3xT4DxMpapuH++QS5Smix1y/i7e0VRXFMrIW4KfwqBBSdiDaPodM1JsYV8a8OYfFf50pKlaKsof9wrAT8eMto2h5UlpnE+HcOXilshwNVNQResBwdGHl5EOdVKN1HcxZcH4dRIGWWKRHicJFwxcSsmdz/wU3iUp4rWLwpi/4vBwoxeCEE0ApFNl4MvDngeEzGhDa7wWMHQltDE8qcUJSHAIAFv5WFfIqqYzif4DJiGao6jRnuICxM9Lk0/ZrV7xFjsUGcmrNC/7Tmof4YQaGV+wiapmJt9RAi0Zhl6hv53jdS1EAbCN8GCCCzl4qjRIPwGHZkiqjZr7R0Tw94eTJSlSw8y/RJ6desReE+B+SnzZiR5irf7U3b1iyR0fG8ZR+UhDyPIv4xIVy3gPEYQGGREaqTDwmc28a8OKUkj4VVI6p/t9IpcxBlpMwMygwI0e4I9I7H4k4b5slQF08w9Rp7PHJcakjMk1AGli7kEdY5eeHDL+mdbx8nPFX4GvhPiuVkLzKlKpQHlVpa1otpcdRtqPQ6xzvw5MWiaPLJyqUEqB2Nvn9Y6BMkrQEvQtUDbeDwyp0jLPEnlT2sXHzHrE/wBqG8KSvUXjPPV09hDikJuJtjnQeadRIAyoypIJ+J1CtCdhEGKWmShKlTZpfma+Z/hHwkjeJsSlBmZl0OYkZjyh30WKn0BP6TcSX1SEihz0dmBy5ixdzpSF97Zr+AaSkmUqcFTEu1Mgcb/hzHa0C4WSZhCg4KakrQQ46MU32rDFeKljy5YbOpJXlQRmc1JzegjxGPWUBpa3Kwh1EC1LqYlydIu10VToVYqSQgtlzqLh0KDtWpNdoXYpSg4Pl0GRjnLkl+jVJ9ItGMxiQo/BllhhmURWwFibwFiUy5ihmQkqNEjKS5/8as8W2iKyv4jOBLSUJSACS6yWrQkJvTRy8bylzRKYJQ2ZLcymNDo9nY3hjxLAomOSmo5QxI5RRqENrfeMlYSWcspKGFzY+7Fy7QJYLiDOzrKchCQwqsVCQlmD61tpEEoTDMlsqXmDP8QDuS7/AIiWt9IKlJloC2S2ZQBYCrklg59P7RpKlIlqzCWKOQoNQAVuYpoJMCUpRZ5qfiegGUAaORTtBanSZmaYkPLDAJqCyeav8MDT8chDKCQaV+EbElzr3iSdxB/NZ2CAQaX5aUJf0/aKRZrLUEmUfMoXFAEghzroNKQDNmFSCoTAGWCDlSSCxFC979njP6iFqlAFLn1NHpfX27wOSClQSwGYBgwBNWiyD/gfiqejNmPmIFQCwWBrUUO8XThHiyVNYBTK/KqhHYxy/AsDMIZyk0TWlNWoIjlyUhaVZa0L1JDn3EHGbQEsaZ3OXiEq1jJ0gG4jkPDvEWIkkB/MS7c1CL230i48K8YoUcpOVWyn1jdZUzCWJocYzhb/AA+xitcSwykfEkjrp7xcsPxBCxf2iWZIChoRB6Zmm12c5SIrsnEZixNRStrx07G+HUKqnlPS3tFI8QeFsRLUZktGdJqQi4OpbWE/IxSa0O+PkjexKua9DsXieRLDil6QBKUczKBBGhDEeoMM8EHKQkOX0vCEtD3H2Gy8CC8Wnw14dfLOm3d0jppE/h7gGU+ZNDHRBsOp69IshVDWDxr+U/4Fc2evjEnzRsFQLnj3zI6CEWF5o9gVM2N0zYsEmIjl3jvghRMUpKWlrDj11HQg1jp4XAnGOHifKVLNyOU7K0MZZ8fOOu0bePl+nP8ARxXhU/yzlUGr9I6Lh1+dKSrX59YoPH+HeWog0ILKTqk3cdIZeFOL+UyZi3S9OhO8c2MnGSl/J0ssOcdFknyvf6xAxh1MlJWnMmoMCfZI6aSe0c260xJ9rUqYEg5RmWDlucrcxUXU51L6xtwmV5yZsyYpRUpZGgZiTRhSMjIU7k7N+omYuefPmIHKEoNU0UcqEtmUKqubmCuFSPMSiYpSjkzLCXdOZKiAS7k23jIyJH72W/tQHO4qryZqglIUShyAauM2pOsT4HMqYhHmLDoJJCi75CdesZGRUn8kRfaEfYg4RnWWSDmKjmcvXb5QWMKErVVR5fxF9APX3jIyNIgS6IsVw1AQFOokF/iN+zbQp4fKEyUpZcFlBgpTV71jIyDa+QPoQ+IsIESioKW6QBUuCC1wYTomZlrLAFSQCQGIdhTQGgrGRkCgiVCiFyQ78pLkAkcyhdoGVlSl8gLqS75uuxp2jIyKYUT3DzsxmcoHKqzjZhQ2rGpIzpSwASaM7/EBd3jIyBCNMWySsAA85u/Q79YMlpAWijvKNyTYEUcxkZFxBkTYHi86SlBQs1mZWVUAZQr1+cdE4JxOYoOTGRkaxMZItGDnlV2idaBGRkMC4u4hweRO/wAyWlXUio7isQ8M4VKkqPloA66+8ZGQGSMeS0aQnKqsakRoRGRkEUaRqYyMiyM8JjzNGRkQokRMMEoVHsZEKFHi3hcudh1qWOZCSUqF7GnUdIovhjApn50LoEpzDKwLvqWdo9jIQ8mK+qdDx2/ossXhk5gp/wANKajR92aHOQRkZGniP+2YeT95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6" descr="U7998P1197DT201303260913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828800"/>
            <a:ext cx="2314575" cy="1481328"/>
          </a:xfrm>
          <a:prstGeom prst="rect">
            <a:avLst/>
          </a:prstGeom>
        </p:spPr>
      </p:pic>
      <p:sp>
        <p:nvSpPr>
          <p:cNvPr id="44042" name="AutoShape 10" descr="data:image/jpeg;base64,/9j/4AAQSkZJRgABAQAAAQABAAD/2wCEAAkGBxQSEhQUEhQVFBUVFRQWGBUYGBYXFBgXFhQWFxUUFRYYHCggGBwlHBQUITEhJSkrLi4uFx8zODMsNygtLisBCgoKDg0OGxAQGywmICQsLCwsLCwsLCwsLCwsLCwsLCwsLCwsLCwsLCwsLCwsLCwsLCwsLCwsLCwsLCwsLCwsLP/AABEIALgBEwMBEQACEQEDEQH/xAAcAAABBQEBAQAAAAAAAAAAAAAFAQIDBAYABwj/xAA+EAABAwIEBAQEBAMIAgMBAAABAAIRAwQFEiExBkFRYRMicYEHMpGhFEKxwSNS0RUzQ2JyguHwU6Kyw/Ek/8QAGgEAAQUBAAAAAAAAAAAAAAAABAABAgMFBv/EADMRAAICAgIBBAEDBAIBAwUAAAABAgMEERIhMQUTIkFRMmFxFCOBkUKhFbHR8TNScsHw/9oADAMBAAIRAxEAPwARCwyI5R0IUFLQhcyWhCgkpxHQQmEPpOPNIRPKQwqQ4qQ4hCZiEUB9iFRY6GwnRI5IQ5jVbBDBTCRqUfjopsDtPkjolIatdkRErY+oFZsizqQUkQYSt0zGXksZlAmiJ921pgnVC3ZVVX6mFV485dltlQaJv6iD7Y7oaOqPA3V8e/BRNcfJnOJ3NdTcJ5FGVRegZv5dHmRoFDumQZzQng903sSFzQ5jE/sSFzRYpMCf2JEfcRapNCdVSI80TgDqE/BkeaI3hR4slyTIYTaZJaAjVzIULCbYiSnCSYiQEJbGHJhHJCFATiFCYQ4J9S/AtnEqSrk/oW0hpeOql/Tzf0LkhprDqpLEsYuaGfiG9VOODNje4jnXLVYvT5C90iN41TXprF7pK26Cvj6cN7pcs8QDSia8PiVynsKMxbaBKvVBEIUsaeNAx5/2lWqsjodVxSsdqVQ/7SpKCFxK7r275UKn0/5U0or7FwRLRxG8HzUnMHU7fqq77q6oOcvosrx1ZJRQVp4m6IJ1K4zM9ess3GqJrVemxh35CtlQJglC4lVlk1KbFZJLpFpr3EnMCI+i06+dk2pLWvBDiutENjiId5akEbBA43qk6bPbtfX0yd+MmtpAviThova6pQedASaZOh/0nkutxc7lpN7TMmyhR7R526pqthaKGhr3FIYidmidYS2t6E0NbWKdaINDm3JUtIjoX8WQlxQzHtvTzTcER2xfxxUvYiS2wf8AiGjmuIVEvwaexpvmDmn/AKWbFsQ4iwDdTjhS+xtkJx6n1VscHvsXY3+329Vb/R1i7IanEIG2qmsSrXgWmPpcQgjXRSWJWRezjjndWRxq0N8jjixVyx4Edsa7EiVYqoEeyJ167qpqEfwIntbevVMU6dR/+lpP32UuESO0aHD+B76pqaWT/W4D7BOnCI3bDtt8MKzv7ys1vZrZP1JUXdEkoyC9p8LrcfPUqv8AcNH2Ch734JcJMMW3Atmz/CDv9RJ/VR95j+3+4SocPWzPlo0x/tCj7siXtxLbbJg2a0egCbmyXBEopDom5MXFHZR2Tch+P7HQOyXIfiDL+4a6WCFk52dDTrTC6anH5MrU7a2p+Z4BKzKLcOEdzCZWXS6iPo12F8AQNNilJU89Rj0/tMg4yUewgC4fIc3+U7ouKtreoS3+z8lHT89As1aNZzmkZXNPprzV0Y42ZuNkdNB/t2VxUl2mXcPtco+bMOXp0VuD6bHHe09/gAyZ8nrRDW4ft3fNSZ9AthWyQA60UK/Bts7ZmX/SSFNZMxvaB9fgRkEMqPHrBTq5b2xnCWtAW54BrD5Htd2IIP1V8ciJU65Ai74Zuqe9IkdWkFWq6L+yDi/wB67XMMPa5p7gj9VapogyM1ElJDaG+Mp8h9GSNw7qsHSNITxD1S0I6o8wna6ERJhzkwjgkIXKeicQ5tJxMBpLugBJ+iWhN68mxwTgW+uACKXhtP5qhDf/AF+ZXrpdlDmm+ja4V8Im6G4rud/lYMo+pkpvcS8DakzYYZwPZUIy0GEj8zvMfqVF2v6H9tfYfpW7WiGtAHYQoOTZJRSJAExIVMI5IcH4pjFK3jxHATsOf2Vdt0Klub0FY2HbkfoRVtuJ7Z5gVBPeQqI5+O/+RfZ6XkwW3EtVMVpDd36p3nY6enIojiWP6K9fG2AeQFx9FVb6nRBbT2yccOTfy6BLr97SXu58p2WFPPvc3Nf6DlVBpRRBRxY1DBJiVQvUrG9SZOeKoLeindVTTLnAkt/7osy1+5Pcd6L4RjNJfYKdiTqhA77K+qjcl9hccSMFsP4bUMNbA+bTTUe/Ra85NQVaj3voz8iC7ZpKU0/MYJcY6R/wtDk6IKU+5N6MxtT6QP40tf8A+d1VghzCHEjctkTPtqrM2pyp5R6Yb6Vb/fVcvD6M1h1w4tFRlZ+2wOnuFixy7qUm5v8Ag2MiuClwnBF3DccuQSH5Xgex9lJevWw/VpguR6fiuO49M0eF4q2r5SC0nkVfhesc8jU1+rwZGThutflBBwgrp00zPa0NhOMNLUhFe4s2PEPY1w7gFSU5LwRcIsz+IcD2tTUM8M9WHL9tlbHIkvJW6V9AGp8NNTluDHKWiVb/AFS/A3tM8TBQQQPDk+xCg9UkIVsJxDsoKfjsbYWwPh24uzFvRc8fz7MHq46fRSUUQc0ekYB8IRo67qyf/HT0HoXHU+yZyiiPyZvsI4TtLb+6oU2n+bKC73cdVBzY6gvsNhqiTOTDnJCGvqAblNKSitsdRbfRTfirBzQE/VMaL1yCViTf0QPxpvLVUS9Yp/4pssWFL7A2OcSupt8sNLjAJUI+qTnLSWv5NDE9MVj78GAxrEXVKs1XZiNjygqr1OVkpKMvB1GHjQrr+C0VqVUlzcuhka/usyFf5CJJKL2ek4czM0B5ExoVpTS/RL/ejkcmWpfAe6hqQwZo5jb0Wb/T8pPh3ooUl/y6Blzh9ZxPLtzQjrt5NRXYXC+qKGmgKNP+I0h2sFQnXxh84tMXuO2fxfRnL29IIbu12sFTogktteDWqoi1v8EOG4ZWqVRlOQdSJAPJHY9lfuLvRfdk011d9mzt6FzbUg6G1iC4OgQ6CZBOuq0sr3UlZU02vPRz1llGRY13EIWd890PqaHSANlmRzLLn7lvhePwwSymMXxgGaldr6ZD4yuBEHYiNlv15MLKeUukwSMZQn8fJkLn8NTMMblB3DNG/Rc3K+ic9NM24PIsW2/9k1nRtqhOWoWOnYlWLHw7dx24srtnkQ/VHaCtra5XNylr4mevsrKsONdsFXJS4+QSy1yXa0GXOBbmHLfsumpuhKO0Z84vwMBlEJp9orcWjk5ESE4hCEhhITDnyYCnJiymGFBSXYg1w7w1c3rstCmSOdQ6U2/7jv6BT0VymkeucL/CihRh90fxFTfLEUgezefum5JEdN+T0O3tmsaGsaGgbAAAD0AUG2x0kiVMSOSEI54GpOiWx0mDcQxulSygu1cYEa6n9FTbkQrjthVOFZZtpeCRlxn/ADKuGQrPHQ7rUfoG4tb1GicxeDyA29gsrOw8iS2pOS/AXjzrfTWgQC7oVkxwp77QfuOvJJkMGZaeWi1MfCi+mtFfJb6PO+KalYVh4ny/lI2UbMZ1eTp/T/a9v4+fspuuGjzvGYxAChG2UpfLsI4t/FdD7Fsljs4EmT27KqxqK3HyNY3xa0b+3vw784gDUc1Q8qbg9nN20Sj/AMS/gmNs1pggnqP3TYeXKpOE10/sDysSeubCVfEKdIl2569UZZfRjz9yK22BxpnPoyuMcUMqEt0nkEBk23ZL5NaRrY3p8q/kUGxnZIBJ7ILvi9fQY98XpmyoYcSGkDIdDI1BAW5R6cra1Pw2Yc79Np9hKhSzEy1xB57K+upu1ri9P7BJvXaBvFFGtTY11JrS1k5m8zOyuzMT+yuHSQXgSqlNxsfbKrsTc7D6hc0seGyGkEHQjZD0bliyrktfgsdEY5kUntbMW176rGhuhJMk6e8IBYiS5HQ8IVy39F60t6NLIXudm1JIOkdgr3XTGK9zff2VWOyzaglo1OHmg1ualVOciQHGd0Xi4+In7kG1L9zGtV0pcbI9L8FrDLirTeW1Ro+YO4jqVdi488a1qXamyvIqpshyr+hba8bnc05vKY3+hCvhBRscdshPGfBSLVUOjMxxI6cwoZVWRD51y6/AOoR3qSGUr08yha/ULY/qY0sdfRaZdtO60KvUq5L5dA0qJLwTCoEWr4PtMqcGj5LV4iShSc9waxpc5xgNaCST0ACQm9HrXBXwmnLVv/UUB/8AY4b+gSXRU5N+D1yztGUmhlNjWNAgNaAAPYKO9iSSJkhxQkI6Uw5UvsRZSBLjsJhD5GVVQtzZfTjztekeW8V8YPqtbTpEtbLnOg6nXQFZV+ZK6Ol0jsPTvSoVz5T7GYFdZ2jxHGCRmcdYjoeSswFuLg/0/YTmVKD+C7+kafA8Sa4PLnFrWzGh2H+bYnsiaYw+UktJGPlY0k0orsOYdiBcZztLCYbpqURVdGXafX0Z92Oorx39ktyyHE6AnkNkrIRb2yFb60Z/FXPDtCYlB2TcfBq40INDMUwinc20vOUtOhAgz1RyhC6nUhqcidGRqP2eXY5h7qVQtacwEarGsrVUuOzqKL1OHJjrTDKzm5spGk6oOy6uL0yTyqk9bLdv4jCM0tG+vPsq5KL7Q8vamuuyW5z2b6VehL212FxaJdlcDBGi0cjFi6oS3oy5uNrlVNa4suPvbi4A8pZP82n2WQ6oQn8nsojTXDwBDhD2VW1Kjg6HSWiZPRFf1EXBwitBUfktI2GDW9WtUacha2fmIJgduqrx/TJ3Pj4X5BMidVMH3t/g01rc1xUbS1b25xO/ZFWLIxXCmM/JmTrpcHYaV2ZhHNvM9OsrStsuqmtLcfv8oylxmv3K9e98UDI5uTnKCyvUqppRjJfuPGv238kMbRkgOeHECcoby690oQnfKKU/H0Sc9LaQGxqwLaocxpJcCG+TSYmJ5e6nkYdzmnE0MW9ShqT8fuZe5v6dU+HUYGkOMuiHA7cuhVMb1/8ARuj/AJNiuiytc4S3teCzWxEW/gl7Gup5iWVWbvyeUsjpJRsnGlR5JNfTRTHHeQ5qMmpa7T+t/YWsrt9WqKpqBoIgM3YBGolN7scm1Wcta+voEtojVX7fHf7l6+eKbgRBa4dPlPSVoyhF9oHo3ZHT60Nw3HaWbK9wbvvzVPuqHwsZPIwbePKKDNejSLcxH9fsmsxaZLckZSlYpaBLXLEsxloMcUSi4I5qjc49JlTq2z51wDBa15VFG3bmcdz+Vo/meeQXZJdGVKWj6C4H4EoYeyY8SuR5qpGvowflCTf4Kn35NcojipDiJCGVKobqTChOcYLcnonGDl4AuJY2AIpnXqsHO9brguNPb/JoY+E33Mx/EV+4Uaj3E/KdVhVWWZN3yezew6YRmkkeaMqEkn/sLZcUlo6eEUi/a4jVDCxriGTmPr3KflJRcV4Hsoqc1N+TdYAWPtALk1NXuLQDlEQADpr1VFvqfCp09s5vNc45TdGvBpMOxG2pNDWMEdQC76lU4/qdsI/GrpGVdTkWScpy7DF6WPHlBLiP+ytq7Og4/Dtv6A6uUH8vBnLi3uQ7VgIMwP0Pqsa3MylL5Q8/WjWrtx3Hp9jM1d38PI4uHzDYQdk7vyrkox3yXkn/AGF899fQlPE2AllSk0n5XMyy53IeWNUfjZzs6uXa6f8A8EZ4za5Rl/kvYdcU65LX0gMpyhrm5SANtNwpVSovsddkfHgGuqlVFOMt776B2N8F07iXsrPpuMhrXQ5gI5dQE9tFVSTl19IJxPV7KPjKKa+/yALe3rWDfCuGkBxLmvb5mex5eirv2qlBvr6Zpztpzpe5U+15T6ZWvLtz3CHscDpGxCzLKkly5bLq6VCO2mXrDh5j4mo9x1JDYj6oV5P0o9gd2fOHiOj0LCNGhh0DYAjlC0PRM27k4z8HN5L3Ll9kGIZ6VfxMhLMoJeNhB1B+yP8AVVd7kLYLpE6XGdXDfZFVxptclrMzQQWyBqZHRRj6krbUkmkS/pJVLlICV7d1uQBVztJ2ywf1WP6hhQqny3tsPrlHI8x0aewrxTDjEnbqBzXU4Capi5aMu+HzcV9FS6xlrRNQaNcMp66xDepR8pqEXJlteI3+n8AfHMHpOd4zRIqEaDrzzLl8/wBtv312mH4ebZGPtt+DM41gNQNLmGadMlwaT8uY6wFTCxzg0n8V/wBGti59fLjL9T62DMNvnZgHOIAI0UYpRkn9B99K47S7Nrw/ch5qNLw5pBAJ5E9Z5ytrCcYXv5bT/wCjns2uUFGSWmA8TwdzbmlSfkLqh8pYdxOunvsp5NUpXRUtds0aMyMsadkd9LvZ6DVrmm0CiwVGmZJdtA5z3ELWa+jl4xVkt2PTAdC4dVp+IaJpNkgHMSCAd4OyxrG7VvhoOsrhVPgp8hpqIF1PYuKC3CHC9HD6Ap0hLt31D8z3cyT+y6Y5sPJhCpCOSHEeUh0tmQxO6L3u1kTAXB+rZcrbpLfS8G7jVRjBfkpFZtdTmwrZkuO7sSyiDvLnCY5aArbwaVCTkaPpkHLc2YijUc0+umuy05RjJG1yPQsAqeE0s8NoY4S5zmzJ9VnvOlCLitd/7MnN/ufPl2vBtbGwpZWuqQ4nZmzR/qHNUVPHhq2x7b8I56y+3k1Hr9w3h9VskNaAOgGgWh6fnO22UVHr+AO1S1tssfgmh0gQT3R69OojZzitP+Sv3JNaHZQYlXcU9KRHbRDWYG6xPOeaHtiqU5pb+2/ssjJvoD/2hNUZWtBHONSOclYE/VpzmnFJa/2w5U/2+2yy19NzpMCd9NVdX6ljztTl1vz/ACVasUdII3FsMh0JgSI3MDYDmujshCyHGS2gaFj5GfoYxSe0sqtkc2vEOHqDsuWqzZ4snVZHcd9fk0pYlkXzrf8AlADiDhRjnfiLd3lkZqemg2MFHW2U21Oyp/4NDD9TsivZtX+S9gzhTgt9FzbtnCzkn2DZSc/JrKtwGMzGNpBHM9Cut/qFVQrZ63rp68/yYyg5S0ilSxYuMRI6brEj6xlWWpRXX4CJY/FAm5sw2vLKnh0yMxH5g7mGrT9uLtTi+P20GV2uVWpR3IG4rXpyHMc58ug5iJHpCqy41WJTg2+/sNxa7O1JaCtu6aUfut3A+VaQJatWGM+JV68NoBkhtMtzEHQPglv1En2RGbF+2tePs0/SYwTly8vx/BnsP4qrh2jpAGx/Zc9ZixS8h9mBTL6LlXieq4OEEZtD0VMMTW2n58ka/Tq4yT/ALt2l3mJgZo+qJUO0jTnJRWjW4FWe+qKTR5pgx8pAAiD1gI2qLdnD7/8A0YuZGMa3YyDCLgVsUc8gNAc+ASd2gN8p5ElsoyFinlrf0WZFfs+mpLvev/5mo4XsCajj4jneZ7XkHyEchrrO3vKLkkpOW+9mPm3JQS4peNfk3baYyxl0iIOygvGtHPuT3vYLfhLZ0YIVDjLfSRcr5fkJyjzPOSHOlMIRzoSbSW2OlsC4rin5WH1K5r1X1mMY+3S+/tmhjY3fKQAq1Q0LlIrb2/JpxTZTo3gzST2CI+SXRZZB8dIyGKU2urvrVtdfK3sNpWrXOXBQj/k1cZyVShD/ACEOE2U69bzsDmgGG6bgiCU004eSnPc6q+n2bS+otjygbbLLviuS4mNVZLfbEqVnBmZrZDRuq6oSkt8dpEowi56b8lK24kewaaEECOZJV9HvUT3W9Bk/ToyCFxi9Y1mCPm2LZytjfMTsVo5/9TKUbnL6XgFjjUquX7BKpjJkNGv7lJ+r2ScYRQJHF2nJktxiTXiC6ADBI5joiMz1Oqz4SbX50MsaUWD61ywEZGj1MkrEtvqT/sx/2XKuTXyLbLhjy2YkHVWTzap8ecfvshwnFMONOoI1bC6aFkvcjZX3DWv4AWutfZk+MMPbVqmDFTwxGsA6mAULn8J38X+Da9Mvddff6dnnX42uLjwX5muDsmXUme3WQhp4XCLWuzpHCiVPux1rzs9IwvC6hY0xA2h0h3qRCz4elXWPk+jlsjIhzZcucLrEE+UgCQ0EyY6aI+30nIlHimtL62DQvr2YOnxNTbLmuOuoHP8A4WesKxNaOkXps5JJlvC7W4vHTqykSJedAROw7rUwvTp2y2/H2yGRZj4kdeZfgKXnC7Wu/gsqlumhBMHcmSf+FsXemV/8AKn1Ryj/AHGtljDnwYcCC0wQQrsOt1+foqyFyW4vyA+MKQbbVmVKQJqPLw/NlIDdKUDnAR9ziqpb/BZhtzvjKL8dHnNhSifuVzVstnVa2g/Ru2mlVosYBnYPOXRqCDJlFY90eEoKPbXkDspkrI2N+H4Axqlmm3Y/qhnBxl2G7UuzZ/DasDWkECBBzdDuq6bZU5MW/DMT1pf2g1jnDj7N5uLPLDs2dp1yhx3YN3QdYWu8aUZ+/WwHF9SjkxVF/wBeNft+Q5w69jbYaOaWnzOyu8znbmN4k7oiMoWQa3/IDmKUr/K19d/RfoY2HZgxzXOacsTBlU8rO4xkm0Dzw2tNrpnXFwcxio9u2kbabKEubflop4fsFZWoZ50pCELkhAbHr0tGUaTuVzvr2ZOuCqj/AMvsOw6lJ8mZmtdwuPjXs2Iw2AsSvzsCjqaUG01oHUsSyBxiTBj1RTo5aQRKnnpA2tdGqA52Vpgnvpy9SilWoPS7CIQ9naRruEMGFBnjPa4Pe3UHoTI09gg8zIltx+jIzsp3S4LwgrSrkvLXGAdAVn1wjL7BpQio7iE+H7oCrUZ8zW6HvInULQwf7GQpLuP2VZVX9uM/DYUvcAo1XeJAB3PSeRXQ34VeQuSegenOthHhsEXFdzWlroGuw6+q5XKts4+zvpBMYxctoFmu0VQ57THNs+U6R6pV2RjNSUf8Bag3W4xfYQsrUVnFtGGN1IEkjsFKrG/q73FdbKbLXUt2dst4FaFlWasFw0jkOpVmJFY+Yq7EUZdylXqsW6sPDqOLNiZHaeSo9Vxvbvaiun3/ALGhkc60pBnC3mCDM9CtP0f3FXKt73+GB3a3tFDG7d5JqkNLWRtvlGpJ66yi8iM+XuNJqIZiWQS9vb2yvYWlKpWbdlgD8uVp5xO/r36Ib/yU7rlJ6SRK+c4VuhPr7NQNT7LpEoylt/gyR8K1JJjHi9nws43lclhLWVXw0DkTI7bELnMyTU3XFfZ3H/koxxYLl20ek4dWIyU3UzTGobPIgEwPZa+LbZBRhKOkcxkQUm5qW2Ur83MuABeMp8rXiR0dGh5fdHys1LSLKVj6W+v8AD8c5zfMTJcGtk6kcz16oW29+29mn7MU/j40aHEqHj2zoDS9rfKSNupB9FZ+unX7GTRZ7WQt+GzD4nYA0GV676bhEEMgVYdORwA5gxus6MoTgnNp6/2dBTfL3XXUmv58GRZUHIQfLtzAmSe6Dlrr9jZabIbiyq1HwxpcT0BMjqFf25FfuwhHbeiazwe6pkPa17SDuNwQqLbK2tSGWTjWLjNpo2mH8e1abWtuqOdrTGcSD/SUTTl8YKHlf9mdd6FTa3Kiem/o32C8VWtzAp1AHH8joDlo1ZNc/HRzeX6VlY/649flFrE8MpPLXFjS8OkOjVVZNMXqUf1bKKcmyCcd9FkW46D7rQU5FLtf5OJUwQaXJDkT6iZsdIz3E1z5QO65v16acYxNLAj8jKVakrnYo2F0BrmCYMo2G0uguDf0Dbglo0B3RMNMOqS+yrZXGWq1xbmyuBLd5HNXyjuOtk7lyg1s9IpYgyqxpY6QR7jse6wsmqUHo5l1yrk1JDLnUbxHNUQ6eyyvpkWEMrOrOqNcKbMuUk6h5B02MgjqtCHHhxctMuvnWqlBrb3/AKLV3jdUQ0hzh0aQf01VattlD2/c6Gqw6muW9Dad04/3gDfU6gd0N7a3pdkLK4x/SyXKw6THUzMIt0wlrXX5KFOcXslw+7aycjtJOo31UPlS+cH/AJFZGU/1I1Vw0RTcBt9dRzWzm1e7VVbrx5MtS7aJ7Ks14IMTt7DZS9Pyab4Srs8+P8DTTiTMys5/UoqPsY71vv8AdkW2zPYxiba7xb0nSA4GsRsGj8hPUmPaUF6llw4cYGjj0yqj7s1/+P8A7ihwadNP2jaFzU5cGvyQbcvJobevIGsrusXJVlSaewGUWmCsbxrwjlaC5wAgDUlx2CAzM6cLvah5DsTE91cn4K2BMr1A5z9Oeo57nb/uiWHhXWt2Wv8AgtzHRDUYl9lB7jMz5tZAgRzHMFb/ALXFJbBZTgiK+8lbM0jVonqCNNUHfGUbPcROlc69NGRxK2IuSMpa0uLmujQyAYB9SVXlfGC68mvTYnR0+10abD2OLTkgiI1mBy1VlM3r4NGRdpT3I814lwU0KwYSN5B1iCdCsS6EqbGpfydXg5cbauSX7Gpw2vR8KmytQpuDfllvOdSD6oT/AMrfD46TSMm+uz3JTrk1sOUMOoBgq0gWloAAHLWefLQLYoy4ZFHuR6kvozp3XOXtzYzl4r2ka6tPMddEHzbi7px+/H5Q2tPgv9gjGMRaZDaYcOjhLVFZvN/GHRo4mPNdyk1/BjXYbnfmY3wzJPl2Gu0KMXKUu11/6HSRyuMOMnv+TR8O4liFHL/DNenqBJE9oJMgaLQxrLfK7RkZ2PgW70+MjUM4xZAz06rXQJblJg9JWsrlrtGJL0qW/jJNfyHyijDGEJDkNRqi0SQJxiyD2HqBIWV6liK2pv7QXjWuEjG1qK49SezbVmzNYm+HaGFpULa7NCnxshunAHJnABZJcdfor6vDegiG5d6BXj5SS2ekojjtaYVxTXYZ4PvfDr5C4RVB35O5fVUZVanW214AfUKlOvkvo0GNV/CzB50cOX6LKx4c2uP0AY8HPTiMwjFGmg0lvhtYcgAOrg0ST23V2Tj/AD3vbZO2mUbGvLYlzxQ0H+GwkjTbVNHCf30PHElr5MjtsUfULi6k8ACcx+WO5Tyx1BdPY06VFfFlqjjFHL8zYOkTrPRSdU/wCyosUhWXlCkDUzRJEj9NOarVVk/iTcbZ/HQeteKhUbLXMcDDR2A6g6yiJX5EPg11rQJLC0/APveK2UdnAn1/VBRw7JT3EJrwXPz4Mri/G9WtLKZgHQuEz7LQp9OjF87O2aNODVX2zX8C2hp0tTq/zH13WXmTdt/GJnepWqc/4NGZzAxKtpx5OSlx2Zy1ot3OL06DTnMQM0aanotyGRGn4JafkhXjTulqJ56zHHOqVapPmqO07N5LNvc5T5ff2dasCKrjXrpI0WDcQ6RLzOsSI21j6LZ9Py4x+HZl5Xp73voMf2zplDXNnUHrqNQR6rcVib7RnPE75Npjn4cxjjXqEzpLf5pO/wB/sqrqK3Z7n4/0RWRKUfaigfjTmV3A5yzJoN4y9Y6oLNnCytqT1oIxYzpT63sK2VASzw3+RrYgDQmNSSeaBrqVkouuXSQLbJrfNdskxfBWVwC4DQQNvYorJxVbFEKMmVT+LA78BFPUyf0WHbgut7a6Do5jmEXNaxkAakawftCM410w1Bdv8Ay3Oe2R06gbAfMOMdBr1Ua5qppWPplkouXcSK94coO1bnYSfmaf2OhRdlUEt1re/tCqzrY9PRSfg1a3mAKtJ25AGaDvIT1UW0S5fqi/9hH9ZXcu+pL/AEUyMjgWFwA2IEGBzI2TTxoc+UXonvnHUi8zH4ABgnqQJV8cyEVpsGeJ30a0raOfGlMORuCZjlK/Hkd6IbJX9qX8Ftf6kY3EIIgDZcNbJb0vo2quuzEYvRIcddJK0ceSaN/GnFpAqjDyQSQOvPTki5fFdF05ce0RuolziKTXva2JgE/UgKaeluXQ6tSj83o0Nhwi8ZatWoGEFrhT+YiHAgOOyBt9RgtwgtgNuapbhFbO4pfmqv8ANI022GmohNifpT0EYK1WugbRxg025S0EbjrPVXyx+b2mW3Yym+SfYIuMQJeXAZeyMjSlHTI8dLiwm/HajqPhNkNO5/UBDLFhGfNkK8Vc+TKdhZOe4ZBrvrsrbbVFfIuv4xjuRZxKwuBu0OETIGyrqtpf2Z6sg/AEJcJ5fZGriwhQbGgE7yl0WcWHeGabZMiTI+nNA5reuim5tLo9Xwp4pU2CQZA83ISViRg1bv7MS2Dm2XsU4hpUKb2sqU31Q1xyhw00kmfTkunpq9ulxi1yKKcKy2a5JqJ5jjPErqxBDqgkHO2Rl9oG3qqFHS2vP2ddh4MKV8tfsUbe6JP9ENOtI0pRSRsOHsQtmvAIrHbQ5cskROgmJReLKit8tMws2jJlHaaN2MQhtMhoaX6aaljBvA5St+M4tLZzHstuW34/7ZRu7wuc9pp6NjKXZtx1Pv6IWcp+44/RfXUoJSUjN4xeOjLladhMfvPZZ+TOXFxaNfFqjvlsNcF3jmU3MeDLiI2JjYjug8GTpco68gXqtUZzU4mlp3bRULDJI20+6MWQq7nXLv8ABkuuXDkSYlbCoMuaO6WbVG5KDeiFNrg96AzrB9J8tJeOU/uFjXUW4tvKvtfQcsiNsdNaLrKZc2KgIGhkbH+hWpyldVwyFpP7KJTUXuBNZ27mzDswE8lTh4s6pN1T2l9Fdlqfei7SuJMGJWpVlKctS6BpRaWzJ8R4JVzuqU/Mw65AYc3rA2IQOZRa58631+DWw82tR4T8/kyFRjwTOnus5wl9o11Oto9bK7Q4kaUwiNxTMkitXKrktrRKPkyeL2paZGxXGeo4rqs5LwzYx7VJaZmcRt826opnxNWqfEzVbDXZwGtJBMaLTjcuO2w2N6+2ei2DKdOmBRaGAwTlESY1JWRdZKb/AFGJa5SluQCxnGywuaYgcjzBVmPi8tM1MXEjNKRj/wAWHVM0AAk9xPRbHtuMdGpx4rSGVmZthpPvrsFKPRYuiuKAzajbf1U3JpDOKYpdlBH76R6JvLHNFwfXBkMIDuc9kHmSnX39GRn7maG9LQ2XFrdCSZAHusyvlKWkAQg99GDxE5hnazTn+y3KlxemzXq3FaYLnkitFzZreEeHq9TVrHweYGUAdS52iEv3N6ivANfdVWtzkv4No/heo6m2lmqNaCZLSwuI6GTChTj0cuTewFZ0ISc0k/5CbOEKYtgyrQpvdSkeIA3M9ozQ48525rex1DhqST0Av1Gx38oSa39fgGfD3Bww1QGtcHCHSJIbroDv7LIwsmU8hxS6DfV8huMe2mihxbw/RtyK1BwaHOOalIzDfzUx0EahEZWPXYuVb7/BbgZtt/8Abs+vv/3MjUxeaniQO0DKO0wgow4nQxx9V8DTYFxy5rh4rWuEzP5vqo87q5cosycv0aMo7rZpavHdEuEU58pBEjUuMD/4rUr9Q5abX8mTH0W1LuRm24vnrNdlLWZvM2AQJPlbrpsQgMrI5S66NVYvCpxT2w9b189WWw3zabAZQdzH3Ua37ty0+0wCdfCrTNTctyua8zMGf1gHp/VX+qx4yjavKMSMm04kla/AbmyyIQlufuKmo7WiuNTcuOzMV+IHU3+bza7co6LIqvtc+be/2NqGApw6NZht8ytSkQBGv/C6rEy68il7615MfIolVPTKTrw0nEtMjpyWNznjXOVT2n9FkavcjpgTEcRd4gqUxlIEETuqbVKyfux6YdRjx48JBbDeIG1Gw8FrvTyrQxs/48bPIHfgyg9x8Fe5rguJhu/RDzyG5PRKNUtGkIXYGMIUw4xwTMRBUaoskmDry1zAygcnHVsWmX12cXsy+IYcWnbRclkY1mPLvwa1V6kihUuntltNrGN13MD1JO6qUYT7kEQjF9ybBlbGalI+fK9s7tOmkbDf7IlYsJfpDI48JroG4xiNOsJO/TmiMemytl9MJ1eDN3BaAMoMgkkk6EHaBGkarTj35Cfclse0uBBnZQ6DFJNEVav0+ylGJF6QxlIu1OggmT2UtpFcpMIWtIAgnymI8oOp7mVRZLa0R4LWy7dUiczSXeWAQc0Ek6enuqYNL5CUYpb0S0MHggZnODjqGyASNIBKhLJ2t6KuSe2ayx4VoWo8aswl5EtAlwaeXKCVTO66Ue98X+DMnlSvlwq8fZBdcU1CQGyANOmg0mFT/Tykvkw+r0yvzLthLCMSMgmZIHPRAXVuK+LB8qiPHSNvZvD2Fr9WuaQR2I1RfpebKuXGbbT6OdtjqW4/RiMRoPsn1mio8MIMOEyQ6IzfUjTotlYiot5/8WutG3TZDLjHaW0VaVKm63cwhtXL/EBzSQCACwHvM/VFVxjFOMe/ssk7FcpeN9Gd4gwLLS8akyGNc1jm5pc2dnOHR3KOinOhe3zitfk0sTN3Z7U32+1+GBLSmS8Ahvo4wNdN+yC2jQsn8QvaU/CrNZcU81JzS18ObsZ/iAzALdD7IiEI1S+WnsAum7K26pakvBewyoyo5jQ7OKYy5iA1zmycoMHzeqAzLmtPXSKpcoRcn5fZucPsabsogTrIOg+sJsa2iyabXbMS6+yO+y7dXmUim75W7RqNhzKIzreWoPwvwCwp5LmvItSuC2AeW0LOn+jiiCqalsF1rdn8vqg/ZfWkHV2TX2OFzlbDYA6BEVwlFdCdfN7Z34md/wDvqiI17Q3t68D6fhn5go9p9kZc14LJp0o0meoJTOUdeOynlZvsr+EVHTLlJGnwvEKdxTbUpODmuEgjVdupJnNtaLRCciNLUw4xzUzHIqlNRaJJlG4sweUoS7HjPyi2FjXgB3+D82j2XO5vpsobnWjQpyfpgK6sAfmaFkxtlFmhCx/TA93grDMCPRF15cl5CoXy+2A7zBy3bXvvCOryVLyXKzZQdRh2rZE6gfdEqSa6CY3NLRYvLNzSYEU36gEtLth02UY2LS2+yVdqku/JG6k3KDADm5RAB83f17dlJPZZF9/sSWFYNOYiRr6gqq2La0h7E5LSL9C1NeoOWYgAc91Q7FVHRBzVUDV3jPBa1lNpOUAAnXYyde6zYzdktyZm0y9xuUn5NVa4jSu6DWeIKbxo5piR/T1WrHI5Uey3r99dMy5U241rlx2inc8C52+V7DI0dHm+oKVXp9/6oyTQTD1rg+0/4My3D6lnXNOocwblM8spG/b0Q+bRwfF+TTnk15VPKC1s1drjbGEZnADSegWXGtxsTijGlhzn4Q/iy5o16TCHaOJbIdG3VdrbdCWOt+BsCm2m19eDPfhKTPlEktMeZzdzqPLzTRrpS6X0aTtsk+/yUm2Rc0h5D2SJbJZJA0JjWRKotlLxyWvwX81F7S0ymOGCflBOm+pQ3tt+GXvPSXZbfwk6owDQHmdN+7SVe600u+wT/wAjGMig7hCtSIIOoOm39VRZW30y5eoVzRpMPv6zAJa0gCNRJlUrF49xM+6uub6YVF6H/lAKdrXkHVXH7I3VFU2ixRIoHNRRPtLo5tITHL6JJd9i5PQ9lOdFbv8ABFy12WqFIDcKD0/JROb+iZtDsoqt/gqdhN+HPVXe0yp2o8C4J42rYc/ykvok+akT/wCzOh7LptfaMz+T6F4Z4ot76mH0Xg9Wz5gehHJSjPfTIOOg1CmQGkJD7GlqYfZG5iZokmQVKKrlDZJS0D7rDQ7l7hZWT6VXb2lp/kJryHEFXGAu5arHs9Gvh3B7DYZq+wbXwN3QoKVORX+qLCo5cGDq/DrXaOaorLnBlyv34Kh4bDfk09Qp/wBe5fqLFkMpXOE1tIJ8u2XSNZ0hEwyofZdHIX2Uf7Nj5jGskwZ9yrv6jfgIV2/Bfta2R7Yp7BsETuN3H1VNi5x8lc03F7YWo3LnPJewuH5Yk6/TdCSrikkn2DcUlqPRRfSOfMaRaJIlwIkq5dQ1sKU/hx2arCaV3TYPDuGhu+RzcwHYTqFfjZUor4v/ALMq6WPOXyh3+SLGMEqXL3VH1gC4N0aCG+VoGknsrLZytlzeizGyIUrio9GdxDhuqxpLnEjlB0MclFbXejXpza5PSRUwq1cXjOH5RvHL6qfGT8BF9kVHcdbNK66DRkAPaYJ9oRUZzri9sy1U5Pk2dZYXcPEhrspOpgCENCu2x/HwK3Joj5fYQFrVpuIDgdtYj2hESqlvWwR2Vzj2i1TLuYn2UktLRRLj9CuoEnbT0Tr9yKmkNGHxz06JSsUUP7w38NGyAsuJqzZ3g9UP7q+yXP8AAv4U6GJhX+7JpLQvd+ielb9vqrYR2imVjLNO0G+yujQUyufgsstOgRMcWUu0ih3fktUbL+ZG1YT18wed/wCCx+Gb0Raxq19FXus+PSVYMW8KxWrbVBUoPLHDpsezhzUXFMdHs/Bnxep1MtO8ApP2z/kJ9eXoUyk4+SLimepWt0yo0OY4OB5gyrVJPwVtNEpanGEypDiFiQhPDTaH2J4SWiWxDRTOKfkfZFUsGncIS30+i3zEnG6SKtXB2nksu70Gp/pL45UkD6+CdFl2+iWw/SEwy/yA77Aj/LKClRkVPtB1WYgacKg7FQ92X2E/1Cf2ONq7lKhzX2N7kSCph9Q8z7hWK6K+iatgglY+K0Q4kx66qixxf6SmTrb2i3WuS0aj0HQeii3Ob7Y0Icn0Q27m1XDODAP69FqYSqT7/wDUImnXH4hKnhgkbEcv/wAWm5La7Ap5La7HnDGzOUEj7KFrclor/qJa1suUn1R8o/VDVV2wluBRLg/IjbZxMvREVZvcxvcSWkTeCApTlxI8tnARyQ7ukIY5iocnIknoQW56JvZnL9KE5ocLM81bDAnvbQzuRYZarVhhvRTK0lFlKJrwWVu/RPStAEVXixj5KpXNlgBFpJeCiTbEKcYRIc+NyqywRIRyQg/w5xdc2RmlUdGkMJlm+u+o9lBx/Aj1Xhj4y0qhay6pmm4wMwgtn15J+TXkZxR6VheN0LhualUa4diNOympJkHFl9OMOASELlS2OdCbYtiZU+xHZUh9nZEhbGOtweSrlXGXlDqbRGbBnRDvDpf0TV0hBYN6BR/oaP8A7US95/kX8G3+UJv6Glf8UP7svyNdZMP5fsoPAob/AEjq6S+ynd4Mx+saoa70imfaL68ucPDKjcGa0/LH7oGXpen4L3myku2WGWxbGieONbFraK3apEjqCvnQ0VqY5tIpRqsFyQvhSp+xOY3IXwE/9G5eRuYvgKxYMfsbmObRCthhwX0Rc2PFBExxkvBF2EjKSujVorcx4Ct0iDZycYROMIUhDXHqnFtFJ+LUAYNVgI5Zgn4S/BHmj5FVJecXE6ToNkhCJCOSEckIu4filWhBoPdTcJktO/qNkzSEbnh34vXdAZa48caQdAQE3a8DaR6TgXxasa4AqP8ABd0dpqnUvyRcTb2eIU6oBpva8HXQgqRFotpCOSEckIVIRyYRyQ5yQhUhCJCOSHOhIWxC1LQtsTIE3FC5MTIEuKH5MTwwlxQuTO8MJcULkzsoUuKH2zk6RFs5IYROIaXJIYp3WK0aer6jW+pClxY2zNYr8SbGjP8AEzH/ACwn4i7+jGYt8Z9xb0vQlSXFC4NmIxbj69uJzVS0Hk3RTUl9C4GcfdPJkvcSe5Tuxj6KaDLREhHJCOSEckIUntCQhEhHJCLVnidaiZpVXsPZx/RNoRqMN+J+I0dPGzj/ADAH9lLZDgjVYd8cazYFag1/UtMFLobgzRWXxutHD+JSqMPpI/VIXFhzD/inh9XQVcp6OEJtj8GHaXFdo7as3XulyQuDLlPF6LtqjT7hLYuLLLbph2c0+4TjaY8VR1CWhDs4SEdmS0I7MloRxcloQ0vCWhDXVh1H1T6EROvWDd7R7hLQirVxyg35qrB7hPoQOuuNbNm9Zvsl0LsCXvxUsmbOLvSP6pdD6YBvvjTSH93SLk+0NxZnb/4y3Dv7tgalyQ/AzOIcf3tbeqW9glzH4oA3GIVamr6jne6bk2PpFZMOKFIYVSQxyfYiCEOSOTiOSEckISUhHSkIVv0SEckIRMI5IQqQ5yQwhCcQrHEbEj0JCQ5YpYjVb8tV4/3FNoRbp8R3Tdqz/rKWkIt0+M71u1dyWhFhnxAvh/jJCJW/Ea//APKnG0hT8SL/AP8AL+qQ+kMd8RL8/wCL+qWxtIidx5fO/wAYpbForVOLbx29ZyQtFWpjlw7es/6pCKtS8qO3e4+5T7EQucTuSfdMI4JxDkhHJCFSEckIVOI5OhDgU4wq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28" descr="612075639203616676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62600" y="0"/>
            <a:ext cx="1838325" cy="1229635"/>
          </a:xfrm>
          <a:prstGeom prst="rect">
            <a:avLst/>
          </a:prstGeom>
        </p:spPr>
      </p:pic>
      <p:pic>
        <p:nvPicPr>
          <p:cNvPr id="44043" name="Picture 11" descr="C:\Users\Wang Desktop\AppData\Local\Microsoft\Windows\Temporary Internet Files\Content.IE5\4L6KV2L0\49ef42c10391c[1]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352800"/>
            <a:ext cx="1447800" cy="108585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3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2057400" cy="384175"/>
          </a:xfrm>
        </p:spPr>
        <p:txBody>
          <a:bodyPr>
            <a:noAutofit/>
          </a:bodyPr>
          <a:lstStyle/>
          <a:p>
            <a:r>
              <a:rPr lang="en-US" altLang="zh-CN" sz="2400" dirty="0" smtClean="0"/>
              <a:t>DO NOW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Figure out the categories.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990600"/>
            <a:ext cx="8153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蔬菜：</a:t>
            </a:r>
            <a:endParaRPr lang="en-US" altLang="zh-CN" sz="4400" dirty="0" smtClean="0"/>
          </a:p>
          <a:p>
            <a:r>
              <a:rPr lang="zh-CN" altLang="en-US" sz="4400" dirty="0" smtClean="0"/>
              <a:t>水果：</a:t>
            </a:r>
            <a:endParaRPr lang="en-US" altLang="zh-CN" sz="4400" dirty="0" smtClean="0"/>
          </a:p>
          <a:p>
            <a:r>
              <a:rPr lang="zh-CN" altLang="en-US" sz="4400" dirty="0" smtClean="0"/>
              <a:t>中餐</a:t>
            </a:r>
            <a:r>
              <a:rPr lang="en-US" altLang="zh-CN" sz="4400" dirty="0" smtClean="0"/>
              <a:t>:   </a:t>
            </a:r>
          </a:p>
          <a:p>
            <a:r>
              <a:rPr lang="zh-CN" altLang="en-US" sz="4400" dirty="0" smtClean="0"/>
              <a:t>西餐</a:t>
            </a:r>
            <a:r>
              <a:rPr lang="en-US" altLang="zh-CN" sz="4400" dirty="0" smtClean="0"/>
              <a:t>:   </a:t>
            </a:r>
          </a:p>
          <a:p>
            <a:r>
              <a:rPr lang="zh-CN" altLang="en-US" sz="4400" dirty="0" smtClean="0"/>
              <a:t>零食：</a:t>
            </a:r>
            <a:endParaRPr lang="en-US" altLang="zh-CN" sz="4400" dirty="0" smtClean="0"/>
          </a:p>
          <a:p>
            <a:r>
              <a:rPr lang="zh-CN" altLang="en-US" sz="4400" dirty="0" smtClean="0"/>
              <a:t>家务：</a:t>
            </a:r>
            <a:endParaRPr lang="en-US" altLang="zh-CN" sz="4400" dirty="0" smtClean="0"/>
          </a:p>
          <a:p>
            <a:r>
              <a:rPr lang="zh-CN" altLang="en-US" sz="4400" dirty="0" smtClean="0"/>
              <a:t>爱好：</a:t>
            </a:r>
            <a:endParaRPr lang="en-US" altLang="zh-CN" sz="4400" dirty="0" smtClean="0"/>
          </a:p>
          <a:p>
            <a:r>
              <a:rPr lang="zh-CN" altLang="en-US" sz="4400" dirty="0" smtClean="0"/>
              <a:t>性格：</a:t>
            </a:r>
            <a:endParaRPr lang="en-US" altLang="zh-CN" sz="4400" dirty="0" smtClean="0"/>
          </a:p>
        </p:txBody>
      </p:sp>
      <p:pic>
        <p:nvPicPr>
          <p:cNvPr id="39938" name="Picture 2" descr="C:\Users\Wang Desktop\AppData\Local\Microsoft\Windows\Temporary Internet Files\Content.IE5\GPEMKDB3\fruits_and_vegetables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838200"/>
            <a:ext cx="903357" cy="812800"/>
          </a:xfrm>
          <a:prstGeom prst="rect">
            <a:avLst/>
          </a:prstGeom>
          <a:noFill/>
        </p:spPr>
      </p:pic>
      <p:pic>
        <p:nvPicPr>
          <p:cNvPr id="39939" name="Picture 3" descr="C:\Users\Wang Desktop\AppData\Local\Microsoft\Windows\Temporary Internet Files\Content.IE5\ZV9XMS8P\fruits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1676400"/>
            <a:ext cx="914400" cy="685800"/>
          </a:xfrm>
          <a:prstGeom prst="rect">
            <a:avLst/>
          </a:prstGeom>
          <a:noFill/>
        </p:spPr>
      </p:pic>
      <p:pic>
        <p:nvPicPr>
          <p:cNvPr id="39940" name="Picture 4" descr="C:\Users\Wang Desktop\AppData\Local\Microsoft\Windows\Temporary Internet Files\Content.IE5\TTREU8PG\5153255567_18563396be_z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362200"/>
            <a:ext cx="725786" cy="687229"/>
          </a:xfrm>
          <a:prstGeom prst="rect">
            <a:avLst/>
          </a:prstGeom>
          <a:noFill/>
        </p:spPr>
      </p:pic>
      <p:pic>
        <p:nvPicPr>
          <p:cNvPr id="39942" name="Picture 6" descr="C:\Users\Wang Desktop\AppData\Local\Microsoft\Windows\Temporary Internet Files\Content.IE5\RCQOFG8E\P111034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048000"/>
            <a:ext cx="1143000" cy="762000"/>
          </a:xfrm>
          <a:prstGeom prst="rect">
            <a:avLst/>
          </a:prstGeom>
          <a:noFill/>
        </p:spPr>
      </p:pic>
      <p:pic>
        <p:nvPicPr>
          <p:cNvPr id="39945" name="Picture 9" descr="C:\Users\Wang Desktop\AppData\Local\Microsoft\Windows\Temporary Internet Files\Content.IE5\WS0FKFET\3_food_in_pails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810000"/>
            <a:ext cx="990600" cy="660607"/>
          </a:xfrm>
          <a:prstGeom prst="rect">
            <a:avLst/>
          </a:prstGeom>
          <a:noFill/>
        </p:spPr>
      </p:pic>
      <p:pic>
        <p:nvPicPr>
          <p:cNvPr id="39946" name="Picture 10" descr="C:\Users\Wang Desktop\AppData\Local\Microsoft\Windows\Temporary Internet Files\Content.IE5\64HHGQ02\Chores[1]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191000"/>
            <a:ext cx="878891" cy="947737"/>
          </a:xfrm>
          <a:prstGeom prst="rect">
            <a:avLst/>
          </a:prstGeom>
          <a:noFill/>
        </p:spPr>
      </p:pic>
      <p:pic>
        <p:nvPicPr>
          <p:cNvPr id="39947" name="Picture 11" descr="C:\Users\Wang Desktop\AppData\Local\Microsoft\Windows\Temporary Internet Files\Content.IE5\U8VID07V\hobbies_1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0" y="5105400"/>
            <a:ext cx="2057400" cy="617220"/>
          </a:xfrm>
          <a:prstGeom prst="rect">
            <a:avLst/>
          </a:prstGeom>
          <a:noFill/>
        </p:spPr>
      </p:pic>
      <p:pic>
        <p:nvPicPr>
          <p:cNvPr id="39949" name="Picture 13" descr="C:\Users\Wang Desktop\AppData\Local\Microsoft\Windows\Temporary Internet Files\Content.IE5\3KZSVD20\personalities-2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5638800"/>
            <a:ext cx="1036938" cy="102311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83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</TotalTime>
  <Words>253</Words>
  <Application>Microsoft Office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Group activities</vt:lpstr>
      <vt:lpstr>PowerPoint Presentation</vt:lpstr>
      <vt:lpstr>PowerPoint Presentation</vt:lpstr>
      <vt:lpstr>PowerPoint Presentation</vt:lpstr>
      <vt:lpstr>DO NOW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 P10</dc:title>
  <dc:creator>Wang Desktop</dc:creator>
  <cp:lastModifiedBy>Feng, Jia</cp:lastModifiedBy>
  <cp:revision>140</cp:revision>
  <dcterms:created xsi:type="dcterms:W3CDTF">2014-08-13T23:35:59Z</dcterms:created>
  <dcterms:modified xsi:type="dcterms:W3CDTF">2016-02-01T18:03:31Z</dcterms:modified>
</cp:coreProperties>
</file>