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5" r:id="rId2"/>
    <p:sldId id="291" r:id="rId3"/>
    <p:sldId id="290" r:id="rId4"/>
    <p:sldId id="292" r:id="rId5"/>
    <p:sldId id="29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DE5D5-2A8C-421E-998C-E1022E983515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4253D-E7AC-4824-94FF-CB3143222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9816-C1D9-4801-9446-03A501194EAD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6084210" cy="316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500" y="161845"/>
            <a:ext cx="8458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NOW-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a </a:t>
            </a:r>
            <a:r>
              <a:rPr lang="en-US" b="1" i="1" u="sng" dirty="0" smtClean="0">
                <a:solidFill>
                  <a:srgbClr val="7030A0"/>
                </a:solidFill>
              </a:rPr>
              <a:t>worksheet paper</a:t>
            </a:r>
            <a:r>
              <a:rPr lang="en-US" dirty="0" smtClean="0">
                <a:solidFill>
                  <a:srgbClr val="FF0000"/>
                </a:solidFill>
              </a:rPr>
              <a:t>, you will only need to write down the English meaning of each sentence.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have 5 minutes after the ring of the bell.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will need to TURN IN your paper.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284420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1168" y="3511628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长头发。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2209800"/>
            <a:ext cx="32004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357468" y="2223075"/>
            <a:ext cx="3186332" cy="189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33368" y="3140193"/>
            <a:ext cx="5510432" cy="308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47436" y="3208510"/>
            <a:ext cx="5496364" cy="134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76943" y="3636237"/>
            <a:ext cx="32004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91011" y="3649512"/>
            <a:ext cx="3186332" cy="189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62732" y="4232562"/>
            <a:ext cx="32004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76800" y="4245837"/>
            <a:ext cx="3186332" cy="189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63858" y="4679677"/>
            <a:ext cx="636094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Today’s tasks: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PROJECT (cups, demonstration and the paper) </a:t>
            </a:r>
            <a:r>
              <a:rPr lang="en-US" dirty="0" smtClean="0">
                <a:solidFill>
                  <a:srgbClr val="FF0000"/>
                </a:solidFill>
              </a:rPr>
              <a:t>DUE: </a:t>
            </a:r>
            <a:r>
              <a:rPr lang="en-US" b="1" u="sng" dirty="0" smtClean="0">
                <a:solidFill>
                  <a:srgbClr val="FF0000"/>
                </a:solidFill>
              </a:rPr>
              <a:t>TODAY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Task 1 (QUIZLET-</a:t>
            </a:r>
            <a:r>
              <a:rPr lang="zh-CN" altLang="en-US" dirty="0" smtClean="0"/>
              <a:t>国家和语言</a:t>
            </a:r>
            <a:r>
              <a:rPr lang="en-US" altLang="zh-CN" dirty="0" smtClean="0"/>
              <a:t>) </a:t>
            </a:r>
            <a:r>
              <a:rPr lang="en-US" altLang="zh-CN" dirty="0" smtClean="0">
                <a:solidFill>
                  <a:srgbClr val="FF0000"/>
                </a:solidFill>
              </a:rPr>
              <a:t>DUE: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Monday (03/07)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Task 2 (Oral Presentation) </a:t>
            </a:r>
            <a:r>
              <a:rPr lang="en-US" dirty="0" smtClean="0">
                <a:solidFill>
                  <a:srgbClr val="FF0000"/>
                </a:solidFill>
              </a:rPr>
              <a:t>DUE: </a:t>
            </a:r>
            <a:r>
              <a:rPr lang="en-US" b="1" u="sng" dirty="0" smtClean="0">
                <a:solidFill>
                  <a:srgbClr val="FF0000"/>
                </a:solidFill>
              </a:rPr>
              <a:t>Monday (03/07)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: Bonus </a:t>
            </a:r>
            <a:r>
              <a:rPr lang="en-US" dirty="0" smtClean="0">
                <a:solidFill>
                  <a:srgbClr val="FF0000"/>
                </a:solidFill>
              </a:rPr>
              <a:t>DUE: </a:t>
            </a:r>
            <a:r>
              <a:rPr lang="en-US" b="1" u="sng" dirty="0" smtClean="0">
                <a:solidFill>
                  <a:srgbClr val="FF0000"/>
                </a:solidFill>
              </a:rPr>
              <a:t>Whenever you finish (optional)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Task 1  QUIZLET                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国</a:t>
            </a:r>
            <a:r>
              <a:rPr lang="zh-CN" altLang="en-US" sz="1600" b="1" dirty="0">
                <a:solidFill>
                  <a:srgbClr val="FF0000"/>
                </a:solidFill>
              </a:rPr>
              <a:t>家和语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言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40935" y="1006795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809552" y="1032997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9144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919" y="1030477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2573" y="3882934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836942"/>
            <a:ext cx="1124147" cy="205029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20/20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20/20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2</a:t>
            </a:r>
            <a:r>
              <a:rPr lang="en-US" sz="900" dirty="0" smtClean="0"/>
              <a:t>0 of 20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518465" y="22979"/>
            <a:ext cx="362553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Task 2</a:t>
            </a:r>
          </a:p>
          <a:p>
            <a:r>
              <a:rPr lang="en-US" sz="1600" dirty="0"/>
              <a:t>Oral </a:t>
            </a:r>
            <a:r>
              <a:rPr lang="en-US" sz="1600" dirty="0" smtClean="0"/>
              <a:t>Task – Tell Ms. Feng about your birth place, country you have been to, country you are living in and languages you can speak.</a:t>
            </a:r>
          </a:p>
          <a:p>
            <a:endParaRPr lang="en-US" sz="1600" dirty="0"/>
          </a:p>
          <a:p>
            <a:pPr marL="342900" indent="-342900">
              <a:buAutoNum type="alphaUcPeriod"/>
            </a:pPr>
            <a:r>
              <a:rPr lang="en-US" sz="1600" dirty="0" smtClean="0">
                <a:solidFill>
                  <a:srgbClr val="FF0000"/>
                </a:solidFill>
              </a:rPr>
              <a:t>You </a:t>
            </a:r>
            <a:r>
              <a:rPr lang="en-US" sz="1600" dirty="0">
                <a:solidFill>
                  <a:srgbClr val="FF0000"/>
                </a:solidFill>
              </a:rPr>
              <a:t>are NOT allowed to read off your paper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Tx/>
              <a:buAutoNum type="alphaUcPeriod"/>
            </a:pPr>
            <a:r>
              <a:rPr lang="en-US" sz="1600" dirty="0" smtClean="0"/>
              <a:t>You must present it no later than next Monday. (03/07)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>C</a:t>
            </a:r>
            <a:r>
              <a:rPr lang="en-US" sz="1600" dirty="0"/>
              <a:t>. Reference-</a:t>
            </a:r>
          </a:p>
          <a:p>
            <a:pPr algn="ctr"/>
            <a:r>
              <a:rPr lang="en-US" sz="1600" b="1" u="sng" dirty="0" err="1">
                <a:solidFill>
                  <a:srgbClr val="7030A0"/>
                </a:solidFill>
              </a:rPr>
              <a:t>quizlet</a:t>
            </a:r>
            <a:r>
              <a:rPr lang="en-US" sz="1600" b="1" u="sng" dirty="0">
                <a:solidFill>
                  <a:srgbClr val="7030A0"/>
                </a:solidFill>
              </a:rPr>
              <a:t> (reference 03/02 Task 2</a:t>
            </a:r>
            <a:r>
              <a:rPr lang="en-US" sz="1600" b="1" u="sng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sz="1600" dirty="0" smtClean="0"/>
              <a:t>D. The information you are providing doesn’t have to be true.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287091" y="38161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</a:t>
            </a:r>
            <a:r>
              <a:rPr lang="zh-CN" altLang="en-US" dirty="0"/>
              <a:t>我在</a:t>
            </a:r>
            <a:r>
              <a:rPr lang="en-US" altLang="zh-CN" dirty="0"/>
              <a:t>…</a:t>
            </a:r>
            <a:r>
              <a:rPr lang="zh-CN" altLang="en-US" dirty="0"/>
              <a:t>出生。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2. </a:t>
            </a:r>
            <a:r>
              <a:rPr lang="zh-CN" altLang="en-US" dirty="0"/>
              <a:t>我去过</a:t>
            </a:r>
            <a:r>
              <a:rPr lang="en-US" altLang="zh-CN" dirty="0"/>
              <a:t>…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3.</a:t>
            </a:r>
            <a:r>
              <a:rPr lang="zh-CN" altLang="en-US" dirty="0"/>
              <a:t>我住在</a:t>
            </a:r>
            <a:r>
              <a:rPr lang="en-US" altLang="zh-CN" dirty="0"/>
              <a:t>…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我会说</a:t>
            </a:r>
            <a:r>
              <a:rPr lang="en-US" altLang="zh-CN" dirty="0"/>
              <a:t>…</a:t>
            </a:r>
            <a:r>
              <a:rPr lang="zh-CN" altLang="en-US" dirty="0"/>
              <a:t>和</a:t>
            </a:r>
            <a:r>
              <a:rPr lang="en-US" altLang="zh-CN" dirty="0"/>
              <a:t>…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5987270"/>
            <a:ext cx="3581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Grab a BONUS paper when you FINISH tasks 1 &amp; 2 !!!!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518465" y="-430198"/>
            <a:ext cx="0" cy="7086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327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5253335" y="2967335"/>
            <a:ext cx="685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3 Bonus :</a:t>
            </a:r>
          </a:p>
          <a:p>
            <a:r>
              <a:rPr lang="en-US" altLang="zh-CN" dirty="0" smtClean="0"/>
              <a:t>find 5 words for each category. You can cut them out and glue them or write them down.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42601" y="2097405"/>
            <a:ext cx="6172200" cy="2800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1299865" y="2967335"/>
            <a:ext cx="685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3 Bonus :</a:t>
            </a:r>
          </a:p>
          <a:p>
            <a:r>
              <a:rPr lang="en-US" altLang="zh-CN" dirty="0" smtClean="0"/>
              <a:t>find 5 words for each category. You can cut them out and glue them or write them down.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3970" y="2097405"/>
            <a:ext cx="6172200" cy="28003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190530" y="0"/>
            <a:ext cx="0" cy="716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84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0"/>
            <a:ext cx="7620000" cy="6858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Research based mini project:</a:t>
            </a:r>
            <a:r>
              <a:rPr lang="zh-CN" altLang="en-US" sz="2000" dirty="0" smtClean="0">
                <a:solidFill>
                  <a:srgbClr val="FF0000"/>
                </a:solidFill>
              </a:rPr>
              <a:t>中</a:t>
            </a:r>
            <a:r>
              <a:rPr lang="zh-CN" altLang="en-US" sz="2000" dirty="0" smtClean="0">
                <a:solidFill>
                  <a:srgbClr val="FF0000"/>
                </a:solidFill>
              </a:rPr>
              <a:t>国新年</a:t>
            </a:r>
            <a:r>
              <a:rPr lang="en-US" altLang="zh-CN" sz="1600" dirty="0" smtClean="0">
                <a:solidFill>
                  <a:schemeClr val="tx1"/>
                </a:solidFill>
              </a:rPr>
              <a:t> (Chinese New Year)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Format: Mini poster on construction paper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Grade: will be a TEST grade (35% of your overall grade)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You must finish the project TODAY in class and turn it in at the end of the period.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Why is </a:t>
            </a:r>
            <a:r>
              <a:rPr lang="zh-CN" altLang="en-US" sz="1600" dirty="0">
                <a:solidFill>
                  <a:schemeClr val="tx1"/>
                </a:solidFill>
              </a:rPr>
              <a:t>中国</a:t>
            </a:r>
            <a:r>
              <a:rPr lang="zh-CN" altLang="en-US" sz="1600" dirty="0" smtClean="0">
                <a:solidFill>
                  <a:schemeClr val="tx1"/>
                </a:solidFill>
              </a:rPr>
              <a:t>新年</a:t>
            </a:r>
            <a:r>
              <a:rPr lang="en-US" altLang="zh-CN" sz="1600" dirty="0" smtClean="0">
                <a:solidFill>
                  <a:schemeClr val="tx1"/>
                </a:solidFill>
              </a:rPr>
              <a:t> also called Spring Festival ? </a:t>
            </a:r>
          </a:p>
          <a:p>
            <a:pPr marL="228600" indent="-228600" algn="l"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How many days do </a:t>
            </a:r>
            <a:r>
              <a:rPr lang="en-US" sz="1600" dirty="0" smtClean="0">
                <a:solidFill>
                  <a:schemeClr val="tx1"/>
                </a:solidFill>
              </a:rPr>
              <a:t>Chinese people </a:t>
            </a:r>
            <a:r>
              <a:rPr lang="en-US" sz="1600" dirty="0" smtClean="0">
                <a:solidFill>
                  <a:schemeClr val="tx1"/>
                </a:solidFill>
              </a:rPr>
              <a:t>celebrate </a:t>
            </a:r>
            <a:r>
              <a:rPr lang="zh-CN" altLang="en-US" sz="1600" dirty="0" smtClean="0">
                <a:solidFill>
                  <a:schemeClr val="tx1"/>
                </a:solidFill>
              </a:rPr>
              <a:t>中国新</a:t>
            </a:r>
            <a:r>
              <a:rPr lang="zh-CN" altLang="en-US" sz="1600" dirty="0" smtClean="0">
                <a:solidFill>
                  <a:schemeClr val="tx1"/>
                </a:solidFill>
              </a:rPr>
              <a:t>年</a:t>
            </a:r>
            <a:r>
              <a:rPr lang="en-US" altLang="zh-CN" sz="1600" dirty="0" smtClean="0">
                <a:solidFill>
                  <a:schemeClr val="tx1"/>
                </a:solidFill>
              </a:rPr>
              <a:t>?</a:t>
            </a:r>
          </a:p>
          <a:p>
            <a:pPr marL="228600" indent="-228600" algn="l"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When is </a:t>
            </a:r>
            <a:r>
              <a:rPr lang="zh-CN" altLang="en-US" sz="1600" dirty="0" smtClean="0">
                <a:solidFill>
                  <a:schemeClr val="tx1"/>
                </a:solidFill>
              </a:rPr>
              <a:t>中国新</a:t>
            </a:r>
            <a:r>
              <a:rPr lang="zh-CN" altLang="en-US" sz="1600" dirty="0" smtClean="0">
                <a:solidFill>
                  <a:schemeClr val="tx1"/>
                </a:solidFill>
              </a:rPr>
              <a:t>年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</a:rPr>
              <a:t>this year</a:t>
            </a:r>
            <a:r>
              <a:rPr lang="en-US" altLang="zh-CN" sz="1600" dirty="0" smtClean="0">
                <a:solidFill>
                  <a:schemeClr val="tx1"/>
                </a:solidFill>
              </a:rPr>
              <a:t>? (date)</a:t>
            </a:r>
          </a:p>
          <a:p>
            <a:pPr marL="228600" indent="-228600" algn="l"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List at least 1 </a:t>
            </a:r>
            <a:r>
              <a:rPr lang="en-US" sz="1600" dirty="0" smtClean="0">
                <a:solidFill>
                  <a:schemeClr val="tx1"/>
                </a:solidFill>
              </a:rPr>
              <a:t>tradition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that Chinese people do on each day of </a:t>
            </a: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zh-CN" altLang="en-US" sz="1600" dirty="0" smtClean="0">
                <a:solidFill>
                  <a:schemeClr val="tx1"/>
                </a:solidFill>
              </a:rPr>
              <a:t>中</a:t>
            </a:r>
            <a:r>
              <a:rPr lang="zh-CN" altLang="en-US" sz="1600" dirty="0" smtClean="0">
                <a:solidFill>
                  <a:schemeClr val="tx1"/>
                </a:solidFill>
              </a:rPr>
              <a:t>国新</a:t>
            </a:r>
            <a:r>
              <a:rPr lang="zh-CN" altLang="en-US" sz="1600" dirty="0" smtClean="0">
                <a:solidFill>
                  <a:schemeClr val="tx1"/>
                </a:solidFill>
              </a:rPr>
              <a:t>年</a:t>
            </a:r>
            <a:r>
              <a:rPr lang="en-US" altLang="zh-CN" sz="1600" dirty="0" smtClean="0">
                <a:solidFill>
                  <a:schemeClr val="tx1"/>
                </a:solidFill>
              </a:rPr>
              <a:t>celebration.</a:t>
            </a:r>
          </a:p>
          <a:p>
            <a:pPr marL="228600" indent="-228600" algn="l"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List 3 </a:t>
            </a:r>
            <a:r>
              <a:rPr lang="zh-CN" altLang="en-US" sz="1600" dirty="0" smtClean="0">
                <a:solidFill>
                  <a:schemeClr val="tx1"/>
                </a:solidFill>
              </a:rPr>
              <a:t>中国新</a:t>
            </a:r>
            <a:r>
              <a:rPr lang="zh-CN" altLang="en-US" sz="1600" dirty="0" smtClean="0">
                <a:solidFill>
                  <a:schemeClr val="tx1"/>
                </a:solidFill>
              </a:rPr>
              <a:t>年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</a:rPr>
              <a:t>traditional </a:t>
            </a:r>
            <a:r>
              <a:rPr lang="en-US" altLang="zh-CN" sz="1600" dirty="0" smtClean="0">
                <a:solidFill>
                  <a:schemeClr val="tx1"/>
                </a:solidFill>
              </a:rPr>
              <a:t>food</a:t>
            </a:r>
            <a:r>
              <a:rPr lang="en-US" altLang="zh-CN" sz="1600" dirty="0" smtClean="0">
                <a:solidFill>
                  <a:schemeClr val="tx1"/>
                </a:solidFill>
              </a:rPr>
              <a:t>.</a:t>
            </a:r>
          </a:p>
          <a:p>
            <a:pPr marL="228600" indent="-228600" algn="l"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Choose 3 of the following </a:t>
            </a:r>
            <a:r>
              <a:rPr lang="zh-CN" altLang="en-US" sz="16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</a:rPr>
              <a:t>traditions </a:t>
            </a:r>
            <a:r>
              <a:rPr lang="en-US" altLang="zh-CN" sz="1600" dirty="0" smtClean="0">
                <a:solidFill>
                  <a:schemeClr val="tx1"/>
                </a:solidFill>
              </a:rPr>
              <a:t>to </a:t>
            </a:r>
            <a:r>
              <a:rPr lang="en-US" altLang="zh-CN" sz="1600" dirty="0" smtClean="0">
                <a:solidFill>
                  <a:schemeClr val="tx1"/>
                </a:solidFill>
              </a:rPr>
              <a:t>explain : </a:t>
            </a:r>
            <a:r>
              <a:rPr lang="en-US" altLang="zh-CN" sz="1600" dirty="0" smtClean="0">
                <a:solidFill>
                  <a:schemeClr val="tx1"/>
                </a:solidFill>
              </a:rPr>
              <a:t>(At least </a:t>
            </a:r>
            <a:r>
              <a:rPr lang="en-US" altLang="zh-CN" sz="1600" dirty="0" smtClean="0">
                <a:solidFill>
                  <a:schemeClr val="tx1"/>
                </a:solidFill>
              </a:rPr>
              <a:t>15</a:t>
            </a:r>
            <a:r>
              <a:rPr lang="en-US" altLang="zh-CN" sz="1600" dirty="0" smtClean="0">
                <a:solidFill>
                  <a:schemeClr val="tx1"/>
                </a:solidFill>
              </a:rPr>
              <a:t>0 </a:t>
            </a:r>
            <a:r>
              <a:rPr lang="en-US" altLang="zh-CN" sz="1600" dirty="0" smtClean="0">
                <a:solidFill>
                  <a:schemeClr val="tx1"/>
                </a:solidFill>
              </a:rPr>
              <a:t>words each</a:t>
            </a:r>
            <a:r>
              <a:rPr lang="en-US" altLang="zh-CN" sz="1600" dirty="0" smtClean="0">
                <a:solidFill>
                  <a:schemeClr val="tx1"/>
                </a:solidFill>
              </a:rPr>
              <a:t>)</a:t>
            </a:r>
          </a:p>
          <a:p>
            <a:pPr marL="228600" indent="-228600" algn="l"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/>
            <a:r>
              <a:rPr lang="en-US" altLang="zh-CN" sz="1600" dirty="0" smtClean="0">
                <a:solidFill>
                  <a:schemeClr val="tx1"/>
                </a:solidFill>
              </a:rPr>
              <a:t>You will need to draw some pictures to match what you write</a:t>
            </a:r>
          </a:p>
          <a:p>
            <a:pPr marL="228600" indent="-228600"/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en-US" altLang="zh-CN" sz="1600" dirty="0" smtClean="0">
                <a:solidFill>
                  <a:schemeClr val="tx1"/>
                </a:solidFill>
              </a:rPr>
              <a:t>A: </a:t>
            </a:r>
            <a:r>
              <a:rPr lang="zh-CN" altLang="en-US" sz="1600" dirty="0" smtClean="0">
                <a:solidFill>
                  <a:schemeClr val="tx1"/>
                </a:solidFill>
              </a:rPr>
              <a:t>守岁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shou</a:t>
            </a:r>
            <a:r>
              <a:rPr lang="en-US" altLang="zh-CN" sz="1600" dirty="0" smtClean="0">
                <a:solidFill>
                  <a:schemeClr val="tx1"/>
                </a:solidFill>
              </a:rPr>
              <a:t> sui)</a:t>
            </a:r>
            <a:r>
              <a:rPr lang="zh-CN" altLang="en-US" sz="1600" dirty="0" smtClean="0">
                <a:solidFill>
                  <a:schemeClr val="tx1"/>
                </a:solidFill>
              </a:rPr>
              <a:t>      </a:t>
            </a:r>
            <a:r>
              <a:rPr lang="en-US" altLang="zh-CN" sz="1600" dirty="0" smtClean="0">
                <a:solidFill>
                  <a:schemeClr val="tx1"/>
                </a:solidFill>
              </a:rPr>
              <a:t>B: </a:t>
            </a:r>
            <a:r>
              <a:rPr lang="zh-CN" altLang="en-US" sz="1600" dirty="0" smtClean="0">
                <a:solidFill>
                  <a:schemeClr val="tx1"/>
                </a:solidFill>
              </a:rPr>
              <a:t>红包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hong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bao</a:t>
            </a:r>
            <a:r>
              <a:rPr lang="en-US" altLang="zh-CN" sz="1600" dirty="0" smtClean="0">
                <a:solidFill>
                  <a:schemeClr val="tx1"/>
                </a:solidFill>
              </a:rPr>
              <a:t>)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压岁钱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ya</a:t>
            </a:r>
            <a:r>
              <a:rPr lang="en-US" altLang="zh-CN" sz="1600" dirty="0" smtClean="0">
                <a:solidFill>
                  <a:schemeClr val="tx1"/>
                </a:solidFill>
              </a:rPr>
              <a:t> sui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qian</a:t>
            </a:r>
            <a:r>
              <a:rPr lang="en-US" altLang="zh-CN" sz="1600" dirty="0" smtClean="0">
                <a:solidFill>
                  <a:schemeClr val="tx1"/>
                </a:solidFill>
              </a:rPr>
              <a:t>)</a:t>
            </a:r>
            <a:r>
              <a:rPr lang="zh-CN" altLang="en-US" sz="1600" dirty="0" smtClean="0">
                <a:solidFill>
                  <a:schemeClr val="tx1"/>
                </a:solidFill>
              </a:rPr>
              <a:t>   </a:t>
            </a:r>
            <a:r>
              <a:rPr lang="en-US" altLang="zh-CN" sz="1600" dirty="0" smtClean="0">
                <a:solidFill>
                  <a:schemeClr val="tx1"/>
                </a:solidFill>
              </a:rPr>
              <a:t>C: </a:t>
            </a:r>
            <a:r>
              <a:rPr lang="zh-CN" altLang="en-US" sz="1600" dirty="0" smtClean="0">
                <a:solidFill>
                  <a:schemeClr val="tx1"/>
                </a:solidFill>
              </a:rPr>
              <a:t>年夜饭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nian</a:t>
            </a:r>
            <a:r>
              <a:rPr lang="en-US" altLang="zh-CN" sz="1600" dirty="0" smtClean="0">
                <a:solidFill>
                  <a:schemeClr val="tx1"/>
                </a:solidFill>
              </a:rPr>
              <a:t> ye fan)</a:t>
            </a:r>
            <a:r>
              <a:rPr lang="zh-CN" altLang="en-US" sz="1600" dirty="0" smtClean="0">
                <a:solidFill>
                  <a:schemeClr val="tx1"/>
                </a:solidFill>
              </a:rPr>
              <a:t>   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en-US" altLang="zh-CN" sz="1600" dirty="0" smtClean="0">
                <a:solidFill>
                  <a:schemeClr val="tx1"/>
                </a:solidFill>
              </a:rPr>
              <a:t>D: </a:t>
            </a:r>
            <a:r>
              <a:rPr lang="zh-CN" altLang="en-US" sz="1600" dirty="0" smtClean="0">
                <a:solidFill>
                  <a:schemeClr val="tx1"/>
                </a:solidFill>
              </a:rPr>
              <a:t>春运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chun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yun</a:t>
            </a:r>
            <a:r>
              <a:rPr lang="en-US" altLang="zh-CN" sz="1600" dirty="0" smtClean="0">
                <a:solidFill>
                  <a:schemeClr val="tx1"/>
                </a:solidFill>
              </a:rPr>
              <a:t>)</a:t>
            </a:r>
            <a:r>
              <a:rPr lang="zh-CN" altLang="en-US" sz="1600" dirty="0" smtClean="0">
                <a:solidFill>
                  <a:schemeClr val="tx1"/>
                </a:solidFill>
              </a:rPr>
              <a:t>     </a:t>
            </a:r>
            <a:r>
              <a:rPr lang="en-US" altLang="zh-CN" sz="1600" dirty="0" smtClean="0">
                <a:solidFill>
                  <a:schemeClr val="tx1"/>
                </a:solidFill>
              </a:rPr>
              <a:t>E: </a:t>
            </a:r>
            <a:r>
              <a:rPr lang="zh-CN" altLang="en-US" sz="1600" dirty="0" smtClean="0">
                <a:solidFill>
                  <a:schemeClr val="tx1"/>
                </a:solidFill>
              </a:rPr>
              <a:t>春联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chun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lian</a:t>
            </a:r>
            <a:r>
              <a:rPr lang="en-US" altLang="zh-CN" sz="1600" dirty="0" smtClean="0">
                <a:solidFill>
                  <a:schemeClr val="tx1"/>
                </a:solidFill>
              </a:rPr>
              <a:t>)</a:t>
            </a:r>
            <a:r>
              <a:rPr lang="zh-CN" altLang="en-US" sz="1600" dirty="0" smtClean="0">
                <a:solidFill>
                  <a:schemeClr val="tx1"/>
                </a:solidFill>
              </a:rPr>
              <a:t>      </a:t>
            </a:r>
            <a:r>
              <a:rPr lang="en-US" altLang="zh-CN" sz="1600" dirty="0" smtClean="0">
                <a:solidFill>
                  <a:schemeClr val="tx1"/>
                </a:solidFill>
              </a:rPr>
              <a:t>F: </a:t>
            </a:r>
            <a:r>
              <a:rPr lang="zh-CN" altLang="en-US" sz="1600" dirty="0" smtClean="0">
                <a:solidFill>
                  <a:schemeClr val="tx1"/>
                </a:solidFill>
              </a:rPr>
              <a:t>年画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nian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hua</a:t>
            </a:r>
            <a:r>
              <a:rPr lang="en-US" altLang="zh-CN" sz="1600" dirty="0" smtClean="0">
                <a:solidFill>
                  <a:schemeClr val="tx1"/>
                </a:solidFill>
              </a:rPr>
              <a:t>)</a:t>
            </a:r>
            <a:r>
              <a:rPr lang="zh-CN" altLang="en-US" sz="1600" dirty="0" smtClean="0">
                <a:solidFill>
                  <a:schemeClr val="tx1"/>
                </a:solidFill>
              </a:rPr>
              <a:t>       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en-US" altLang="zh-CN" sz="1600" dirty="0" smtClean="0">
                <a:solidFill>
                  <a:schemeClr val="tx1"/>
                </a:solidFill>
              </a:rPr>
              <a:t>G</a:t>
            </a:r>
            <a:r>
              <a:rPr lang="en-US" altLang="zh-CN" sz="1600" dirty="0" smtClean="0">
                <a:solidFill>
                  <a:schemeClr val="tx1"/>
                </a:solidFill>
              </a:rPr>
              <a:t>: </a:t>
            </a:r>
            <a:r>
              <a:rPr lang="zh-CN" altLang="en-US" sz="1600" dirty="0" smtClean="0">
                <a:solidFill>
                  <a:schemeClr val="tx1"/>
                </a:solidFill>
              </a:rPr>
              <a:t>爆</a:t>
            </a:r>
            <a:r>
              <a:rPr lang="zh-CN" altLang="en-US" sz="1600" dirty="0" smtClean="0">
                <a:solidFill>
                  <a:schemeClr val="tx1"/>
                </a:solidFill>
              </a:rPr>
              <a:t>竹</a:t>
            </a:r>
            <a:r>
              <a:rPr lang="en-US" altLang="zh-CN" sz="1600" dirty="0" smtClean="0">
                <a:solidFill>
                  <a:schemeClr val="tx1"/>
                </a:solidFill>
              </a:rPr>
              <a:t>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bao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zhu</a:t>
            </a:r>
            <a:r>
              <a:rPr lang="en-US" altLang="zh-CN" sz="1600" dirty="0" smtClean="0">
                <a:solidFill>
                  <a:schemeClr val="tx1"/>
                </a:solidFill>
              </a:rPr>
              <a:t>)</a:t>
            </a:r>
          </a:p>
          <a:p>
            <a:pPr marL="228600" indent="-228600" algn="l"/>
            <a:endParaRPr lang="en-US" altLang="zh-CN" sz="1600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en-US" altLang="zh-CN" sz="1600" dirty="0" smtClean="0">
                <a:solidFill>
                  <a:schemeClr val="tx1"/>
                </a:solidFill>
              </a:rPr>
              <a:t>7. You will each get 1 sheet of construction paper, you can decide how you will use it.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8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88203" y="102597"/>
            <a:ext cx="5994859" cy="670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5400000">
            <a:off x="-1551355" y="3083239"/>
            <a:ext cx="603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finish your project early, you are allowed to work on you missing assignments.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376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607</Words>
  <Application>Microsoft Office PowerPoint</Application>
  <PresentationFormat>On-screen Show (4:3)</PresentationFormat>
  <Paragraphs>96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77</cp:revision>
  <dcterms:created xsi:type="dcterms:W3CDTF">2015-02-14T00:09:44Z</dcterms:created>
  <dcterms:modified xsi:type="dcterms:W3CDTF">2016-03-04T12:42:31Z</dcterms:modified>
</cp:coreProperties>
</file>