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9" r:id="rId2"/>
    <p:sldId id="266" r:id="rId3"/>
    <p:sldId id="267" r:id="rId4"/>
    <p:sldId id="269" r:id="rId5"/>
    <p:sldId id="270" r:id="rId6"/>
    <p:sldId id="268" r:id="rId7"/>
    <p:sldId id="271" r:id="rId8"/>
    <p:sldId id="280" r:id="rId9"/>
    <p:sldId id="274" r:id="rId10"/>
    <p:sldId id="275" r:id="rId11"/>
    <p:sldId id="276" r:id="rId12"/>
    <p:sldId id="285" r:id="rId13"/>
    <p:sldId id="286" r:id="rId14"/>
    <p:sldId id="282" r:id="rId15"/>
    <p:sldId id="283" r:id="rId16"/>
    <p:sldId id="284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>
      <p:cViewPr varScale="1">
        <p:scale>
          <a:sx n="70" d="100"/>
          <a:sy n="70" d="100"/>
        </p:scale>
        <p:origin x="4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6277-2925-4422-80DF-9E61E8E08C4F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8ECCE-E537-462B-9AE6-F224DC945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44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5-02-24T19:30:49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23654 7992,'5'15,"4"12,-9-27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5-02-24T19:36:42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22968 18542,'0'0,"0"7,0-7,0 0,0 10,0-10,7 10,6-3,-13-7,0 0,0 0,0 0,0 0,0 0,0 0,0 0,0 0,0 0,0 0,0 0,0 0,0 0,0 0,0 0,0 0,0 0,0 0,11 10,-11-10,0 0,0 0,0 0,0 0,0 0,0 0,0 0,0 0,0 0,0 0,0 0,0 0,0 0,0 0,0 0,0 0,0 0,17 8,-17-8,0 0,0 0,0 0,0 0,0 0,0 0,0 0,0 0,0 0,0 0,0 0,0 0,0 0,0 0,0 0,0 0,14 6,-14-6,0 0,0 0,0 0,0 0,0 0,0 0,0 0,0 0,0 0,0 0,0 0,0 0,0 0,0 0,0 0,7 3,-7-3,0 0,0 0,0 0,0 0,0 0,0 0,0 0,0 0,0 0,0 0,0 0,0 0,0 0,0 0,10 7,-10-7,0 0,0 0,0 0,0 0,0 0,0 0,0 0,0 0,0 0,0 0,0 0,0 0,0 0,13 0,-13 0,0 0,0 0,0 0,0 0,0 0,0 0,0 0,0 0,0 0,0 0,0 0,0 0,18 5,-18-5,0 0,0 0,0 0,0 0,0 0,0 0,0 0,0 0,0 0,0 0,0 0,13 2,-13-2,0 0,0 0,0 0,0 0,0 0,0 0,0 0,0 0,0 0,0 0,5 0,-5 0,0 8,0-8,0 0,0 0,0 0,0 0,0 0,0 0,0 0,0 0,-5 0,5 0,0 0,0 0,0 0,0 0,0 0,0 0,0 0,5 3,-5-3,0 0,0 0,0 0,0 0,0 0,0 0,-5 0,5 0,0 0,0 0,0 0,0 0,0 0,0 3,0-3,0 0,0 0,0 0,0 0,8 3,-8-3,0 0,0 0,0 0,21 6,-21-6,0 0,0 0,15 0,-15 0,0 0,44-12,-44 12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C93-86CF-4A3C-9053-4DC489BB594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6C93-86CF-4A3C-9053-4DC489BB594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F659-0181-4246-9641-9387BF1E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1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20200" cy="917575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DO NOW</a:t>
            </a:r>
            <a:r>
              <a:rPr lang="zh-CN" altLang="en-US" dirty="0" smtClean="0"/>
              <a:t>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4876800" cy="5638800"/>
          </a:xfrm>
        </p:spPr>
        <p:txBody>
          <a:bodyPr>
            <a:normAutofit fontScale="92500"/>
          </a:bodyPr>
          <a:lstStyle/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我从来</a:t>
            </a:r>
            <a:r>
              <a:rPr lang="en-US" altLang="zh-CN" dirty="0" smtClean="0">
                <a:solidFill>
                  <a:schemeClr val="tx1"/>
                </a:solidFill>
              </a:rPr>
              <a:t>_</a:t>
            </a:r>
            <a:r>
              <a:rPr lang="zh-CN" altLang="en-US" dirty="0" smtClean="0">
                <a:solidFill>
                  <a:schemeClr val="tx1"/>
                </a:solidFill>
              </a:rPr>
              <a:t>养过猪。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我爱妈妈，</a:t>
            </a:r>
            <a:r>
              <a:rPr lang="en-US" altLang="zh-CN" dirty="0" smtClean="0">
                <a:solidFill>
                  <a:schemeClr val="tx1"/>
                </a:solidFill>
              </a:rPr>
              <a:t>_</a:t>
            </a:r>
            <a:r>
              <a:rPr lang="zh-CN" altLang="en-US" dirty="0" smtClean="0">
                <a:solidFill>
                  <a:schemeClr val="tx1"/>
                </a:solidFill>
              </a:rPr>
              <a:t>我爱中国。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美国是一个</a:t>
            </a:r>
            <a:r>
              <a:rPr lang="en-US" altLang="zh-CN" dirty="0" smtClean="0">
                <a:solidFill>
                  <a:schemeClr val="tx1"/>
                </a:solidFill>
              </a:rPr>
              <a:t>_</a:t>
            </a:r>
            <a:r>
              <a:rPr lang="zh-CN" altLang="en-US" dirty="0" smtClean="0">
                <a:solidFill>
                  <a:schemeClr val="tx1"/>
                </a:solidFill>
              </a:rPr>
              <a:t>美丽的国家。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我有一件红色</a:t>
            </a:r>
            <a:r>
              <a:rPr lang="en-US" altLang="zh-CN" dirty="0" smtClean="0">
                <a:solidFill>
                  <a:schemeClr val="tx1"/>
                </a:solidFill>
              </a:rPr>
              <a:t>_</a:t>
            </a:r>
            <a:r>
              <a:rPr lang="zh-CN" altLang="en-US" dirty="0" smtClean="0">
                <a:solidFill>
                  <a:schemeClr val="tx1"/>
                </a:solidFill>
              </a:rPr>
              <a:t>毛衣。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</a:rPr>
              <a:t>中国</a:t>
            </a:r>
            <a:r>
              <a:rPr lang="en-US" altLang="zh-CN" dirty="0" smtClean="0">
                <a:solidFill>
                  <a:schemeClr val="tx1"/>
                </a:solidFill>
              </a:rPr>
              <a:t>_</a:t>
            </a:r>
            <a:r>
              <a:rPr lang="zh-CN" altLang="en-US" dirty="0" smtClean="0">
                <a:solidFill>
                  <a:schemeClr val="tx1"/>
                </a:solidFill>
              </a:rPr>
              <a:t>世界第三大的国家。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638800" y="1066800"/>
            <a:ext cx="3505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非常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特别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十分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还有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lang="en-US" altLang="zh-CN" sz="3200" noProof="0" dirty="0" smtClean="0"/>
              <a:t>.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不是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没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1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1336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Task 2: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                     </a:t>
            </a:r>
            <a:r>
              <a:rPr lang="en-US" sz="1800" dirty="0" smtClean="0">
                <a:solidFill>
                  <a:schemeClr val="tx1"/>
                </a:solidFill>
              </a:rPr>
              <a:t>Choose 5 classes and 5 words for reference to form 5 sentences.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QUIZLET : </a:t>
            </a:r>
            <a:r>
              <a:rPr lang="en-US" sz="1800" b="1" dirty="0">
                <a:solidFill>
                  <a:srgbClr val="FF0000"/>
                </a:solidFill>
              </a:rPr>
              <a:t>Reference 03/03 Task 2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6858000" cy="526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3200400" y="2819400"/>
            <a:ext cx="2057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Task 3 groups of 2 students :</a:t>
            </a:r>
          </a:p>
          <a:p>
            <a:r>
              <a:rPr lang="en-US" dirty="0" smtClean="0"/>
              <a:t> Find the matching Measure Words.</a:t>
            </a:r>
          </a:p>
          <a:p>
            <a:pPr marL="342900" indent="-342900">
              <a:buAutoNum type="arabicPeriod"/>
            </a:pPr>
            <a:r>
              <a:rPr lang="en-US" dirty="0" smtClean="0"/>
              <a:t>Draw a paper slip from each bag.</a:t>
            </a:r>
          </a:p>
          <a:p>
            <a:pPr marL="342900" indent="-342900">
              <a:buAutoNum type="arabicPeriod"/>
            </a:pPr>
            <a:r>
              <a:rPr lang="en-US" dirty="0" smtClean="0"/>
              <a:t>Figure out the matching measure word.</a:t>
            </a:r>
          </a:p>
          <a:p>
            <a:pPr marL="342900" indent="-342900">
              <a:buAutoNum type="arabicPeriod"/>
            </a:pPr>
            <a:r>
              <a:rPr lang="en-US" dirty="0" smtClean="0"/>
              <a:t>Write down your answers on a sheet of paper.</a:t>
            </a:r>
          </a:p>
          <a:p>
            <a:pPr marL="342900" indent="-342900">
              <a:buAutoNum type="arabicPeriod"/>
            </a:pPr>
            <a:r>
              <a:rPr lang="en-US" dirty="0" smtClean="0"/>
              <a:t>Staple all of your paper slips.</a:t>
            </a:r>
          </a:p>
          <a:p>
            <a:pPr marL="342900" indent="-342900">
              <a:buAutoNum type="arabicPeriod"/>
            </a:pPr>
            <a:r>
              <a:rPr lang="en-US" dirty="0" smtClean="0"/>
              <a:t>Put both of your names on it.</a:t>
            </a:r>
          </a:p>
          <a:p>
            <a:pPr marL="342900" indent="-342900">
              <a:buAutoNum type="arabicPeriod"/>
            </a:pPr>
            <a:r>
              <a:rPr lang="en-US" smtClean="0"/>
              <a:t>Turn it in~~~~~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3096" y="3347282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趟：</a:t>
            </a:r>
            <a:r>
              <a:rPr lang="en-US" altLang="zh-CN" sz="2400" dirty="0" smtClean="0"/>
              <a:t>  trips/places  </a:t>
            </a:r>
          </a:p>
          <a:p>
            <a:r>
              <a:rPr lang="zh-CN" altLang="en-US" sz="2400" dirty="0" smtClean="0"/>
              <a:t>杯 </a:t>
            </a:r>
            <a:r>
              <a:rPr lang="en-US" altLang="zh-CN" sz="2400" dirty="0" smtClean="0"/>
              <a:t>means cups/classes  </a:t>
            </a:r>
          </a:p>
          <a:p>
            <a:r>
              <a:rPr lang="zh-CN" altLang="en-US" sz="2400" dirty="0" smtClean="0"/>
              <a:t>只：</a:t>
            </a:r>
            <a:r>
              <a:rPr lang="en-US" altLang="zh-CN" sz="2400" dirty="0" smtClean="0"/>
              <a:t>pets/small to medium size animals                      </a:t>
            </a:r>
          </a:p>
          <a:p>
            <a:r>
              <a:rPr lang="zh-CN" altLang="en-US" sz="2400" dirty="0" smtClean="0"/>
              <a:t>张：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paper product                  </a:t>
            </a:r>
          </a:p>
          <a:p>
            <a:r>
              <a:rPr lang="zh-CN" altLang="en-US" sz="2400" dirty="0" smtClean="0"/>
              <a:t>条</a:t>
            </a:r>
            <a:r>
              <a:rPr lang="en-US" altLang="zh-CN" sz="2400" dirty="0" smtClean="0"/>
              <a:t>:  fish/snake/lower body clothes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2656567"/>
            <a:ext cx="19050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吃了一</a:t>
            </a:r>
            <a:r>
              <a:rPr lang="en-US" altLang="zh-CN" sz="2400" dirty="0" smtClean="0"/>
              <a:t>___</a:t>
            </a:r>
            <a:r>
              <a:rPr lang="zh-CN" altLang="en-US" sz="2400" dirty="0" smtClean="0"/>
              <a:t>鱼</a:t>
            </a:r>
            <a:endParaRPr lang="en-US" altLang="zh-CN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019800" y="3347282"/>
            <a:ext cx="19050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有一</a:t>
            </a:r>
            <a:r>
              <a:rPr lang="en-US" altLang="zh-CN" sz="2400" dirty="0" smtClean="0"/>
              <a:t>___</a:t>
            </a:r>
            <a:r>
              <a:rPr lang="zh-CN" altLang="en-US" sz="2400" dirty="0" smtClean="0"/>
              <a:t>狗</a:t>
            </a:r>
            <a:endParaRPr lang="en-US" altLang="zh-CN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19800" y="4037997"/>
            <a:ext cx="190500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买了</a:t>
            </a:r>
            <a:r>
              <a:rPr lang="zh-CN" altLang="en-US" sz="2400" dirty="0" smtClean="0"/>
              <a:t>一</a:t>
            </a:r>
            <a:r>
              <a:rPr lang="en-US" altLang="zh-CN" sz="2400" dirty="0" smtClean="0"/>
              <a:t>___</a:t>
            </a:r>
            <a:r>
              <a:rPr lang="zh-CN" altLang="en-US" sz="2400" dirty="0"/>
              <a:t>水</a:t>
            </a:r>
            <a:endParaRPr lang="en-US" altLang="zh-CN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019800" y="4718161"/>
            <a:ext cx="2362200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读了两</a:t>
            </a:r>
            <a:r>
              <a:rPr lang="en-US" altLang="zh-CN" sz="2400" dirty="0" smtClean="0"/>
              <a:t>___</a:t>
            </a:r>
            <a:r>
              <a:rPr lang="zh-CN" altLang="en-US" sz="2400" dirty="0" smtClean="0"/>
              <a:t>报纸</a:t>
            </a:r>
            <a:endParaRPr lang="en-US" altLang="zh-CN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37385" y="5415195"/>
            <a:ext cx="236220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去了一</a:t>
            </a:r>
            <a:r>
              <a:rPr lang="en-US" altLang="zh-CN" sz="2400" dirty="0" smtClean="0"/>
              <a:t>___</a:t>
            </a:r>
            <a:r>
              <a:rPr lang="zh-CN" altLang="en-US" sz="2400" dirty="0" smtClean="0"/>
              <a:t>美国</a:t>
            </a:r>
            <a:endParaRPr lang="en-US" altLang="zh-CN" sz="2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24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Task 4: write about your own schedule using the following as the reference: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3430"/>
            <a:ext cx="8382000" cy="649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858000" y="1828800"/>
            <a:ext cx="609600" cy="76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2286000"/>
            <a:ext cx="8382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248400" y="2777253"/>
            <a:ext cx="9144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5686278" y="3590805"/>
            <a:ext cx="562122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8481939" y="3613664"/>
            <a:ext cx="562122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37338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97485" y="3185409"/>
            <a:ext cx="33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学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 flipV="1">
            <a:off x="6832209" y="4024643"/>
            <a:ext cx="562122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6200" y="3695225"/>
            <a:ext cx="1066800" cy="407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60130" y="4103132"/>
            <a:ext cx="4202869" cy="4079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V="1">
            <a:off x="6551148" y="4957662"/>
            <a:ext cx="562122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94331" y="4546510"/>
            <a:ext cx="12531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    每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661564" y="5366811"/>
            <a:ext cx="732767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94331" y="5817799"/>
            <a:ext cx="1087608" cy="461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98609" y="6255544"/>
            <a:ext cx="1122191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70663" y="6304645"/>
            <a:ext cx="732767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66831" y="6278403"/>
            <a:ext cx="880623" cy="7196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914400"/>
            <a:ext cx="4572000" cy="60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" y="144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classes/week</a:t>
            </a:r>
          </a:p>
          <a:p>
            <a:r>
              <a:rPr lang="en-US" dirty="0" smtClean="0"/>
              <a:t>45 minutes/class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71330" y="2433762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Monday’s schedule</a:t>
            </a:r>
          </a:p>
          <a:p>
            <a:r>
              <a:rPr lang="en-US" dirty="0" smtClean="0"/>
              <a:t>Class starts @8:30</a:t>
            </a:r>
          </a:p>
          <a:p>
            <a:endParaRPr lang="en-US" dirty="0" smtClean="0"/>
          </a:p>
          <a:p>
            <a:r>
              <a:rPr lang="en-US" dirty="0" smtClean="0"/>
              <a:t>Chinese</a:t>
            </a:r>
          </a:p>
          <a:p>
            <a:r>
              <a:rPr lang="en-US" dirty="0" smtClean="0"/>
              <a:t>Chemistry</a:t>
            </a:r>
          </a:p>
          <a:p>
            <a:r>
              <a:rPr lang="en-US" dirty="0" smtClean="0"/>
              <a:t>Math</a:t>
            </a:r>
          </a:p>
          <a:p>
            <a:r>
              <a:rPr lang="en-US" dirty="0" smtClean="0"/>
              <a:t>Physics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16464" y="4978151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minutes break</a:t>
            </a:r>
          </a:p>
          <a:p>
            <a:endParaRPr lang="en-US" dirty="0"/>
          </a:p>
          <a:p>
            <a:r>
              <a:rPr lang="en-US" dirty="0" smtClean="0"/>
              <a:t>1 hour 25 minutes lunch</a:t>
            </a:r>
          </a:p>
          <a:p>
            <a:endParaRPr lang="en-US" dirty="0"/>
          </a:p>
          <a:p>
            <a:r>
              <a:rPr lang="en-US" dirty="0" smtClean="0"/>
              <a:t>3:00-4:30 extracurricular activity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61564" y="5003381"/>
            <a:ext cx="3291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2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0" grpId="0" animBg="1"/>
      <p:bldP spid="16" grpId="0" animBg="1"/>
      <p:bldP spid="20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33600" y="-381000"/>
            <a:ext cx="7772400" cy="1470025"/>
          </a:xfrm>
        </p:spPr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089024"/>
            <a:ext cx="6400800" cy="5768975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一只乌龟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两幢咖啡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去三个中国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四个人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7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442252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回一</a:t>
            </a:r>
            <a:r>
              <a:rPr lang="en-US" altLang="zh-CN" dirty="0"/>
              <a:t>___</a:t>
            </a:r>
            <a:r>
              <a:rPr lang="zh-CN" altLang="en-US" dirty="0"/>
              <a:t>家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去两</a:t>
            </a:r>
            <a:r>
              <a:rPr lang="en-US" altLang="zh-CN" dirty="0"/>
              <a:t>___</a:t>
            </a:r>
            <a:r>
              <a:rPr lang="zh-CN" altLang="en-US" dirty="0"/>
              <a:t>中国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去三</a:t>
            </a:r>
            <a:r>
              <a:rPr lang="en-US" altLang="zh-CN" dirty="0"/>
              <a:t>___</a:t>
            </a:r>
            <a:r>
              <a:rPr lang="zh-CN" altLang="en-US" dirty="0"/>
              <a:t>亚特兰大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去一</a:t>
            </a:r>
            <a:r>
              <a:rPr lang="en-US" altLang="zh-CN" dirty="0"/>
              <a:t>___</a:t>
            </a:r>
            <a:r>
              <a:rPr lang="zh-CN" altLang="en-US" dirty="0"/>
              <a:t>奶奶家</a:t>
            </a:r>
            <a:endParaRPr lang="en-US" altLang="zh-CN" dirty="0"/>
          </a:p>
        </p:txBody>
      </p:sp>
      <p:sp>
        <p:nvSpPr>
          <p:cNvPr id="3" name="Rectangle 2"/>
          <p:cNvSpPr/>
          <p:nvPr/>
        </p:nvSpPr>
        <p:spPr>
          <a:xfrm>
            <a:off x="531055" y="235618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回一</a:t>
            </a:r>
            <a:r>
              <a:rPr lang="en-US" altLang="zh-CN" dirty="0"/>
              <a:t>___</a:t>
            </a:r>
            <a:r>
              <a:rPr lang="zh-CN" altLang="en-US" dirty="0"/>
              <a:t>家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去两</a:t>
            </a:r>
            <a:r>
              <a:rPr lang="en-US" altLang="zh-CN" dirty="0"/>
              <a:t>___</a:t>
            </a:r>
            <a:r>
              <a:rPr lang="zh-CN" altLang="en-US" dirty="0"/>
              <a:t>中国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去三</a:t>
            </a:r>
            <a:r>
              <a:rPr lang="en-US" altLang="zh-CN" dirty="0"/>
              <a:t>___</a:t>
            </a:r>
            <a:r>
              <a:rPr lang="zh-CN" altLang="en-US" dirty="0"/>
              <a:t>亚特兰大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去一</a:t>
            </a:r>
            <a:r>
              <a:rPr lang="en-US" altLang="zh-CN" dirty="0"/>
              <a:t>___</a:t>
            </a:r>
            <a:r>
              <a:rPr lang="zh-CN" altLang="en-US" dirty="0"/>
              <a:t>奶奶家</a:t>
            </a:r>
            <a:endParaRPr lang="en-US" altLang="zh-CN" dirty="0"/>
          </a:p>
        </p:txBody>
      </p:sp>
      <p:sp>
        <p:nvSpPr>
          <p:cNvPr id="4" name="Rectangle 3"/>
          <p:cNvSpPr/>
          <p:nvPr/>
        </p:nvSpPr>
        <p:spPr>
          <a:xfrm>
            <a:off x="531055" y="44837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回一</a:t>
            </a:r>
            <a:r>
              <a:rPr lang="en-US" altLang="zh-CN" dirty="0"/>
              <a:t>___</a:t>
            </a:r>
            <a:r>
              <a:rPr lang="zh-CN" altLang="en-US" dirty="0"/>
              <a:t>家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去两</a:t>
            </a:r>
            <a:r>
              <a:rPr lang="en-US" altLang="zh-CN" dirty="0"/>
              <a:t>___</a:t>
            </a:r>
            <a:r>
              <a:rPr lang="zh-CN" altLang="en-US" dirty="0"/>
              <a:t>中国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去三</a:t>
            </a:r>
            <a:r>
              <a:rPr lang="en-US" altLang="zh-CN" dirty="0"/>
              <a:t>___</a:t>
            </a:r>
            <a:r>
              <a:rPr lang="zh-CN" altLang="en-US" dirty="0"/>
              <a:t>亚特兰大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去一</a:t>
            </a:r>
            <a:r>
              <a:rPr lang="en-US" altLang="zh-CN" dirty="0"/>
              <a:t>___</a:t>
            </a:r>
            <a:r>
              <a:rPr lang="zh-CN" altLang="en-US" dirty="0"/>
              <a:t>奶奶家</a:t>
            </a:r>
            <a:endParaRPr lang="en-US" altLang="zh-CN" dirty="0"/>
          </a:p>
        </p:txBody>
      </p:sp>
      <p:sp>
        <p:nvSpPr>
          <p:cNvPr id="5" name="Rectangle 4"/>
          <p:cNvSpPr/>
          <p:nvPr/>
        </p:nvSpPr>
        <p:spPr>
          <a:xfrm>
            <a:off x="3276600" y="22859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回一</a:t>
            </a:r>
            <a:r>
              <a:rPr lang="en-US" altLang="zh-CN" dirty="0"/>
              <a:t>___</a:t>
            </a:r>
            <a:r>
              <a:rPr lang="zh-CN" altLang="en-US" dirty="0"/>
              <a:t>家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去两</a:t>
            </a:r>
            <a:r>
              <a:rPr lang="en-US" altLang="zh-CN" dirty="0"/>
              <a:t>___</a:t>
            </a:r>
            <a:r>
              <a:rPr lang="zh-CN" altLang="en-US" dirty="0"/>
              <a:t>中国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去三</a:t>
            </a:r>
            <a:r>
              <a:rPr lang="en-US" altLang="zh-CN" dirty="0"/>
              <a:t>___</a:t>
            </a:r>
            <a:r>
              <a:rPr lang="zh-CN" altLang="en-US" dirty="0"/>
              <a:t>亚特兰大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去一</a:t>
            </a:r>
            <a:r>
              <a:rPr lang="en-US" altLang="zh-CN" dirty="0"/>
              <a:t>___</a:t>
            </a:r>
            <a:r>
              <a:rPr lang="zh-CN" altLang="en-US" dirty="0"/>
              <a:t>奶奶家</a:t>
            </a:r>
            <a:endParaRPr lang="en-US" altLang="zh-CN" dirty="0"/>
          </a:p>
        </p:txBody>
      </p:sp>
      <p:sp>
        <p:nvSpPr>
          <p:cNvPr id="6" name="Rectangle 5"/>
          <p:cNvSpPr/>
          <p:nvPr/>
        </p:nvSpPr>
        <p:spPr>
          <a:xfrm>
            <a:off x="6004560" y="22859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回一</a:t>
            </a:r>
            <a:r>
              <a:rPr lang="en-US" altLang="zh-CN" dirty="0"/>
              <a:t>___</a:t>
            </a:r>
            <a:r>
              <a:rPr lang="zh-CN" altLang="en-US" dirty="0"/>
              <a:t>家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去两</a:t>
            </a:r>
            <a:r>
              <a:rPr lang="en-US" altLang="zh-CN" dirty="0"/>
              <a:t>___</a:t>
            </a:r>
            <a:r>
              <a:rPr lang="zh-CN" altLang="en-US" dirty="0"/>
              <a:t>中国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去三</a:t>
            </a:r>
            <a:r>
              <a:rPr lang="en-US" altLang="zh-CN" dirty="0"/>
              <a:t>___</a:t>
            </a:r>
            <a:r>
              <a:rPr lang="zh-CN" altLang="en-US" dirty="0"/>
              <a:t>亚特兰大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去一</a:t>
            </a:r>
            <a:r>
              <a:rPr lang="en-US" altLang="zh-CN" dirty="0"/>
              <a:t>___</a:t>
            </a:r>
            <a:r>
              <a:rPr lang="zh-CN" altLang="en-US" dirty="0"/>
              <a:t>奶奶家</a:t>
            </a:r>
            <a:endParaRPr lang="en-US" altLang="zh-CN" dirty="0"/>
          </a:p>
        </p:txBody>
      </p:sp>
      <p:sp>
        <p:nvSpPr>
          <p:cNvPr id="7" name="Rectangle 6"/>
          <p:cNvSpPr/>
          <p:nvPr/>
        </p:nvSpPr>
        <p:spPr>
          <a:xfrm>
            <a:off x="3276600" y="235618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回一</a:t>
            </a:r>
            <a:r>
              <a:rPr lang="en-US" altLang="zh-CN" dirty="0"/>
              <a:t>___</a:t>
            </a:r>
            <a:r>
              <a:rPr lang="zh-CN" altLang="en-US" dirty="0"/>
              <a:t>家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去两</a:t>
            </a:r>
            <a:r>
              <a:rPr lang="en-US" altLang="zh-CN" dirty="0"/>
              <a:t>___</a:t>
            </a:r>
            <a:r>
              <a:rPr lang="zh-CN" altLang="en-US" dirty="0"/>
              <a:t>中国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去三</a:t>
            </a:r>
            <a:r>
              <a:rPr lang="en-US" altLang="zh-CN" dirty="0"/>
              <a:t>___</a:t>
            </a:r>
            <a:r>
              <a:rPr lang="zh-CN" altLang="en-US" dirty="0"/>
              <a:t>亚特兰大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去一</a:t>
            </a:r>
            <a:r>
              <a:rPr lang="en-US" altLang="zh-CN" dirty="0"/>
              <a:t>___</a:t>
            </a:r>
            <a:r>
              <a:rPr lang="zh-CN" altLang="en-US" dirty="0"/>
              <a:t>奶奶家</a:t>
            </a:r>
            <a:endParaRPr lang="en-US" altLang="zh-CN" dirty="0"/>
          </a:p>
        </p:txBody>
      </p:sp>
      <p:sp>
        <p:nvSpPr>
          <p:cNvPr id="8" name="Rectangle 7"/>
          <p:cNvSpPr/>
          <p:nvPr/>
        </p:nvSpPr>
        <p:spPr>
          <a:xfrm>
            <a:off x="6022145" y="23561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回一</a:t>
            </a:r>
            <a:r>
              <a:rPr lang="en-US" altLang="zh-CN" dirty="0"/>
              <a:t>___</a:t>
            </a:r>
            <a:r>
              <a:rPr lang="zh-CN" altLang="en-US" dirty="0"/>
              <a:t>家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去两</a:t>
            </a:r>
            <a:r>
              <a:rPr lang="en-US" altLang="zh-CN" dirty="0"/>
              <a:t>___</a:t>
            </a:r>
            <a:r>
              <a:rPr lang="zh-CN" altLang="en-US" dirty="0"/>
              <a:t>中国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去三</a:t>
            </a:r>
            <a:r>
              <a:rPr lang="en-US" altLang="zh-CN" dirty="0"/>
              <a:t>___</a:t>
            </a:r>
            <a:r>
              <a:rPr lang="zh-CN" altLang="en-US" dirty="0"/>
              <a:t>亚特兰大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去一</a:t>
            </a:r>
            <a:r>
              <a:rPr lang="en-US" altLang="zh-CN" dirty="0"/>
              <a:t>___</a:t>
            </a:r>
            <a:r>
              <a:rPr lang="zh-CN" altLang="en-US" dirty="0"/>
              <a:t>奶奶家</a:t>
            </a:r>
            <a:endParaRPr lang="en-US" altLang="zh-CN" dirty="0"/>
          </a:p>
        </p:txBody>
      </p:sp>
      <p:sp>
        <p:nvSpPr>
          <p:cNvPr id="9" name="Rectangle 8"/>
          <p:cNvSpPr/>
          <p:nvPr/>
        </p:nvSpPr>
        <p:spPr>
          <a:xfrm>
            <a:off x="531055" y="381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回一</a:t>
            </a:r>
            <a:r>
              <a:rPr lang="en-US" altLang="zh-CN" dirty="0"/>
              <a:t>___</a:t>
            </a:r>
            <a:r>
              <a:rPr lang="zh-CN" altLang="en-US" dirty="0"/>
              <a:t>家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去两</a:t>
            </a:r>
            <a:r>
              <a:rPr lang="en-US" altLang="zh-CN" dirty="0"/>
              <a:t>___</a:t>
            </a:r>
            <a:r>
              <a:rPr lang="zh-CN" altLang="en-US" dirty="0"/>
              <a:t>中国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去三</a:t>
            </a:r>
            <a:r>
              <a:rPr lang="en-US" altLang="zh-CN" dirty="0"/>
              <a:t>___</a:t>
            </a:r>
            <a:r>
              <a:rPr lang="zh-CN" altLang="en-US" dirty="0"/>
              <a:t>亚特兰大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去一</a:t>
            </a:r>
            <a:r>
              <a:rPr lang="en-US" altLang="zh-CN" dirty="0"/>
              <a:t>___</a:t>
            </a:r>
            <a:r>
              <a:rPr lang="zh-CN" altLang="en-US" dirty="0"/>
              <a:t>奶奶家</a:t>
            </a:r>
            <a:endParaRPr lang="en-US" altLang="zh-CN" dirty="0"/>
          </a:p>
        </p:txBody>
      </p:sp>
      <p:sp>
        <p:nvSpPr>
          <p:cNvPr id="10" name="Rectangle 9"/>
          <p:cNvSpPr/>
          <p:nvPr/>
        </p:nvSpPr>
        <p:spPr>
          <a:xfrm>
            <a:off x="6022146" y="44837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回一</a:t>
            </a:r>
            <a:r>
              <a:rPr lang="en-US" altLang="zh-CN" dirty="0"/>
              <a:t>___</a:t>
            </a:r>
            <a:r>
              <a:rPr lang="zh-CN" altLang="en-US" dirty="0"/>
              <a:t>家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去两</a:t>
            </a:r>
            <a:r>
              <a:rPr lang="en-US" altLang="zh-CN" dirty="0"/>
              <a:t>___</a:t>
            </a:r>
            <a:r>
              <a:rPr lang="zh-CN" altLang="en-US" dirty="0"/>
              <a:t>中国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去三</a:t>
            </a:r>
            <a:r>
              <a:rPr lang="en-US" altLang="zh-CN" dirty="0"/>
              <a:t>___</a:t>
            </a:r>
            <a:r>
              <a:rPr lang="zh-CN" altLang="en-US" dirty="0"/>
              <a:t>亚特兰大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去一</a:t>
            </a:r>
            <a:r>
              <a:rPr lang="en-US" altLang="zh-CN" dirty="0"/>
              <a:t>___</a:t>
            </a:r>
            <a:r>
              <a:rPr lang="zh-CN" altLang="en-US" dirty="0"/>
              <a:t>奶奶家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08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157" y="30479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买一</a:t>
            </a:r>
            <a:r>
              <a:rPr lang="en-US" altLang="zh-CN" dirty="0"/>
              <a:t>___</a:t>
            </a:r>
            <a:r>
              <a:rPr lang="zh-CN" altLang="en-US" dirty="0"/>
              <a:t>咖啡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卖三</a:t>
            </a:r>
            <a:r>
              <a:rPr lang="en-US" altLang="zh-CN" dirty="0"/>
              <a:t>___</a:t>
            </a:r>
            <a:r>
              <a:rPr lang="zh-CN" altLang="en-US" dirty="0"/>
              <a:t>可乐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喝了两</a:t>
            </a:r>
            <a:r>
              <a:rPr lang="en-US" altLang="zh-CN" dirty="0"/>
              <a:t>___</a:t>
            </a:r>
            <a:r>
              <a:rPr lang="zh-CN" altLang="en-US" dirty="0"/>
              <a:t>水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想买一</a:t>
            </a:r>
            <a:r>
              <a:rPr lang="en-US" altLang="zh-CN" dirty="0"/>
              <a:t>___</a:t>
            </a:r>
            <a:r>
              <a:rPr lang="zh-CN" altLang="en-US" dirty="0"/>
              <a:t>雪碧</a:t>
            </a:r>
            <a:endParaRPr lang="en-US" altLang="zh-CN" dirty="0"/>
          </a:p>
        </p:txBody>
      </p:sp>
      <p:sp>
        <p:nvSpPr>
          <p:cNvPr id="3" name="Rectangle 2"/>
          <p:cNvSpPr/>
          <p:nvPr/>
        </p:nvSpPr>
        <p:spPr>
          <a:xfrm>
            <a:off x="552157" y="242536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买一</a:t>
            </a:r>
            <a:r>
              <a:rPr lang="en-US" altLang="zh-CN" dirty="0"/>
              <a:t>___</a:t>
            </a:r>
            <a:r>
              <a:rPr lang="zh-CN" altLang="en-US" dirty="0"/>
              <a:t>咖啡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卖三</a:t>
            </a:r>
            <a:r>
              <a:rPr lang="en-US" altLang="zh-CN" dirty="0"/>
              <a:t>___</a:t>
            </a:r>
            <a:r>
              <a:rPr lang="zh-CN" altLang="en-US" dirty="0"/>
              <a:t>可乐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喝了两</a:t>
            </a:r>
            <a:r>
              <a:rPr lang="en-US" altLang="zh-CN" dirty="0"/>
              <a:t>___</a:t>
            </a:r>
            <a:r>
              <a:rPr lang="zh-CN" altLang="en-US" dirty="0"/>
              <a:t>水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想买一</a:t>
            </a:r>
            <a:r>
              <a:rPr lang="en-US" altLang="zh-CN" dirty="0"/>
              <a:t>___</a:t>
            </a:r>
            <a:r>
              <a:rPr lang="zh-CN" altLang="en-US" dirty="0"/>
              <a:t>雪碧</a:t>
            </a:r>
            <a:endParaRPr lang="en-US" altLang="zh-CN" dirty="0"/>
          </a:p>
        </p:txBody>
      </p:sp>
      <p:sp>
        <p:nvSpPr>
          <p:cNvPr id="4" name="Rectangle 3"/>
          <p:cNvSpPr/>
          <p:nvPr/>
        </p:nvSpPr>
        <p:spPr>
          <a:xfrm>
            <a:off x="552157" y="454592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买一</a:t>
            </a:r>
            <a:r>
              <a:rPr lang="en-US" altLang="zh-CN" dirty="0"/>
              <a:t>___</a:t>
            </a:r>
            <a:r>
              <a:rPr lang="zh-CN" altLang="en-US" dirty="0"/>
              <a:t>咖啡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卖三</a:t>
            </a:r>
            <a:r>
              <a:rPr lang="en-US" altLang="zh-CN" dirty="0"/>
              <a:t>___</a:t>
            </a:r>
            <a:r>
              <a:rPr lang="zh-CN" altLang="en-US" dirty="0"/>
              <a:t>可乐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喝了两</a:t>
            </a:r>
            <a:r>
              <a:rPr lang="en-US" altLang="zh-CN" dirty="0"/>
              <a:t>___</a:t>
            </a:r>
            <a:r>
              <a:rPr lang="zh-CN" altLang="en-US" dirty="0"/>
              <a:t>水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想买一</a:t>
            </a:r>
            <a:r>
              <a:rPr lang="en-US" altLang="zh-CN" dirty="0"/>
              <a:t>___</a:t>
            </a:r>
            <a:r>
              <a:rPr lang="zh-CN" altLang="en-US" dirty="0"/>
              <a:t>雪碧</a:t>
            </a:r>
            <a:endParaRPr lang="en-US" altLang="zh-CN" dirty="0"/>
          </a:p>
        </p:txBody>
      </p:sp>
      <p:sp>
        <p:nvSpPr>
          <p:cNvPr id="5" name="Rectangle 4"/>
          <p:cNvSpPr/>
          <p:nvPr/>
        </p:nvSpPr>
        <p:spPr>
          <a:xfrm>
            <a:off x="3505200" y="30479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买一</a:t>
            </a:r>
            <a:r>
              <a:rPr lang="en-US" altLang="zh-CN" dirty="0"/>
              <a:t>___</a:t>
            </a:r>
            <a:r>
              <a:rPr lang="zh-CN" altLang="en-US" dirty="0"/>
              <a:t>咖啡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卖三</a:t>
            </a:r>
            <a:r>
              <a:rPr lang="en-US" altLang="zh-CN" dirty="0"/>
              <a:t>___</a:t>
            </a:r>
            <a:r>
              <a:rPr lang="zh-CN" altLang="en-US" dirty="0"/>
              <a:t>可乐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喝了两</a:t>
            </a:r>
            <a:r>
              <a:rPr lang="en-US" altLang="zh-CN" dirty="0"/>
              <a:t>___</a:t>
            </a:r>
            <a:r>
              <a:rPr lang="zh-CN" altLang="en-US" dirty="0"/>
              <a:t>水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想买一</a:t>
            </a:r>
            <a:r>
              <a:rPr lang="en-US" altLang="zh-CN" dirty="0"/>
              <a:t>___</a:t>
            </a:r>
            <a:r>
              <a:rPr lang="zh-CN" altLang="en-US" dirty="0"/>
              <a:t>雪碧</a:t>
            </a:r>
            <a:endParaRPr lang="en-US" altLang="zh-CN" dirty="0"/>
          </a:p>
        </p:txBody>
      </p:sp>
      <p:sp>
        <p:nvSpPr>
          <p:cNvPr id="6" name="Rectangle 5"/>
          <p:cNvSpPr/>
          <p:nvPr/>
        </p:nvSpPr>
        <p:spPr>
          <a:xfrm>
            <a:off x="3505200" y="242536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买一</a:t>
            </a:r>
            <a:r>
              <a:rPr lang="en-US" altLang="zh-CN" dirty="0"/>
              <a:t>___</a:t>
            </a:r>
            <a:r>
              <a:rPr lang="zh-CN" altLang="en-US" dirty="0"/>
              <a:t>咖啡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卖三</a:t>
            </a:r>
            <a:r>
              <a:rPr lang="en-US" altLang="zh-CN" dirty="0"/>
              <a:t>___</a:t>
            </a:r>
            <a:r>
              <a:rPr lang="zh-CN" altLang="en-US" dirty="0"/>
              <a:t>可乐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喝了两</a:t>
            </a:r>
            <a:r>
              <a:rPr lang="en-US" altLang="zh-CN" dirty="0"/>
              <a:t>___</a:t>
            </a:r>
            <a:r>
              <a:rPr lang="zh-CN" altLang="en-US" dirty="0"/>
              <a:t>水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想买一</a:t>
            </a:r>
            <a:r>
              <a:rPr lang="en-US" altLang="zh-CN" dirty="0"/>
              <a:t>___</a:t>
            </a:r>
            <a:r>
              <a:rPr lang="zh-CN" altLang="en-US" dirty="0"/>
              <a:t>雪碧</a:t>
            </a:r>
            <a:endParaRPr lang="en-US" altLang="zh-CN" dirty="0"/>
          </a:p>
        </p:txBody>
      </p:sp>
      <p:sp>
        <p:nvSpPr>
          <p:cNvPr id="7" name="Rectangle 6"/>
          <p:cNvSpPr/>
          <p:nvPr/>
        </p:nvSpPr>
        <p:spPr>
          <a:xfrm>
            <a:off x="3505200" y="454592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买一</a:t>
            </a:r>
            <a:r>
              <a:rPr lang="en-US" altLang="zh-CN" dirty="0"/>
              <a:t>___</a:t>
            </a:r>
            <a:r>
              <a:rPr lang="zh-CN" altLang="en-US" dirty="0"/>
              <a:t>咖啡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卖三</a:t>
            </a:r>
            <a:r>
              <a:rPr lang="en-US" altLang="zh-CN" dirty="0"/>
              <a:t>___</a:t>
            </a:r>
            <a:r>
              <a:rPr lang="zh-CN" altLang="en-US" dirty="0"/>
              <a:t>可乐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喝了两</a:t>
            </a:r>
            <a:r>
              <a:rPr lang="en-US" altLang="zh-CN" dirty="0"/>
              <a:t>___</a:t>
            </a:r>
            <a:r>
              <a:rPr lang="zh-CN" altLang="en-US" dirty="0"/>
              <a:t>水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想买一</a:t>
            </a:r>
            <a:r>
              <a:rPr lang="en-US" altLang="zh-CN" dirty="0"/>
              <a:t>___</a:t>
            </a:r>
            <a:r>
              <a:rPr lang="zh-CN" altLang="en-US" dirty="0"/>
              <a:t>雪碧</a:t>
            </a:r>
            <a:endParaRPr lang="en-US" altLang="zh-CN" dirty="0"/>
          </a:p>
        </p:txBody>
      </p:sp>
      <p:sp>
        <p:nvSpPr>
          <p:cNvPr id="8" name="Rectangle 7"/>
          <p:cNvSpPr/>
          <p:nvPr/>
        </p:nvSpPr>
        <p:spPr>
          <a:xfrm>
            <a:off x="6172200" y="33527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买一</a:t>
            </a:r>
            <a:r>
              <a:rPr lang="en-US" altLang="zh-CN" dirty="0"/>
              <a:t>___</a:t>
            </a:r>
            <a:r>
              <a:rPr lang="zh-CN" altLang="en-US" dirty="0"/>
              <a:t>咖啡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卖三</a:t>
            </a:r>
            <a:r>
              <a:rPr lang="en-US" altLang="zh-CN" dirty="0"/>
              <a:t>___</a:t>
            </a:r>
            <a:r>
              <a:rPr lang="zh-CN" altLang="en-US" dirty="0"/>
              <a:t>可乐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喝了两</a:t>
            </a:r>
            <a:r>
              <a:rPr lang="en-US" altLang="zh-CN" dirty="0"/>
              <a:t>___</a:t>
            </a:r>
            <a:r>
              <a:rPr lang="zh-CN" altLang="en-US" dirty="0"/>
              <a:t>水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想买一</a:t>
            </a:r>
            <a:r>
              <a:rPr lang="en-US" altLang="zh-CN" dirty="0"/>
              <a:t>___</a:t>
            </a:r>
            <a:r>
              <a:rPr lang="zh-CN" altLang="en-US" dirty="0"/>
              <a:t>雪碧</a:t>
            </a:r>
            <a:endParaRPr lang="en-US" altLang="zh-CN" dirty="0"/>
          </a:p>
        </p:txBody>
      </p:sp>
      <p:sp>
        <p:nvSpPr>
          <p:cNvPr id="9" name="Rectangle 8"/>
          <p:cNvSpPr/>
          <p:nvPr/>
        </p:nvSpPr>
        <p:spPr>
          <a:xfrm>
            <a:off x="6172200" y="245584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买一</a:t>
            </a:r>
            <a:r>
              <a:rPr lang="en-US" altLang="zh-CN" dirty="0"/>
              <a:t>___</a:t>
            </a:r>
            <a:r>
              <a:rPr lang="zh-CN" altLang="en-US" dirty="0"/>
              <a:t>咖啡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卖三</a:t>
            </a:r>
            <a:r>
              <a:rPr lang="en-US" altLang="zh-CN" dirty="0"/>
              <a:t>___</a:t>
            </a:r>
            <a:r>
              <a:rPr lang="zh-CN" altLang="en-US" dirty="0"/>
              <a:t>可乐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喝了两</a:t>
            </a:r>
            <a:r>
              <a:rPr lang="en-US" altLang="zh-CN" dirty="0"/>
              <a:t>___</a:t>
            </a:r>
            <a:r>
              <a:rPr lang="zh-CN" altLang="en-US" dirty="0"/>
              <a:t>水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想买一</a:t>
            </a:r>
            <a:r>
              <a:rPr lang="en-US" altLang="zh-CN" dirty="0"/>
              <a:t>___</a:t>
            </a:r>
            <a:r>
              <a:rPr lang="zh-CN" altLang="en-US" dirty="0"/>
              <a:t>雪碧</a:t>
            </a:r>
            <a:endParaRPr lang="en-US" altLang="zh-CN" dirty="0"/>
          </a:p>
        </p:txBody>
      </p:sp>
      <p:sp>
        <p:nvSpPr>
          <p:cNvPr id="10" name="Rectangle 9"/>
          <p:cNvSpPr/>
          <p:nvPr/>
        </p:nvSpPr>
        <p:spPr>
          <a:xfrm>
            <a:off x="6172200" y="457640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买一</a:t>
            </a:r>
            <a:r>
              <a:rPr lang="en-US" altLang="zh-CN" dirty="0"/>
              <a:t>___</a:t>
            </a:r>
            <a:r>
              <a:rPr lang="zh-CN" altLang="en-US" dirty="0"/>
              <a:t>咖啡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卖三</a:t>
            </a:r>
            <a:r>
              <a:rPr lang="en-US" altLang="zh-CN" dirty="0"/>
              <a:t>___</a:t>
            </a:r>
            <a:r>
              <a:rPr lang="zh-CN" altLang="en-US" dirty="0"/>
              <a:t>可乐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喝了两</a:t>
            </a:r>
            <a:r>
              <a:rPr lang="en-US" altLang="zh-CN" dirty="0"/>
              <a:t>___</a:t>
            </a:r>
            <a:r>
              <a:rPr lang="zh-CN" altLang="en-US" dirty="0"/>
              <a:t>水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想买一</a:t>
            </a:r>
            <a:r>
              <a:rPr lang="en-US" altLang="zh-CN" dirty="0"/>
              <a:t>___</a:t>
            </a:r>
            <a:r>
              <a:rPr lang="zh-CN" altLang="en-US" dirty="0"/>
              <a:t>雪碧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30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看了四</a:t>
            </a:r>
            <a:r>
              <a:rPr lang="en-US" altLang="zh-CN" dirty="0"/>
              <a:t>___</a:t>
            </a:r>
            <a:r>
              <a:rPr lang="zh-CN" altLang="en-US" dirty="0"/>
              <a:t>报纸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买了六</a:t>
            </a:r>
            <a:r>
              <a:rPr lang="en-US" altLang="zh-CN" dirty="0"/>
              <a:t>___</a:t>
            </a:r>
            <a:r>
              <a:rPr lang="zh-CN" altLang="en-US" dirty="0"/>
              <a:t>篮球</a:t>
            </a:r>
            <a:r>
              <a:rPr lang="zh-CN" altLang="en-US" b="1" dirty="0"/>
              <a:t>票</a:t>
            </a:r>
            <a:r>
              <a:rPr lang="en-US" altLang="zh-CN" b="1" dirty="0"/>
              <a:t>(ticket)</a:t>
            </a:r>
          </a:p>
          <a:p>
            <a:endParaRPr lang="en-US" altLang="zh-CN" b="1" dirty="0"/>
          </a:p>
        </p:txBody>
      </p:sp>
      <p:sp>
        <p:nvSpPr>
          <p:cNvPr id="9" name="Rectangle 8"/>
          <p:cNvSpPr/>
          <p:nvPr/>
        </p:nvSpPr>
        <p:spPr>
          <a:xfrm>
            <a:off x="609600" y="13527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看了四</a:t>
            </a:r>
            <a:r>
              <a:rPr lang="en-US" altLang="zh-CN" dirty="0"/>
              <a:t>___</a:t>
            </a:r>
            <a:r>
              <a:rPr lang="zh-CN" altLang="en-US" dirty="0"/>
              <a:t>报纸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买了六</a:t>
            </a:r>
            <a:r>
              <a:rPr lang="en-US" altLang="zh-CN" dirty="0"/>
              <a:t>___</a:t>
            </a:r>
            <a:r>
              <a:rPr lang="zh-CN" altLang="en-US" dirty="0"/>
              <a:t>篮球</a:t>
            </a:r>
            <a:r>
              <a:rPr lang="zh-CN" altLang="en-US" b="1" dirty="0"/>
              <a:t>票</a:t>
            </a:r>
            <a:r>
              <a:rPr lang="en-US" altLang="zh-CN" b="1" dirty="0"/>
              <a:t>(ticket)</a:t>
            </a:r>
          </a:p>
          <a:p>
            <a:endParaRPr lang="en-US" altLang="zh-CN" b="1" dirty="0"/>
          </a:p>
        </p:txBody>
      </p:sp>
      <p:sp>
        <p:nvSpPr>
          <p:cNvPr id="10" name="Rectangle 9"/>
          <p:cNvSpPr/>
          <p:nvPr/>
        </p:nvSpPr>
        <p:spPr>
          <a:xfrm>
            <a:off x="609600" y="24855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看了四</a:t>
            </a:r>
            <a:r>
              <a:rPr lang="en-US" altLang="zh-CN" dirty="0"/>
              <a:t>___</a:t>
            </a:r>
            <a:r>
              <a:rPr lang="zh-CN" altLang="en-US" dirty="0"/>
              <a:t>报纸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买了六</a:t>
            </a:r>
            <a:r>
              <a:rPr lang="en-US" altLang="zh-CN" dirty="0"/>
              <a:t>___</a:t>
            </a:r>
            <a:r>
              <a:rPr lang="zh-CN" altLang="en-US" dirty="0"/>
              <a:t>篮球</a:t>
            </a:r>
            <a:r>
              <a:rPr lang="zh-CN" altLang="en-US" b="1" dirty="0"/>
              <a:t>票</a:t>
            </a:r>
            <a:r>
              <a:rPr lang="en-US" altLang="zh-CN" b="1" dirty="0"/>
              <a:t>(ticket)</a:t>
            </a:r>
          </a:p>
          <a:p>
            <a:endParaRPr lang="en-US" altLang="zh-CN" b="1" dirty="0"/>
          </a:p>
        </p:txBody>
      </p:sp>
      <p:sp>
        <p:nvSpPr>
          <p:cNvPr id="11" name="Rectangle 10"/>
          <p:cNvSpPr/>
          <p:nvPr/>
        </p:nvSpPr>
        <p:spPr>
          <a:xfrm>
            <a:off x="609600" y="36859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看了四</a:t>
            </a:r>
            <a:r>
              <a:rPr lang="en-US" altLang="zh-CN" dirty="0"/>
              <a:t>___</a:t>
            </a:r>
            <a:r>
              <a:rPr lang="zh-CN" altLang="en-US" dirty="0"/>
              <a:t>报纸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买了六</a:t>
            </a:r>
            <a:r>
              <a:rPr lang="en-US" altLang="zh-CN" dirty="0"/>
              <a:t>___</a:t>
            </a:r>
            <a:r>
              <a:rPr lang="zh-CN" altLang="en-US" dirty="0"/>
              <a:t>篮球</a:t>
            </a:r>
            <a:r>
              <a:rPr lang="zh-CN" altLang="en-US" b="1" dirty="0"/>
              <a:t>票</a:t>
            </a:r>
            <a:r>
              <a:rPr lang="en-US" altLang="zh-CN" b="1" dirty="0"/>
              <a:t>(ticket)</a:t>
            </a:r>
          </a:p>
          <a:p>
            <a:endParaRPr lang="en-US" altLang="zh-CN" b="1" dirty="0"/>
          </a:p>
        </p:txBody>
      </p:sp>
      <p:sp>
        <p:nvSpPr>
          <p:cNvPr id="12" name="Rectangle 11"/>
          <p:cNvSpPr/>
          <p:nvPr/>
        </p:nvSpPr>
        <p:spPr>
          <a:xfrm>
            <a:off x="609600" y="48862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看了四</a:t>
            </a:r>
            <a:r>
              <a:rPr lang="en-US" altLang="zh-CN" dirty="0"/>
              <a:t>___</a:t>
            </a:r>
            <a:r>
              <a:rPr lang="zh-CN" altLang="en-US" dirty="0"/>
              <a:t>报纸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买了六</a:t>
            </a:r>
            <a:r>
              <a:rPr lang="en-US" altLang="zh-CN" dirty="0"/>
              <a:t>___</a:t>
            </a:r>
            <a:r>
              <a:rPr lang="zh-CN" altLang="en-US" dirty="0"/>
              <a:t>篮球</a:t>
            </a:r>
            <a:r>
              <a:rPr lang="zh-CN" altLang="en-US" b="1" dirty="0"/>
              <a:t>票</a:t>
            </a:r>
            <a:r>
              <a:rPr lang="en-US" altLang="zh-CN" b="1" dirty="0"/>
              <a:t>(ticket)</a:t>
            </a:r>
          </a:p>
          <a:p>
            <a:endParaRPr lang="en-US" altLang="zh-CN" b="1" dirty="0"/>
          </a:p>
        </p:txBody>
      </p:sp>
      <p:sp>
        <p:nvSpPr>
          <p:cNvPr id="13" name="Rectangle 12"/>
          <p:cNvSpPr/>
          <p:nvPr/>
        </p:nvSpPr>
        <p:spPr>
          <a:xfrm>
            <a:off x="3505200" y="15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养了</a:t>
            </a:r>
            <a:r>
              <a:rPr lang="en-US" altLang="zh-CN" dirty="0"/>
              <a:t>___</a:t>
            </a:r>
            <a:r>
              <a:rPr lang="zh-CN" altLang="en-US" dirty="0"/>
              <a:t>条鱼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穿了两</a:t>
            </a:r>
            <a:r>
              <a:rPr lang="en-US" altLang="zh-CN" dirty="0"/>
              <a:t>___</a:t>
            </a:r>
            <a:r>
              <a:rPr lang="zh-CN" altLang="en-US" dirty="0"/>
              <a:t>裤子</a:t>
            </a:r>
            <a:endParaRPr lang="en-US" altLang="zh-CN" dirty="0"/>
          </a:p>
        </p:txBody>
      </p:sp>
      <p:sp>
        <p:nvSpPr>
          <p:cNvPr id="14" name="Rectangle 13"/>
          <p:cNvSpPr/>
          <p:nvPr/>
        </p:nvSpPr>
        <p:spPr>
          <a:xfrm>
            <a:off x="3512234" y="13189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养了</a:t>
            </a:r>
            <a:r>
              <a:rPr lang="en-US" altLang="zh-CN" dirty="0"/>
              <a:t>___</a:t>
            </a:r>
            <a:r>
              <a:rPr lang="zh-CN" altLang="en-US" dirty="0"/>
              <a:t>条鱼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穿了两</a:t>
            </a:r>
            <a:r>
              <a:rPr lang="en-US" altLang="zh-CN" dirty="0"/>
              <a:t>___</a:t>
            </a:r>
            <a:r>
              <a:rPr lang="zh-CN" altLang="en-US" dirty="0"/>
              <a:t>裤子</a:t>
            </a:r>
            <a:endParaRPr lang="en-US" altLang="zh-CN" dirty="0"/>
          </a:p>
        </p:txBody>
      </p:sp>
      <p:sp>
        <p:nvSpPr>
          <p:cNvPr id="15" name="Rectangle 14"/>
          <p:cNvSpPr/>
          <p:nvPr/>
        </p:nvSpPr>
        <p:spPr>
          <a:xfrm>
            <a:off x="3512234" y="2451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养了</a:t>
            </a:r>
            <a:r>
              <a:rPr lang="en-US" altLang="zh-CN" dirty="0"/>
              <a:t>___</a:t>
            </a:r>
            <a:r>
              <a:rPr lang="zh-CN" altLang="en-US" dirty="0"/>
              <a:t>条鱼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穿了两</a:t>
            </a:r>
            <a:r>
              <a:rPr lang="en-US" altLang="zh-CN" dirty="0"/>
              <a:t>___</a:t>
            </a:r>
            <a:r>
              <a:rPr lang="zh-CN" altLang="en-US" dirty="0"/>
              <a:t>裤子</a:t>
            </a:r>
            <a:endParaRPr lang="en-US" altLang="zh-CN" dirty="0"/>
          </a:p>
        </p:txBody>
      </p:sp>
      <p:sp>
        <p:nvSpPr>
          <p:cNvPr id="16" name="Rectangle 15"/>
          <p:cNvSpPr/>
          <p:nvPr/>
        </p:nvSpPr>
        <p:spPr>
          <a:xfrm>
            <a:off x="3505200" y="36255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养了</a:t>
            </a:r>
            <a:r>
              <a:rPr lang="en-US" altLang="zh-CN" dirty="0"/>
              <a:t>___</a:t>
            </a:r>
            <a:r>
              <a:rPr lang="zh-CN" altLang="en-US" dirty="0"/>
              <a:t>条鱼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穿了两</a:t>
            </a:r>
            <a:r>
              <a:rPr lang="en-US" altLang="zh-CN" dirty="0"/>
              <a:t>___</a:t>
            </a:r>
            <a:r>
              <a:rPr lang="zh-CN" altLang="en-US" dirty="0"/>
              <a:t>裤子</a:t>
            </a:r>
            <a:endParaRPr lang="en-US" altLang="zh-CN" dirty="0"/>
          </a:p>
        </p:txBody>
      </p:sp>
      <p:sp>
        <p:nvSpPr>
          <p:cNvPr id="17" name="Rectangle 16"/>
          <p:cNvSpPr/>
          <p:nvPr/>
        </p:nvSpPr>
        <p:spPr>
          <a:xfrm>
            <a:off x="3512234" y="48258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养了</a:t>
            </a:r>
            <a:r>
              <a:rPr lang="en-US" altLang="zh-CN" dirty="0"/>
              <a:t>___</a:t>
            </a:r>
            <a:r>
              <a:rPr lang="zh-CN" altLang="en-US" dirty="0"/>
              <a:t>条鱼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穿了两</a:t>
            </a:r>
            <a:r>
              <a:rPr lang="en-US" altLang="zh-CN" dirty="0"/>
              <a:t>___</a:t>
            </a:r>
            <a:r>
              <a:rPr lang="zh-CN" altLang="en-US" dirty="0"/>
              <a:t>裤子</a:t>
            </a:r>
            <a:endParaRPr lang="en-US" altLang="zh-CN" dirty="0"/>
          </a:p>
        </p:txBody>
      </p:sp>
      <p:sp>
        <p:nvSpPr>
          <p:cNvPr id="18" name="Rectangle 17"/>
          <p:cNvSpPr/>
          <p:nvPr/>
        </p:nvSpPr>
        <p:spPr>
          <a:xfrm>
            <a:off x="6248400" y="13108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有三</a:t>
            </a:r>
            <a:r>
              <a:rPr lang="en-US" altLang="zh-CN" dirty="0"/>
              <a:t>___</a:t>
            </a:r>
            <a:r>
              <a:rPr lang="zh-CN" altLang="en-US" dirty="0"/>
              <a:t>狗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想要一</a:t>
            </a:r>
            <a:r>
              <a:rPr lang="en-US" altLang="zh-CN" dirty="0"/>
              <a:t>___</a:t>
            </a:r>
            <a:r>
              <a:rPr lang="zh-CN" altLang="en-US" dirty="0"/>
              <a:t>猫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养五</a:t>
            </a:r>
            <a:r>
              <a:rPr lang="en-US" altLang="zh-CN" dirty="0"/>
              <a:t>___</a:t>
            </a:r>
            <a:r>
              <a:rPr lang="zh-CN" altLang="en-US" dirty="0"/>
              <a:t>猪</a:t>
            </a:r>
            <a:endParaRPr lang="en-US" altLang="zh-CN" dirty="0"/>
          </a:p>
        </p:txBody>
      </p:sp>
      <p:sp>
        <p:nvSpPr>
          <p:cNvPr id="19" name="Rectangle 18"/>
          <p:cNvSpPr/>
          <p:nvPr/>
        </p:nvSpPr>
        <p:spPr>
          <a:xfrm>
            <a:off x="6248400" y="189846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有三</a:t>
            </a:r>
            <a:r>
              <a:rPr lang="en-US" altLang="zh-CN" dirty="0"/>
              <a:t>___</a:t>
            </a:r>
            <a:r>
              <a:rPr lang="zh-CN" altLang="en-US" dirty="0"/>
              <a:t>狗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想要一</a:t>
            </a:r>
            <a:r>
              <a:rPr lang="en-US" altLang="zh-CN" dirty="0"/>
              <a:t>___</a:t>
            </a:r>
            <a:r>
              <a:rPr lang="zh-CN" altLang="en-US" dirty="0"/>
              <a:t>猫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养五</a:t>
            </a:r>
            <a:r>
              <a:rPr lang="en-US" altLang="zh-CN" dirty="0"/>
              <a:t>___</a:t>
            </a:r>
            <a:r>
              <a:rPr lang="zh-CN" altLang="en-US" dirty="0"/>
              <a:t>猪</a:t>
            </a:r>
            <a:endParaRPr lang="en-US" altLang="zh-CN" dirty="0"/>
          </a:p>
        </p:txBody>
      </p:sp>
      <p:sp>
        <p:nvSpPr>
          <p:cNvPr id="20" name="Rectangle 19"/>
          <p:cNvSpPr/>
          <p:nvPr/>
        </p:nvSpPr>
        <p:spPr>
          <a:xfrm>
            <a:off x="6273018" y="35861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有三</a:t>
            </a:r>
            <a:r>
              <a:rPr lang="en-US" altLang="zh-CN" dirty="0"/>
              <a:t>___</a:t>
            </a:r>
            <a:r>
              <a:rPr lang="zh-CN" altLang="en-US" dirty="0"/>
              <a:t>狗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想要一</a:t>
            </a:r>
            <a:r>
              <a:rPr lang="en-US" altLang="zh-CN" dirty="0"/>
              <a:t>___</a:t>
            </a:r>
            <a:r>
              <a:rPr lang="zh-CN" altLang="en-US" dirty="0"/>
              <a:t>猫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养五</a:t>
            </a:r>
            <a:r>
              <a:rPr lang="en-US" altLang="zh-CN" dirty="0"/>
              <a:t>___</a:t>
            </a:r>
            <a:r>
              <a:rPr lang="zh-CN" altLang="en-US" dirty="0"/>
              <a:t>猪</a:t>
            </a:r>
            <a:endParaRPr lang="en-US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7848600" y="594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9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220200" cy="917575"/>
          </a:xfrm>
        </p:spPr>
        <p:txBody>
          <a:bodyPr>
            <a:normAutofit/>
          </a:bodyPr>
          <a:lstStyle/>
          <a:p>
            <a:pPr algn="l"/>
            <a:r>
              <a:rPr lang="zh-CN" altLang="en-US" smtClean="0"/>
              <a:t>下次的考试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1219200"/>
            <a:ext cx="3200400" cy="56388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altLang="zh-CN" dirty="0" smtClean="0">
                <a:solidFill>
                  <a:schemeClr val="tx1"/>
                </a:solidFill>
              </a:rPr>
              <a:t>A.</a:t>
            </a:r>
            <a:r>
              <a:rPr lang="zh-CN" altLang="en-US" dirty="0" smtClean="0">
                <a:solidFill>
                  <a:schemeClr val="tx1"/>
                </a:solidFill>
              </a:rPr>
              <a:t>因为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所以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altLang="zh-CN" dirty="0" smtClean="0">
                <a:solidFill>
                  <a:schemeClr val="tx1"/>
                </a:solidFill>
              </a:rPr>
              <a:t>B.</a:t>
            </a:r>
            <a:r>
              <a:rPr lang="zh-CN" altLang="en-US" dirty="0" smtClean="0">
                <a:solidFill>
                  <a:schemeClr val="tx1"/>
                </a:solidFill>
              </a:rPr>
              <a:t>虽然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但是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/>
            <a:r>
              <a:rPr lang="en-US" altLang="zh-CN" dirty="0" smtClean="0">
                <a:solidFill>
                  <a:schemeClr val="tx1"/>
                </a:solidFill>
              </a:rPr>
              <a:t>C.…</a:t>
            </a:r>
            <a:r>
              <a:rPr lang="zh-CN" altLang="en-US" dirty="0" smtClean="0">
                <a:solidFill>
                  <a:schemeClr val="tx1"/>
                </a:solidFill>
              </a:rPr>
              <a:t>比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>
                <a:solidFill>
                  <a:schemeClr val="tx1"/>
                </a:solidFill>
              </a:rPr>
              <a:t>难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/>
            <a:r>
              <a:rPr lang="en-US" altLang="zh-CN" dirty="0" smtClean="0">
                <a:solidFill>
                  <a:schemeClr val="tx1"/>
                </a:solidFill>
              </a:rPr>
              <a:t>D. </a:t>
            </a:r>
            <a:r>
              <a:rPr lang="zh-CN" altLang="en-US" dirty="0" smtClean="0">
                <a:solidFill>
                  <a:schemeClr val="tx1"/>
                </a:solidFill>
              </a:rPr>
              <a:t>如果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会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 algn="l"/>
            <a:r>
              <a:rPr lang="en-US" altLang="zh-CN" dirty="0" smtClean="0">
                <a:solidFill>
                  <a:schemeClr val="tx1"/>
                </a:solidFill>
              </a:rPr>
              <a:t>E.…</a:t>
            </a:r>
            <a:r>
              <a:rPr lang="zh-CN" altLang="en-US" dirty="0" smtClean="0">
                <a:solidFill>
                  <a:schemeClr val="tx1"/>
                </a:solidFill>
              </a:rPr>
              <a:t>被</a:t>
            </a:r>
            <a:r>
              <a:rPr lang="en-US" altLang="zh-CN" dirty="0" smtClean="0">
                <a:solidFill>
                  <a:schemeClr val="tx1"/>
                </a:solidFill>
              </a:rPr>
              <a:t>…</a:t>
            </a:r>
            <a:r>
              <a:rPr lang="zh-CN" altLang="en-US" dirty="0" smtClean="0">
                <a:solidFill>
                  <a:schemeClr val="tx1"/>
                </a:solidFill>
              </a:rPr>
              <a:t>吃了。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579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</a:t>
            </a:r>
            <a:r>
              <a:rPr lang="zh-CN" altLang="en-US" sz="2800" dirty="0" smtClean="0"/>
              <a:t>鱼</a:t>
            </a:r>
            <a:r>
              <a:rPr lang="en-US" altLang="zh-CN" sz="2800" dirty="0" smtClean="0"/>
              <a:t>__</a:t>
            </a:r>
            <a:r>
              <a:rPr lang="zh-CN" altLang="en-US" sz="2800" dirty="0" smtClean="0"/>
              <a:t>猫</a:t>
            </a:r>
            <a:r>
              <a:rPr lang="en-US" altLang="zh-CN" sz="2800" dirty="0" smtClean="0"/>
              <a:t>__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2.</a:t>
            </a:r>
            <a:r>
              <a:rPr lang="zh-CN" altLang="en-US" sz="2800" dirty="0" smtClean="0"/>
              <a:t>数学</a:t>
            </a:r>
            <a:r>
              <a:rPr lang="en-US" altLang="zh-CN" sz="2800" dirty="0" smtClean="0"/>
              <a:t>__</a:t>
            </a:r>
            <a:r>
              <a:rPr lang="zh-CN" altLang="en-US" sz="2800" dirty="0" smtClean="0"/>
              <a:t>英文</a:t>
            </a:r>
            <a:r>
              <a:rPr lang="en-US" altLang="zh-CN" sz="2800" dirty="0" smtClean="0"/>
              <a:t>__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3. __</a:t>
            </a:r>
            <a:r>
              <a:rPr lang="zh-CN" altLang="en-US" sz="2800" dirty="0" smtClean="0"/>
              <a:t>我有时间，我</a:t>
            </a:r>
            <a:r>
              <a:rPr lang="en-US" altLang="zh-CN" sz="2800" dirty="0" smtClean="0"/>
              <a:t>__</a:t>
            </a:r>
            <a:r>
              <a:rPr lang="zh-CN" altLang="en-US" sz="2800" dirty="0" smtClean="0"/>
              <a:t>去你家。</a:t>
            </a:r>
            <a:endParaRPr lang="en-US" altLang="zh-CN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4.__</a:t>
            </a:r>
            <a:r>
              <a:rPr lang="zh-CN" altLang="en-US" sz="2800" dirty="0" smtClean="0"/>
              <a:t>今天下雨，</a:t>
            </a:r>
            <a:r>
              <a:rPr lang="en-US" altLang="zh-CN" sz="2800" dirty="0" smtClean="0"/>
              <a:t>__</a:t>
            </a:r>
            <a:r>
              <a:rPr lang="zh-CN" altLang="en-US" sz="2800" dirty="0" smtClean="0"/>
              <a:t>我没有去上学。</a:t>
            </a:r>
            <a:endParaRPr lang="en-US" altLang="zh-CN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5. __</a:t>
            </a:r>
            <a:r>
              <a:rPr lang="zh-CN" altLang="en-US" sz="2800" dirty="0" smtClean="0"/>
              <a:t>中文很难，</a:t>
            </a:r>
            <a:r>
              <a:rPr lang="en-US" altLang="zh-CN" sz="2800" dirty="0" smtClean="0"/>
              <a:t>__</a:t>
            </a:r>
            <a:r>
              <a:rPr lang="zh-CN" altLang="en-US" sz="2800" dirty="0" smtClean="0"/>
              <a:t>我特别喜欢中文。</a:t>
            </a:r>
            <a:endParaRPr lang="en-US" sz="2800" dirty="0" smtClean="0"/>
          </a:p>
          <a:p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1  QUIZLET instructions – </a:t>
            </a:r>
            <a:r>
              <a:rPr lang="zh-CN" altLang="en-US" sz="1600" b="1" dirty="0" smtClean="0"/>
              <a:t>学校 </a:t>
            </a:r>
            <a:r>
              <a:rPr lang="en-US" sz="1600" b="1" dirty="0" smtClean="0"/>
              <a:t>each section/20%   </a:t>
            </a:r>
            <a:r>
              <a:rPr lang="en-US" dirty="0" smtClean="0"/>
              <a:t>Flashcard-Go over all the words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40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9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15/15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15/15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6627168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15 of 15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0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8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Task 2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Use this as reference to write about your school.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You must use </a:t>
            </a:r>
            <a:r>
              <a:rPr lang="en-US" sz="1800" b="1" u="sng" dirty="0" smtClean="0">
                <a:solidFill>
                  <a:schemeClr val="tx1"/>
                </a:solidFill>
              </a:rPr>
              <a:t>at least 10 words in Task 1 </a:t>
            </a:r>
            <a:r>
              <a:rPr lang="en-US" sz="1800" dirty="0" smtClean="0">
                <a:solidFill>
                  <a:schemeClr val="tx1"/>
                </a:solidFill>
              </a:rPr>
              <a:t>and your sentences should match your school.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399"/>
            <a:ext cx="9144000" cy="530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60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515440" y="2877120"/>
              <a:ext cx="5400" cy="15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06080" y="2867760"/>
                <a:ext cx="24120" cy="34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Task 2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Use this as reference to write about your school.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You must use </a:t>
            </a:r>
            <a:r>
              <a:rPr lang="en-US" sz="1800" b="1" u="sng" dirty="0" smtClean="0">
                <a:solidFill>
                  <a:schemeClr val="tx1"/>
                </a:solidFill>
              </a:rPr>
              <a:t>at least 12 words in Task 1 </a:t>
            </a:r>
            <a:r>
              <a:rPr lang="en-US" sz="1800" dirty="0" smtClean="0">
                <a:solidFill>
                  <a:schemeClr val="tx1"/>
                </a:solidFill>
              </a:rPr>
              <a:t>and your sentences should match your school.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8991600" cy="575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Task 2</a:t>
            </a:r>
          </a:p>
          <a:p>
            <a:r>
              <a:rPr lang="en-US" sz="1800" dirty="0" smtClean="0"/>
              <a:t> Use this as reference to write about your school.</a:t>
            </a:r>
          </a:p>
          <a:p>
            <a:r>
              <a:rPr lang="en-US" sz="1800" dirty="0" smtClean="0"/>
              <a:t>You must use </a:t>
            </a:r>
            <a:r>
              <a:rPr lang="en-US" sz="1800" b="1" u="sng" dirty="0" smtClean="0"/>
              <a:t>ALL the words in Task 1 </a:t>
            </a:r>
            <a:r>
              <a:rPr lang="en-US" sz="1800" dirty="0" smtClean="0"/>
              <a:t>and your sentences should match your school.</a:t>
            </a:r>
            <a:endParaRPr lang="en-US" sz="1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Task 3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prepare an oral introduction: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Which school you go to.</a:t>
            </a:r>
          </a:p>
          <a:p>
            <a:pPr marL="342900" indent="-3429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Cover as least 3 aspects: </a:t>
            </a:r>
          </a:p>
          <a:p>
            <a:pPr marL="342900" indent="-342900" algn="l">
              <a:buAutoNum type="alphaUcPeriod"/>
            </a:pPr>
            <a:r>
              <a:rPr lang="en-US" sz="2400" dirty="0" smtClean="0">
                <a:solidFill>
                  <a:schemeClr val="tx1"/>
                </a:solidFill>
              </a:rPr>
              <a:t>type   B. size    C. facilities   D. teachers   E. Students.  F. location</a:t>
            </a:r>
          </a:p>
          <a:p>
            <a:pPr marL="342900" indent="-342900" algn="l">
              <a:buAutoNum type="alphaU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lphaU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3"/>
            </a:pPr>
            <a:r>
              <a:rPr lang="en-US" sz="2400" dirty="0" smtClean="0">
                <a:solidFill>
                  <a:schemeClr val="tx1"/>
                </a:solidFill>
              </a:rPr>
              <a:t>IB students, </a:t>
            </a:r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dirty="0" smtClean="0">
                <a:solidFill>
                  <a:schemeClr val="tx1"/>
                </a:solidFill>
              </a:rPr>
              <a:t>ou are NOT allowed to read off your notes.</a:t>
            </a:r>
          </a:p>
          <a:p>
            <a:pPr marL="342900" indent="-342900" algn="l">
              <a:buAutoNum type="arabicPeriod" startAt="3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3"/>
            </a:pPr>
            <a:r>
              <a:rPr lang="en-US" sz="2400" dirty="0" smtClean="0">
                <a:solidFill>
                  <a:schemeClr val="tx1"/>
                </a:solidFill>
              </a:rPr>
              <a:t>You will present this either today or Thursday.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0"/>
            <a:ext cx="54998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0"/>
            <a:ext cx="61094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4: List 3 words/phrases under each category.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268480" y="6675120"/>
              <a:ext cx="76320" cy="3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9120" y="6665760"/>
                <a:ext cx="95040" cy="543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3511907" y="609600"/>
            <a:ext cx="1447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英语</a:t>
            </a:r>
            <a:endParaRPr lang="en-US" altLang="zh-CN" sz="2000" dirty="0" smtClean="0"/>
          </a:p>
          <a:p>
            <a:r>
              <a:rPr lang="zh-CN" altLang="en-US" sz="2000" dirty="0"/>
              <a:t>中</a:t>
            </a:r>
            <a:r>
              <a:rPr lang="zh-CN" altLang="en-US" sz="2000" dirty="0" smtClean="0"/>
              <a:t>文</a:t>
            </a:r>
            <a:endParaRPr lang="en-US" altLang="zh-CN" sz="2000" dirty="0" smtClean="0"/>
          </a:p>
          <a:p>
            <a:r>
              <a:rPr lang="zh-CN" altLang="en-US" sz="2000" dirty="0"/>
              <a:t>日语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929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combine the words in the grid to form phrases. Write down the words and the meanings on the lines.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4953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法国、</a:t>
            </a:r>
            <a:r>
              <a:rPr lang="en-US" altLang="zh-CN" sz="1400" dirty="0" smtClean="0"/>
              <a:t>France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2000"/>
            <a:ext cx="281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一</a:t>
            </a:r>
            <a:r>
              <a:rPr lang="en-US" altLang="zh-CN" sz="4000" dirty="0" smtClean="0"/>
              <a:t>___</a:t>
            </a:r>
            <a:r>
              <a:rPr lang="zh-CN" altLang="en-US" sz="4000" dirty="0" smtClean="0"/>
              <a:t>楼</a:t>
            </a:r>
            <a:endParaRPr lang="en-US" altLang="zh-CN" sz="4000" dirty="0" smtClean="0"/>
          </a:p>
          <a:p>
            <a:endParaRPr lang="en-US" sz="4000" dirty="0"/>
          </a:p>
          <a:p>
            <a:r>
              <a:rPr lang="zh-CN" altLang="en-US" sz="4000" dirty="0" smtClean="0"/>
              <a:t>一</a:t>
            </a:r>
            <a:r>
              <a:rPr lang="en-US" altLang="zh-CN" sz="4000" dirty="0" smtClean="0"/>
              <a:t>___</a:t>
            </a:r>
            <a:r>
              <a:rPr lang="zh-CN" altLang="en-US" sz="4000" dirty="0" smtClean="0"/>
              <a:t>狗</a:t>
            </a:r>
            <a:endParaRPr lang="en-US" altLang="zh-CN" sz="4000" dirty="0" smtClean="0"/>
          </a:p>
          <a:p>
            <a:endParaRPr lang="en-US" sz="4000" dirty="0"/>
          </a:p>
          <a:p>
            <a:r>
              <a:rPr lang="zh-CN" altLang="en-US" sz="4000" dirty="0" smtClean="0"/>
              <a:t>一</a:t>
            </a:r>
            <a:r>
              <a:rPr lang="en-US" altLang="zh-CN" sz="4000" dirty="0" smtClean="0"/>
              <a:t>___</a:t>
            </a:r>
            <a:r>
              <a:rPr lang="zh-CN" altLang="en-US" sz="4000" dirty="0" smtClean="0"/>
              <a:t>学校</a:t>
            </a:r>
            <a:endParaRPr lang="en-US" altLang="zh-CN" sz="4000" dirty="0" smtClean="0"/>
          </a:p>
          <a:p>
            <a:endParaRPr lang="en-US" sz="4000" dirty="0"/>
          </a:p>
          <a:p>
            <a:r>
              <a:rPr lang="zh-CN" altLang="en-US" sz="4000" dirty="0" smtClean="0"/>
              <a:t>一</a:t>
            </a:r>
            <a:r>
              <a:rPr lang="en-US" altLang="zh-CN" sz="4000" dirty="0" smtClean="0"/>
              <a:t>___</a:t>
            </a:r>
            <a:r>
              <a:rPr lang="zh-CN" altLang="en-US" sz="4000" dirty="0" smtClean="0"/>
              <a:t>衣服</a:t>
            </a:r>
            <a:endParaRPr lang="en-US" altLang="zh-CN" sz="4000" dirty="0" smtClean="0"/>
          </a:p>
          <a:p>
            <a:endParaRPr lang="en-US" sz="4000" dirty="0"/>
          </a:p>
          <a:p>
            <a:r>
              <a:rPr lang="zh-CN" altLang="en-US" sz="4000" dirty="0" smtClean="0"/>
              <a:t>一</a:t>
            </a:r>
            <a:r>
              <a:rPr lang="en-US" altLang="zh-CN" sz="4000" dirty="0" smtClean="0"/>
              <a:t>___</a:t>
            </a:r>
            <a:r>
              <a:rPr lang="zh-CN" altLang="en-US" sz="4000" dirty="0" smtClean="0"/>
              <a:t>老师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762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幢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492262" y="1905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只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06089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所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419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件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522742" y="568642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位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762000"/>
            <a:ext cx="106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只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</a:rPr>
              <a:t>所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</a:rPr>
              <a:t>位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</a:rPr>
              <a:t>幢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</a:rPr>
              <a:t>件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5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Task 1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Present the 5-minute oral introduction: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Talk about your school.</a:t>
            </a:r>
          </a:p>
          <a:p>
            <a:pPr marL="342900" indent="-342900" algn="l">
              <a:buAutoNum type="arabicPeriod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Cover as least 3 aspects: </a:t>
            </a:r>
          </a:p>
          <a:p>
            <a:pPr marL="342900" indent="-342900" algn="l">
              <a:buAutoNum type="alphaUcPeriod"/>
            </a:pPr>
            <a:r>
              <a:rPr lang="en-US" sz="1800" dirty="0" smtClean="0">
                <a:solidFill>
                  <a:schemeClr val="tx1"/>
                </a:solidFill>
              </a:rPr>
              <a:t>type   B. size    C. facilities   D. teacher   E. Students.  F. location</a:t>
            </a:r>
          </a:p>
          <a:p>
            <a:pPr marL="342900" indent="-342900" algn="l">
              <a:buAutoNum type="alphaUcPeriod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lphaUcPeriod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3"/>
            </a:pPr>
            <a:r>
              <a:rPr lang="en-US" sz="1800" dirty="0" smtClean="0">
                <a:solidFill>
                  <a:schemeClr val="tx1"/>
                </a:solidFill>
              </a:rPr>
              <a:t>You are NOT allowed to read off your notes.</a:t>
            </a:r>
          </a:p>
          <a:p>
            <a:pPr marL="342900" indent="-342900" algn="l">
              <a:buAutoNum type="arabicPeriod" startAt="3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3"/>
            </a:pPr>
            <a:r>
              <a:rPr lang="en-US" sz="1800" dirty="0" smtClean="0">
                <a:solidFill>
                  <a:schemeClr val="tx1"/>
                </a:solidFill>
              </a:rPr>
              <a:t>You will present this Thursday, you don’t get a second chance for this task.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1322</Words>
  <Application>Microsoft Office PowerPoint</Application>
  <PresentationFormat>On-screen Show (4:3)</PresentationFormat>
  <Paragraphs>387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宋体</vt:lpstr>
      <vt:lpstr>Arial</vt:lpstr>
      <vt:lpstr>Calibri</vt:lpstr>
      <vt:lpstr>Office Theme</vt:lpstr>
      <vt:lpstr>DO NOW：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or false</vt:lpstr>
      <vt:lpstr>PowerPoint Presentation</vt:lpstr>
      <vt:lpstr>PowerPoint Presentation</vt:lpstr>
      <vt:lpstr>PowerPoint Presentation</vt:lpstr>
      <vt:lpstr>下次的考试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Feng, Jia</cp:lastModifiedBy>
  <cp:revision>65</cp:revision>
  <cp:lastPrinted>2014-09-15T19:45:41Z</cp:lastPrinted>
  <dcterms:created xsi:type="dcterms:W3CDTF">2014-09-14T16:55:47Z</dcterms:created>
  <dcterms:modified xsi:type="dcterms:W3CDTF">2016-03-07T12:08:42Z</dcterms:modified>
</cp:coreProperties>
</file>