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2" r:id="rId2"/>
    <p:sldId id="293" r:id="rId3"/>
    <p:sldId id="295" r:id="rId4"/>
    <p:sldId id="296" r:id="rId5"/>
    <p:sldId id="318" r:id="rId6"/>
    <p:sldId id="319" r:id="rId7"/>
    <p:sldId id="298" r:id="rId8"/>
    <p:sldId id="320" r:id="rId9"/>
    <p:sldId id="305" r:id="rId10"/>
    <p:sldId id="321" r:id="rId11"/>
    <p:sldId id="322" r:id="rId12"/>
    <p:sldId id="326" r:id="rId13"/>
    <p:sldId id="323" r:id="rId14"/>
    <p:sldId id="324" r:id="rId15"/>
    <p:sldId id="32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7E9C"/>
    <a:srgbClr val="9A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12" autoAdjust="0"/>
    <p:restoredTop sz="94713" autoAdjust="0"/>
  </p:normalViewPr>
  <p:slideViewPr>
    <p:cSldViewPr>
      <p:cViewPr varScale="1">
        <p:scale>
          <a:sx n="68" d="100"/>
          <a:sy n="68" d="100"/>
        </p:scale>
        <p:origin x="136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41B22-027C-4E8E-9CB4-8ACF2BF7D8E4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5F9FF-22BD-46E0-8CD2-972B31CA3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34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57CA1-B6E9-4738-A3F5-218C7D1BEA5C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FD7EA-F3DF-4966-9823-FEA7FA8C26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33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7582A-62EC-4D04-8119-CF2E7459266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75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41B3-60E5-412B-AFBE-7DD07DFBBDF0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3D43-55E0-442F-9B64-BB6FF6EE4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41B3-60E5-412B-AFBE-7DD07DFBBDF0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3D43-55E0-442F-9B64-BB6FF6EE4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41B3-60E5-412B-AFBE-7DD07DFBBDF0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3D43-55E0-442F-9B64-BB6FF6EE4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41B3-60E5-412B-AFBE-7DD07DFBBDF0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3D43-55E0-442F-9B64-BB6FF6EE4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41B3-60E5-412B-AFBE-7DD07DFBBDF0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3D43-55E0-442F-9B64-BB6FF6EE4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41B3-60E5-412B-AFBE-7DD07DFBBDF0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3D43-55E0-442F-9B64-BB6FF6EE4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41B3-60E5-412B-AFBE-7DD07DFBBDF0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3D43-55E0-442F-9B64-BB6FF6EE4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41B3-60E5-412B-AFBE-7DD07DFBBDF0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3D43-55E0-442F-9B64-BB6FF6EE4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41B3-60E5-412B-AFBE-7DD07DFBBDF0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3D43-55E0-442F-9B64-BB6FF6EE4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41B3-60E5-412B-AFBE-7DD07DFBBDF0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3D43-55E0-442F-9B64-BB6FF6EE4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41B3-60E5-412B-AFBE-7DD07DFBBDF0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3D43-55E0-442F-9B64-BB6FF6EE4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A41B3-60E5-412B-AFBE-7DD07DFBBDF0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D3D43-55E0-442F-9B64-BB6FF6EE4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152399"/>
            <a:ext cx="7772400" cy="990600"/>
          </a:xfrm>
        </p:spPr>
        <p:txBody>
          <a:bodyPr/>
          <a:lstStyle/>
          <a:p>
            <a:r>
              <a:rPr lang="en-US" dirty="0" smtClean="0"/>
              <a:t>Yun dong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12276" y="4572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Sport(s)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16002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运动</a:t>
            </a:r>
            <a:endParaRPr kumimoji="0" lang="en-US" sz="15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3276600"/>
            <a:ext cx="3886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Yun dong </a:t>
            </a:r>
            <a:r>
              <a:rPr lang="en-US" dirty="0" err="1" smtClean="0"/>
              <a:t>yuan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712616" y="3276600"/>
            <a:ext cx="3886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Yun dong </a:t>
            </a:r>
            <a:r>
              <a:rPr lang="en-US" dirty="0" err="1" smtClean="0"/>
              <a:t>chang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4267200"/>
            <a:ext cx="3886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Athlete(s)/players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724400" y="4267200"/>
            <a:ext cx="3886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field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62000" y="5410200"/>
            <a:ext cx="3886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000" dirty="0" smtClean="0"/>
              <a:t>运动员</a:t>
            </a:r>
            <a:endParaRPr lang="en-US" sz="60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800600" y="5553959"/>
            <a:ext cx="3886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000" dirty="0" smtClean="0"/>
              <a:t>运动场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9925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2951648" cy="438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33600" y="1981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Like the most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88070" y="1435777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like you the most.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76700" y="191661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+ </a:t>
            </a:r>
            <a:r>
              <a:rPr lang="zh-CN" altLang="en-US" dirty="0" smtClean="0"/>
              <a:t>最喜欢</a:t>
            </a:r>
            <a:r>
              <a:rPr lang="en-US" dirty="0" smtClean="0"/>
              <a:t> + you.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17445" y="17900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我最喜欢你。</a:t>
            </a:r>
            <a:endParaRPr lang="en-US" sz="2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2514600"/>
            <a:ext cx="9296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90800" y="2819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Like </a:t>
            </a:r>
            <a:r>
              <a:rPr lang="en-US" altLang="zh-CN" dirty="0" smtClean="0"/>
              <a:t>very much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77165" y="254089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like you very much.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20186" y="2933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+ </a:t>
            </a:r>
            <a:r>
              <a:rPr lang="zh-CN" altLang="en-US" dirty="0" smtClean="0"/>
              <a:t>非常喜欢</a:t>
            </a:r>
            <a:r>
              <a:rPr lang="en-US" dirty="0" smtClean="0"/>
              <a:t>+ you.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78172" y="2806988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我非常喜欢你。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3429000"/>
            <a:ext cx="9296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09800" y="3657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Really like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267200" y="3429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really like you.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68483" y="382018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+ </a:t>
            </a:r>
            <a:r>
              <a:rPr lang="zh-CN" altLang="en-US" dirty="0" smtClean="0"/>
              <a:t>很喜欢</a:t>
            </a:r>
            <a:r>
              <a:rPr lang="en-US" dirty="0" smtClean="0"/>
              <a:t> + you.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532685" y="3670467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我很喜欢你。</a:t>
            </a:r>
            <a:endParaRPr lang="en-US" sz="28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4267200"/>
            <a:ext cx="9296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752174" y="4304361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Don’t/ doesn’t really like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188070" y="4339225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don’t really like you.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285148" y="480208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+</a:t>
            </a:r>
            <a:r>
              <a:rPr lang="zh-CN" altLang="en-US" dirty="0" smtClean="0"/>
              <a:t>不太喜欢</a:t>
            </a:r>
            <a:r>
              <a:rPr lang="en-US" dirty="0" smtClean="0"/>
              <a:t>d+ you.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477000" y="45720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我不太喜欢你。</a:t>
            </a:r>
            <a:endParaRPr lang="en-US" sz="28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-152400" y="5181600"/>
            <a:ext cx="9296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286000" y="5334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Don’t/ doesn’t like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277165" y="5223307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don’t like you.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495800" y="565142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+ </a:t>
            </a:r>
            <a:r>
              <a:rPr lang="zh-CN" altLang="en-US" dirty="0" smtClean="0"/>
              <a:t>不喜欢</a:t>
            </a:r>
            <a:r>
              <a:rPr lang="en-US" dirty="0" smtClean="0"/>
              <a:t> + you.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569835" y="5518098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我不喜欢你。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706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2286000" cy="8382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2:15-2:50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33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Choose 5 sports to write about.</a:t>
            </a:r>
          </a:p>
          <a:p>
            <a:r>
              <a:rPr lang="en-US" dirty="0"/>
              <a:t>W</a:t>
            </a:r>
            <a:r>
              <a:rPr lang="en-US" dirty="0" smtClean="0"/>
              <a:t>rite 1 sentence on each color in Chinese.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1447800"/>
            <a:ext cx="1447800" cy="6858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57400" y="1447800"/>
            <a:ext cx="1447800" cy="6858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62400" y="1447800"/>
            <a:ext cx="1447800" cy="685800"/>
          </a:xfrm>
          <a:prstGeom prst="rect">
            <a:avLst/>
          </a:prstGeom>
          <a:solidFill>
            <a:srgbClr val="DE7E9C"/>
          </a:solidFill>
          <a:ln>
            <a:solidFill>
              <a:srgbClr val="DE7E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67400" y="1447800"/>
            <a:ext cx="1447800" cy="6858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89166" y="1447800"/>
            <a:ext cx="1447800" cy="6858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2362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I </a:t>
            </a:r>
            <a:r>
              <a:rPr lang="zh-CN" altLang="en-US" dirty="0" smtClean="0"/>
              <a:t>最喜欢 </a:t>
            </a:r>
            <a:r>
              <a:rPr lang="en-US" altLang="zh-CN" dirty="0" smtClean="0"/>
              <a:t>sport1.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52600" y="2399549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I </a:t>
            </a:r>
            <a:r>
              <a:rPr lang="zh-CN" altLang="en-US" dirty="0" smtClean="0"/>
              <a:t>非常喜欢 </a:t>
            </a:r>
            <a:r>
              <a:rPr lang="en-US" altLang="zh-CN" dirty="0" smtClean="0"/>
              <a:t>sport2.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65685" y="2401669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I </a:t>
            </a:r>
            <a:r>
              <a:rPr lang="zh-CN" altLang="en-US" dirty="0"/>
              <a:t>很</a:t>
            </a:r>
            <a:r>
              <a:rPr lang="zh-CN" altLang="en-US" dirty="0" smtClean="0"/>
              <a:t>喜欢 </a:t>
            </a:r>
            <a:r>
              <a:rPr lang="en-US" altLang="zh-CN" dirty="0" smtClean="0"/>
              <a:t>sport3.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62600" y="2399549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I </a:t>
            </a:r>
            <a:r>
              <a:rPr lang="zh-CN" altLang="en-US" dirty="0" smtClean="0"/>
              <a:t>不太喜欢 </a:t>
            </a:r>
            <a:r>
              <a:rPr lang="en-US" altLang="zh-CN" dirty="0" smtClean="0"/>
              <a:t>sport4.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543800" y="240547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I </a:t>
            </a:r>
            <a:r>
              <a:rPr lang="zh-CN" altLang="en-US" dirty="0" smtClean="0"/>
              <a:t>不喜欢 </a:t>
            </a:r>
            <a:r>
              <a:rPr lang="en-US" altLang="zh-CN" dirty="0" smtClean="0"/>
              <a:t>sport5.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3200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Make sure you put your first name on all of them.</a:t>
            </a:r>
          </a:p>
          <a:p>
            <a:endParaRPr lang="en-US" dirty="0"/>
          </a:p>
          <a:p>
            <a:r>
              <a:rPr lang="en-US" dirty="0" smtClean="0"/>
              <a:t>Walk around and glue your paper on the matching sport.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4572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905000" y="4765655"/>
            <a:ext cx="1447800" cy="6858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057400" y="5108555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我最喜欢篮球。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2055642" y="4798411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John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4800600" y="4191000"/>
            <a:ext cx="2888566" cy="2667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751635" y="4263124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篮球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979964" y="4698341"/>
            <a:ext cx="1447800" cy="6858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132364" y="5041241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我最喜欢篮球。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5130606" y="4731097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John</a:t>
            </a:r>
            <a:endParaRPr lang="en-US" sz="1200" dirty="0"/>
          </a:p>
        </p:txBody>
      </p:sp>
      <p:sp>
        <p:nvSpPr>
          <p:cNvPr id="26" name="Right Arrow 25"/>
          <p:cNvSpPr/>
          <p:nvPr/>
        </p:nvSpPr>
        <p:spPr>
          <a:xfrm>
            <a:off x="3657600" y="4941332"/>
            <a:ext cx="990600" cy="3769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49812" y="1493222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red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2341392" y="1529417"/>
            <a:ext cx="956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orange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4337539" y="1570910"/>
            <a:ext cx="956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pink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6243418" y="1541102"/>
            <a:ext cx="956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green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8081304" y="1529348"/>
            <a:ext cx="956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yellow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08674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515155" y="1205715"/>
            <a:ext cx="6389132" cy="4915435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0" y="0"/>
            <a:ext cx="2286000" cy="838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2:50-3:30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497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Choose 1 out of 3 tasks to work 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066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916" y="914400"/>
            <a:ext cx="923583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5450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1 copy this paragraph in CHARACTERS on your paper and translate in English.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69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2590800"/>
            <a:ext cx="4343400" cy="4267200"/>
          </a:xfrm>
        </p:spPr>
        <p:txBody>
          <a:bodyPr>
            <a:normAutofit fontScale="92500" lnSpcReduction="10000"/>
          </a:bodyPr>
          <a:lstStyle/>
          <a:p>
            <a:pPr marL="514350" indent="-514350" algn="l">
              <a:buAutoNum type="arabicPeriod"/>
            </a:pPr>
            <a:r>
              <a:rPr lang="zh-CN" altLang="en-US" sz="2600" dirty="0" smtClean="0">
                <a:solidFill>
                  <a:schemeClr val="tx1"/>
                </a:solidFill>
              </a:rPr>
              <a:t>他今年四十九岁。</a:t>
            </a:r>
            <a:endParaRPr lang="en-US" altLang="zh-CN" sz="2600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zh-CN" altLang="en-US" sz="2600" dirty="0" smtClean="0">
                <a:solidFill>
                  <a:schemeClr val="tx1"/>
                </a:solidFill>
              </a:rPr>
              <a:t>他爸爸是美国人。</a:t>
            </a:r>
            <a:endParaRPr lang="en-US" altLang="zh-CN" sz="2600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zh-CN" altLang="en-US" sz="2600" dirty="0" smtClean="0">
                <a:solidFill>
                  <a:schemeClr val="tx1"/>
                </a:solidFill>
              </a:rPr>
              <a:t>他会说一点儿中文和日语。</a:t>
            </a:r>
            <a:endParaRPr lang="en-US" altLang="zh-CN" sz="2600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zh-CN" altLang="en-US" sz="2600" dirty="0" smtClean="0">
                <a:solidFill>
                  <a:schemeClr val="tx1"/>
                </a:solidFill>
              </a:rPr>
              <a:t>他有四只马，两匹狗，十八条鱼和五只鸟。</a:t>
            </a:r>
            <a:endParaRPr lang="en-US" altLang="zh-CN" sz="2600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zh-CN" altLang="en-US" sz="2600" dirty="0" smtClean="0">
                <a:solidFill>
                  <a:schemeClr val="tx1"/>
                </a:solidFill>
              </a:rPr>
              <a:t>他的马不会踢足球。</a:t>
            </a:r>
            <a:endParaRPr lang="en-US" altLang="zh-CN" sz="2600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zh-CN" altLang="en-US" sz="2600" dirty="0" smtClean="0">
                <a:solidFill>
                  <a:schemeClr val="tx1"/>
                </a:solidFill>
              </a:rPr>
              <a:t>他的狗会打棒球。</a:t>
            </a:r>
            <a:endParaRPr lang="en-US" altLang="zh-CN" sz="2600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zh-CN" altLang="en-US" sz="2600" dirty="0" smtClean="0">
                <a:solidFill>
                  <a:schemeClr val="tx1"/>
                </a:solidFill>
              </a:rPr>
              <a:t>他的猫不会游泳。</a:t>
            </a:r>
            <a:endParaRPr lang="en-US" altLang="zh-CN" sz="2600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zh-CN" altLang="en-US" sz="2600" dirty="0" smtClean="0">
                <a:solidFill>
                  <a:schemeClr val="tx1"/>
                </a:solidFill>
              </a:rPr>
              <a:t>他的鱼喜欢猫。</a:t>
            </a:r>
            <a:endParaRPr lang="en-US" altLang="zh-CN" sz="2600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zh-CN" altLang="en-US" sz="2600" dirty="0" smtClean="0">
                <a:solidFill>
                  <a:schemeClr val="tx1"/>
                </a:solidFill>
              </a:rPr>
              <a:t>他的鸟不会说中文。</a:t>
            </a:r>
            <a:endParaRPr lang="en-US" altLang="zh-CN" sz="2600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endParaRPr lang="en-US" altLang="zh-CN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endParaRPr lang="en-US" altLang="zh-CN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endParaRPr lang="en-US" altLang="zh-CN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endParaRPr lang="en-US" altLang="zh-CN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endParaRPr lang="en-US" altLang="zh-CN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2400"/>
            <a:ext cx="479393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267200" y="533400"/>
            <a:ext cx="685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14800" y="2971800"/>
            <a:ext cx="914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14800" y="2286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九十四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2 copy sentences 1-9 on your paper and correct </a:t>
            </a:r>
            <a:r>
              <a:rPr lang="en-US" smtClean="0"/>
              <a:t>the mistakes </a:t>
            </a:r>
            <a:r>
              <a:rPr lang="en-US" dirty="0" smtClean="0"/>
              <a:t>based on the paragraph.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7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2590800"/>
            <a:ext cx="4343400" cy="4267200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zh-CN" altLang="en-US" sz="2600" dirty="0" smtClean="0">
                <a:solidFill>
                  <a:schemeClr val="tx1"/>
                </a:solidFill>
              </a:rPr>
              <a:t>林大力今年几岁？</a:t>
            </a:r>
            <a:endParaRPr lang="en-US" altLang="zh-CN" sz="2600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zh-CN" altLang="en-US" sz="2600" dirty="0" smtClean="0">
                <a:solidFill>
                  <a:schemeClr val="tx1"/>
                </a:solidFill>
              </a:rPr>
              <a:t>他是哪国人？</a:t>
            </a:r>
            <a:endParaRPr lang="en-US" altLang="zh-CN" sz="2600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zh-CN" altLang="en-US" sz="2600" dirty="0" smtClean="0">
                <a:solidFill>
                  <a:schemeClr val="tx1"/>
                </a:solidFill>
              </a:rPr>
              <a:t>他会说日语吗？</a:t>
            </a:r>
            <a:r>
              <a:rPr lang="en-US" altLang="zh-CN" sz="1200" dirty="0" smtClean="0">
                <a:solidFill>
                  <a:schemeClr val="tx1"/>
                </a:solidFill>
              </a:rPr>
              <a:t>(describe the level)</a:t>
            </a:r>
            <a:endParaRPr lang="en-US" altLang="zh-CN" sz="2600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zh-CN" altLang="en-US" sz="2600" dirty="0" smtClean="0">
                <a:solidFill>
                  <a:schemeClr val="tx1"/>
                </a:solidFill>
              </a:rPr>
              <a:t>他有什么宠物？</a:t>
            </a:r>
            <a:endParaRPr lang="en-US" altLang="zh-CN" sz="2600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zh-CN" altLang="en-US" sz="2600" dirty="0" smtClean="0">
                <a:solidFill>
                  <a:schemeClr val="tx1"/>
                </a:solidFill>
              </a:rPr>
              <a:t>他的猫喜欢什么运动？</a:t>
            </a:r>
            <a:endParaRPr lang="en-US" altLang="zh-CN" sz="2600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zh-CN" altLang="en-US" sz="2600" dirty="0" smtClean="0">
                <a:solidFill>
                  <a:schemeClr val="tx1"/>
                </a:solidFill>
              </a:rPr>
              <a:t>他的鱼喜欢猫吗？</a:t>
            </a:r>
            <a:endParaRPr lang="en-US" altLang="zh-CN" sz="2600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zh-CN" altLang="en-US" sz="2600" dirty="0" smtClean="0">
                <a:solidFill>
                  <a:schemeClr val="tx1"/>
                </a:solidFill>
              </a:rPr>
              <a:t>他的鸟会说汉语吗？</a:t>
            </a:r>
            <a:endParaRPr lang="en-US" altLang="zh-CN" sz="2600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zh-CN" altLang="en-US" sz="2600" dirty="0" smtClean="0">
                <a:solidFill>
                  <a:schemeClr val="tx1"/>
                </a:solidFill>
              </a:rPr>
              <a:t>他的鸟最喜欢说什么？</a:t>
            </a:r>
            <a:endParaRPr lang="en-US" altLang="zh-CN" sz="1200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endParaRPr lang="en-US" altLang="zh-CN" sz="1200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endParaRPr lang="en-US" altLang="zh-CN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endParaRPr lang="en-US" altLang="zh-CN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endParaRPr lang="en-US" altLang="zh-CN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endParaRPr lang="en-US" altLang="zh-CN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endParaRPr lang="en-US" altLang="zh-CN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2400"/>
            <a:ext cx="479393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267200" y="533400"/>
            <a:ext cx="685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Task 3 Copy the questions and answer the questions in CHARACTERS on your paper using complete sentences.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0655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228600"/>
            <a:ext cx="4495800" cy="750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 smtClean="0"/>
              <a:t>网</a:t>
            </a:r>
            <a:r>
              <a:rPr lang="zh-CN" altLang="en-US" sz="4000" dirty="0"/>
              <a:t>球 	</a:t>
            </a:r>
            <a:r>
              <a:rPr lang="en-US" sz="3200" dirty="0" err="1"/>
              <a:t>wǎngqiú</a:t>
            </a:r>
            <a:r>
              <a:rPr lang="en-US" sz="4000" dirty="0"/>
              <a:t> </a:t>
            </a:r>
            <a:endParaRPr lang="en-US" sz="4000" dirty="0" smtClean="0"/>
          </a:p>
          <a:p>
            <a:r>
              <a:rPr lang="zh-CN" altLang="en-US" sz="4000" dirty="0" smtClean="0"/>
              <a:t>乒乓球 </a:t>
            </a:r>
            <a:r>
              <a:rPr lang="en-US" sz="3200" dirty="0" err="1" smtClean="0"/>
              <a:t>pīngpāngqiú</a:t>
            </a:r>
            <a:r>
              <a:rPr lang="en-US" sz="3200" dirty="0" smtClean="0"/>
              <a:t> </a:t>
            </a:r>
          </a:p>
          <a:p>
            <a:r>
              <a:rPr lang="zh-CN" altLang="en-US" sz="4000" dirty="0" smtClean="0"/>
              <a:t>篮</a:t>
            </a:r>
            <a:r>
              <a:rPr lang="zh-CN" altLang="en-US" sz="4000" dirty="0"/>
              <a:t>球 	</a:t>
            </a:r>
            <a:r>
              <a:rPr lang="en-US" sz="3200" dirty="0" err="1"/>
              <a:t>lánqiú</a:t>
            </a:r>
            <a:r>
              <a:rPr lang="en-US" sz="4000" dirty="0"/>
              <a:t> 	</a:t>
            </a:r>
          </a:p>
          <a:p>
            <a:r>
              <a:rPr lang="zh-CN" altLang="en-US" sz="4000" dirty="0"/>
              <a:t>羽毛球 </a:t>
            </a:r>
            <a:r>
              <a:rPr lang="en-US" sz="3200" dirty="0" err="1" smtClean="0"/>
              <a:t>yǔmáoqiú</a:t>
            </a:r>
            <a:r>
              <a:rPr lang="en-US" sz="4000" dirty="0" smtClean="0"/>
              <a:t> </a:t>
            </a:r>
          </a:p>
          <a:p>
            <a:r>
              <a:rPr lang="zh-CN" altLang="en-US" sz="4000" dirty="0" smtClean="0"/>
              <a:t>足球 	</a:t>
            </a:r>
            <a:r>
              <a:rPr lang="en-US" sz="3200" dirty="0" err="1" smtClean="0"/>
              <a:t>zúqiú</a:t>
            </a:r>
            <a:r>
              <a:rPr lang="en-US" sz="4000" dirty="0" smtClean="0"/>
              <a:t> </a:t>
            </a:r>
          </a:p>
          <a:p>
            <a:r>
              <a:rPr lang="en-US" sz="4000" dirty="0" smtClean="0"/>
              <a:t>	</a:t>
            </a:r>
          </a:p>
          <a:p>
            <a:r>
              <a:rPr lang="zh-CN" altLang="en-US" sz="4000" dirty="0" smtClean="0"/>
              <a:t>游</a:t>
            </a:r>
            <a:r>
              <a:rPr lang="zh-CN" altLang="en-US" sz="4000" dirty="0"/>
              <a:t>泳 	</a:t>
            </a:r>
            <a:r>
              <a:rPr lang="en-US" sz="3200" dirty="0" err="1"/>
              <a:t>yóuyǒng</a:t>
            </a:r>
            <a:r>
              <a:rPr lang="en-US" sz="4000" dirty="0"/>
              <a:t> </a:t>
            </a:r>
            <a:endParaRPr lang="en-US" sz="4000" dirty="0" smtClean="0"/>
          </a:p>
          <a:p>
            <a:r>
              <a:rPr lang="zh-CN" altLang="en-US" sz="4000" dirty="0" smtClean="0"/>
              <a:t>滑</a:t>
            </a:r>
            <a:r>
              <a:rPr lang="zh-CN" altLang="en-US" sz="4000" dirty="0"/>
              <a:t>冰 	</a:t>
            </a:r>
            <a:r>
              <a:rPr lang="en-US" sz="3200" dirty="0" err="1"/>
              <a:t>huábīng</a:t>
            </a:r>
            <a:r>
              <a:rPr lang="en-US" sz="4000" dirty="0"/>
              <a:t> </a:t>
            </a:r>
            <a:endParaRPr lang="en-US" sz="4000" dirty="0" smtClean="0"/>
          </a:p>
          <a:p>
            <a:r>
              <a:rPr lang="zh-CN" altLang="en-US" sz="4000" dirty="0" smtClean="0"/>
              <a:t>滑</a:t>
            </a:r>
            <a:r>
              <a:rPr lang="zh-CN" altLang="en-US" sz="4000" dirty="0"/>
              <a:t>雪 	</a:t>
            </a:r>
            <a:r>
              <a:rPr lang="en-US" sz="3200" dirty="0" err="1"/>
              <a:t>huáxuě</a:t>
            </a:r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200" dirty="0"/>
              <a:t>	</a:t>
            </a:r>
          </a:p>
          <a:p>
            <a:r>
              <a:rPr lang="zh-CN" altLang="en-US" sz="4000" dirty="0"/>
              <a:t>跑步 	</a:t>
            </a:r>
            <a:r>
              <a:rPr lang="en-US" sz="3200" dirty="0" err="1"/>
              <a:t>pǎobù</a:t>
            </a:r>
            <a:r>
              <a:rPr lang="en-US" sz="3200" dirty="0"/>
              <a:t> 		</a:t>
            </a:r>
          </a:p>
          <a:p>
            <a:r>
              <a:rPr lang="en-US" dirty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0" y="264942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tennis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004582" y="938329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Ping pong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98720" y="1497417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basketball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21055" y="2165908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badminton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61500" y="2719893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soccer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8200" y="3872925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To swim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10686" y="4653017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To ice skate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54062" y="5163508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To ski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50191" y="6255337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To jog</a:t>
            </a:r>
          </a:p>
        </p:txBody>
      </p:sp>
    </p:spTree>
    <p:extLst>
      <p:ext uri="{BB962C8B-B14F-4D97-AF65-F5344CB8AC3E}">
        <p14:creationId xmlns:p14="http://schemas.microsoft.com/office/powerpoint/2010/main" val="391567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152400"/>
            <a:ext cx="7772400" cy="1470025"/>
          </a:xfrm>
        </p:spPr>
        <p:txBody>
          <a:bodyPr/>
          <a:lstStyle/>
          <a:p>
            <a:r>
              <a:rPr lang="en-US" dirty="0" err="1" smtClean="0"/>
              <a:t>Gan</a:t>
            </a:r>
            <a:r>
              <a:rPr lang="en-US" dirty="0" smtClean="0"/>
              <a:t> </a:t>
            </a:r>
            <a:r>
              <a:rPr lang="en-US" dirty="0" err="1" smtClean="0"/>
              <a:t>lan</a:t>
            </a:r>
            <a:r>
              <a:rPr lang="en-US" dirty="0" smtClean="0"/>
              <a:t> </a:t>
            </a:r>
            <a:r>
              <a:rPr lang="en-US" dirty="0" err="1" smtClean="0"/>
              <a:t>qiu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19050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football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41910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橄榄球</a:t>
            </a:r>
            <a:endParaRPr kumimoji="0" lang="en-US" sz="15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8478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152400"/>
            <a:ext cx="7772400" cy="1470025"/>
          </a:xfrm>
        </p:spPr>
        <p:txBody>
          <a:bodyPr/>
          <a:lstStyle/>
          <a:p>
            <a:r>
              <a:rPr lang="en-US" dirty="0" smtClean="0"/>
              <a:t>Bang </a:t>
            </a:r>
            <a:r>
              <a:rPr lang="en-US" dirty="0" err="1" smtClean="0"/>
              <a:t>qiu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19050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baseball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41910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5000" dirty="0" smtClean="0">
                <a:latin typeface="+mj-lt"/>
                <a:ea typeface="+mj-ea"/>
                <a:cs typeface="+mj-cs"/>
              </a:rPr>
              <a:t>棒</a:t>
            </a:r>
            <a:r>
              <a:rPr kumimoji="0" lang="zh-CN" altLang="en-US" sz="1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球</a:t>
            </a:r>
            <a:endParaRPr kumimoji="0" lang="en-US" sz="15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485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068"/>
            <a:ext cx="9144000" cy="1205132"/>
          </a:xfrm>
        </p:spPr>
        <p:txBody>
          <a:bodyPr>
            <a:normAutofit/>
          </a:bodyPr>
          <a:lstStyle/>
          <a:p>
            <a:pPr algn="l"/>
            <a:r>
              <a:rPr lang="zh-CN" altLang="en-US" sz="2000" dirty="0">
                <a:solidFill>
                  <a:schemeClr val="tx1"/>
                </a:solidFill>
              </a:rPr>
              <a:t>我</a:t>
            </a:r>
            <a:r>
              <a:rPr lang="zh-CN" altLang="en-US" sz="2000" dirty="0" smtClean="0">
                <a:solidFill>
                  <a:schemeClr val="tx1"/>
                </a:solidFill>
              </a:rPr>
              <a:t>叫</a:t>
            </a:r>
            <a:r>
              <a:rPr lang="zh-CN" altLang="en-US" sz="2000" dirty="0">
                <a:solidFill>
                  <a:schemeClr val="tx1"/>
                </a:solidFill>
              </a:rPr>
              <a:t>兰兰</a:t>
            </a:r>
            <a:r>
              <a:rPr lang="zh-CN" altLang="en-US" sz="2000" dirty="0" smtClean="0">
                <a:solidFill>
                  <a:schemeClr val="tx1"/>
                </a:solidFill>
              </a:rPr>
              <a:t>，今年十五岁，我是一个学</a:t>
            </a:r>
            <a:r>
              <a:rPr lang="zh-CN" altLang="en-US" sz="2000" dirty="0">
                <a:solidFill>
                  <a:schemeClr val="tx1"/>
                </a:solidFill>
              </a:rPr>
              <a:t>生</a:t>
            </a:r>
            <a:r>
              <a:rPr lang="zh-CN" altLang="en-US" sz="2000" dirty="0" smtClean="0">
                <a:solidFill>
                  <a:schemeClr val="tx1"/>
                </a:solidFill>
              </a:rPr>
              <a:t>。我家有五口人。我有一个姐姐和</a:t>
            </a:r>
            <a:r>
              <a:rPr lang="zh-CN" altLang="en-US" sz="2000" dirty="0">
                <a:solidFill>
                  <a:schemeClr val="tx1"/>
                </a:solidFill>
              </a:rPr>
              <a:t>一个弟弟</a:t>
            </a:r>
            <a:r>
              <a:rPr lang="zh-CN" altLang="en-US" sz="2000" dirty="0" smtClean="0">
                <a:solidFill>
                  <a:schemeClr val="tx1"/>
                </a:solidFill>
              </a:rPr>
              <a:t>。</a:t>
            </a:r>
            <a:r>
              <a:rPr lang="zh-CN" altLang="en-US" sz="2000" dirty="0">
                <a:solidFill>
                  <a:schemeClr val="tx1"/>
                </a:solidFill>
              </a:rPr>
              <a:t>我</a:t>
            </a:r>
            <a:r>
              <a:rPr lang="zh-CN" altLang="en-US" sz="2000" dirty="0" smtClean="0">
                <a:solidFill>
                  <a:schemeClr val="tx1"/>
                </a:solidFill>
              </a:rPr>
              <a:t>的妈妈是英语老师。我是中国人，我会说</a:t>
            </a:r>
            <a:r>
              <a:rPr lang="zh-CN" altLang="en-US" sz="2000" dirty="0">
                <a:solidFill>
                  <a:schemeClr val="tx1"/>
                </a:solidFill>
              </a:rPr>
              <a:t>汉语</a:t>
            </a:r>
            <a:r>
              <a:rPr lang="zh-CN" altLang="en-US" sz="2000" dirty="0" smtClean="0">
                <a:solidFill>
                  <a:schemeClr val="tx1"/>
                </a:solidFill>
              </a:rPr>
              <a:t>，</a:t>
            </a:r>
            <a:r>
              <a:rPr lang="zh-CN" altLang="en-US" sz="2000" dirty="0">
                <a:solidFill>
                  <a:schemeClr val="tx1"/>
                </a:solidFill>
              </a:rPr>
              <a:t>和一点</a:t>
            </a:r>
            <a:r>
              <a:rPr lang="zh-CN" altLang="en-US" sz="2000" dirty="0" smtClean="0">
                <a:solidFill>
                  <a:schemeClr val="tx1"/>
                </a:solidFill>
              </a:rPr>
              <a:t>儿英文，我不会说日语。</a:t>
            </a:r>
            <a:r>
              <a:rPr lang="zh-CN" altLang="en-US" sz="2000" dirty="0">
                <a:solidFill>
                  <a:schemeClr val="tx1"/>
                </a:solidFill>
              </a:rPr>
              <a:t>我家有一只猫和一只狗。我的猫很小，很可爱，我的狗很大，很凶</a:t>
            </a:r>
            <a:r>
              <a:rPr lang="zh-CN" altLang="en-US" sz="2000" dirty="0" smtClean="0">
                <a:solidFill>
                  <a:schemeClr val="tx1"/>
                </a:solidFill>
              </a:rPr>
              <a:t>。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514" y="1524000"/>
            <a:ext cx="8991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What is her name?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2</a:t>
            </a:r>
            <a:r>
              <a:rPr lang="en-US" dirty="0"/>
              <a:t>. </a:t>
            </a:r>
            <a:r>
              <a:rPr lang="en-US" dirty="0" smtClean="0"/>
              <a:t>How old is she?</a:t>
            </a:r>
            <a:endParaRPr lang="en-US" dirty="0"/>
          </a:p>
          <a:p>
            <a:endParaRPr lang="en-US" dirty="0"/>
          </a:p>
          <a:p>
            <a:r>
              <a:rPr lang="en-US" dirty="0"/>
              <a:t>3. </a:t>
            </a:r>
            <a:r>
              <a:rPr lang="en-US" dirty="0" smtClean="0"/>
              <a:t>How many people are their in her family?</a:t>
            </a:r>
            <a:endParaRPr lang="en-US" dirty="0"/>
          </a:p>
          <a:p>
            <a:endParaRPr lang="en-US" dirty="0"/>
          </a:p>
          <a:p>
            <a:r>
              <a:rPr lang="en-US" dirty="0"/>
              <a:t>4</a:t>
            </a:r>
            <a:r>
              <a:rPr lang="en-US" dirty="0" smtClean="0"/>
              <a:t>. How many younger brothers does she have?</a:t>
            </a:r>
          </a:p>
          <a:p>
            <a:endParaRPr lang="en-US" dirty="0"/>
          </a:p>
          <a:p>
            <a:r>
              <a:rPr lang="en-US" dirty="0" smtClean="0"/>
              <a:t>5. What job does her mom have?</a:t>
            </a:r>
          </a:p>
          <a:p>
            <a:r>
              <a:rPr lang="en-US" dirty="0" smtClean="0"/>
              <a:t> </a:t>
            </a:r>
          </a:p>
          <a:p>
            <a:r>
              <a:rPr lang="en-US" dirty="0"/>
              <a:t>6</a:t>
            </a:r>
            <a:r>
              <a:rPr lang="en-US" dirty="0" smtClean="0"/>
              <a:t>. What is her nationality?</a:t>
            </a:r>
          </a:p>
          <a:p>
            <a:endParaRPr lang="en-US" dirty="0"/>
          </a:p>
          <a:p>
            <a:r>
              <a:rPr lang="en-US" dirty="0" smtClean="0"/>
              <a:t>7. </a:t>
            </a:r>
            <a:r>
              <a:rPr lang="en-US" dirty="0"/>
              <a:t>What </a:t>
            </a:r>
            <a:r>
              <a:rPr lang="en-US" dirty="0" smtClean="0"/>
              <a:t>language does she NOT speak?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8. What pets does she have?</a:t>
            </a:r>
          </a:p>
          <a:p>
            <a:endParaRPr lang="en-US" dirty="0"/>
          </a:p>
          <a:p>
            <a:pPr marL="342900" indent="-342900"/>
            <a:r>
              <a:rPr lang="en-US" dirty="0" smtClean="0"/>
              <a:t>9. What kind of </a:t>
            </a:r>
            <a:r>
              <a:rPr lang="zh-CN" altLang="en-US" dirty="0" smtClean="0"/>
              <a:t>猫 </a:t>
            </a:r>
            <a:r>
              <a:rPr lang="en-US" altLang="zh-CN" dirty="0" smtClean="0"/>
              <a:t>does she have?</a:t>
            </a:r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 smtClean="0"/>
              <a:t>10. What kind of </a:t>
            </a:r>
            <a:r>
              <a:rPr lang="zh-CN" altLang="en-US" dirty="0" smtClean="0"/>
              <a:t>狗 </a:t>
            </a:r>
            <a:r>
              <a:rPr lang="en-US" altLang="zh-CN" dirty="0" smtClean="0"/>
              <a:t>does she have?</a:t>
            </a:r>
          </a:p>
          <a:p>
            <a:pPr marL="342900" indent="-342900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990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Group of 2 students:</a:t>
            </a:r>
          </a:p>
          <a:p>
            <a:pPr algn="ctr"/>
            <a:r>
              <a:rPr lang="en-US" dirty="0" smtClean="0"/>
              <a:t>Answer the questions in complete sentences on the big paper.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2057400"/>
            <a:ext cx="3657600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EXAMPLE: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zh-CN" altLang="en-US" dirty="0" smtClean="0"/>
              <a:t>她叫兰兰。</a:t>
            </a:r>
            <a:endParaRPr lang="en-US" altLang="zh-CN" dirty="0" smtClean="0"/>
          </a:p>
          <a:p>
            <a:pPr marL="342900" indent="-342900">
              <a:buAutoNum type="arabicPeriod"/>
            </a:pPr>
            <a:r>
              <a:rPr lang="en-US" dirty="0" smtClean="0"/>
              <a:t> </a:t>
            </a:r>
          </a:p>
          <a:p>
            <a:pPr marL="342900" indent="-342900">
              <a:buAutoNum type="arabicPeriod"/>
            </a:pPr>
            <a:r>
              <a:rPr lang="en-US" dirty="0"/>
              <a:t> 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/>
              <a:t> 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/>
              <a:t> 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/>
              <a:t> 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/>
              <a:t> 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/>
              <a:t> 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/>
              <a:t> 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0" y="20574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/>
              <a:t>Both of your names</a:t>
            </a:r>
            <a:endParaRPr lang="en-US" sz="1200" b="1" u="sng" dirty="0"/>
          </a:p>
        </p:txBody>
      </p:sp>
    </p:spTree>
    <p:extLst>
      <p:ext uri="{BB962C8B-B14F-4D97-AF65-F5344CB8AC3E}">
        <p14:creationId xmlns:p14="http://schemas.microsoft.com/office/powerpoint/2010/main" val="316807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4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Task </a:t>
            </a:r>
            <a:r>
              <a:rPr lang="en-US" sz="1600" b="1" dirty="0"/>
              <a:t>1</a:t>
            </a:r>
            <a:r>
              <a:rPr lang="en-US" sz="1600" b="1" dirty="0" smtClean="0"/>
              <a:t>  QUIZLET instructions –</a:t>
            </a:r>
            <a:r>
              <a:rPr lang="en-US" sz="1600" b="1" dirty="0" smtClean="0">
                <a:solidFill>
                  <a:srgbClr val="FF0000"/>
                </a:solidFill>
              </a:rPr>
              <a:t> sports 1 </a:t>
            </a:r>
            <a:r>
              <a:rPr lang="en-US" sz="1600" b="1" dirty="0" smtClean="0"/>
              <a:t>each section is 20%   </a:t>
            </a:r>
            <a:r>
              <a:rPr lang="en-US" dirty="0" smtClean="0"/>
              <a:t> </a:t>
            </a:r>
          </a:p>
          <a:p>
            <a:pPr marL="342900" indent="-342900">
              <a:buAutoNum type="arabicPeriod"/>
            </a:pPr>
            <a:r>
              <a:rPr lang="en-US" dirty="0" smtClean="0"/>
              <a:t>Learn-Make sure you finish 100%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Speller-Make sure you finish 100%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Scatter-The time needs to be within 35 seconds.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Test- </a:t>
            </a:r>
            <a:r>
              <a:rPr lang="en-US" u="sng" dirty="0" smtClean="0"/>
              <a:t>Create New Test </a:t>
            </a:r>
            <a:r>
              <a:rPr lang="en-US" dirty="0" smtClean="0"/>
              <a:t>after you change the settings to: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839207"/>
            <a:ext cx="2238375" cy="381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755374" y="1115342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783370" y="1116350"/>
            <a:ext cx="752061" cy="208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5240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doesn’t matter.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13716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100</a:t>
            </a:r>
            <a:endParaRPr lang="en-US" sz="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374" y="1802271"/>
            <a:ext cx="2657143" cy="257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92" y="2108144"/>
            <a:ext cx="1476190" cy="1066667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457200" y="2667000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2590800"/>
            <a:ext cx="75537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The comment doesn’t matter.</a:t>
            </a:r>
            <a:endParaRPr lang="en-US" sz="8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524001" y="3124201"/>
            <a:ext cx="1066799" cy="76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67000" y="29718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12</a:t>
            </a:r>
            <a:endParaRPr lang="en-US" sz="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7963" y="3882934"/>
            <a:ext cx="1009524" cy="52381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2438400" y="4038600"/>
            <a:ext cx="786806" cy="129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76600" y="37338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less than 40</a:t>
            </a:r>
            <a:endParaRPr lang="en-US" sz="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8400" y="4385622"/>
            <a:ext cx="1371600" cy="250161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828800" y="914400"/>
            <a:ext cx="609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12/12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219200" y="2133600"/>
            <a:ext cx="137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12/12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282687" y="6656402"/>
            <a:ext cx="6096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12 of 12</a:t>
            </a:r>
            <a:endParaRPr lang="en-US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1143000" y="2895600"/>
            <a:ext cx="381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12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0"/>
            <a:ext cx="358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2:</a:t>
            </a:r>
          </a:p>
          <a:p>
            <a:r>
              <a:rPr lang="en-US" dirty="0" smtClean="0"/>
              <a:t>Make sure you write down the answers on your Unit Test Study Guide and study!!!</a:t>
            </a:r>
          </a:p>
          <a:p>
            <a:endParaRPr lang="en-US" dirty="0"/>
          </a:p>
          <a:p>
            <a:r>
              <a:rPr lang="en-US" dirty="0" smtClean="0"/>
              <a:t>Your test in on Wednesday (10/21)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1802271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Vocabulary:</a:t>
            </a:r>
          </a:p>
          <a:p>
            <a:endParaRPr lang="en-US" dirty="0" smtClean="0"/>
          </a:p>
          <a:p>
            <a:r>
              <a:rPr lang="zh-CN" altLang="en-US" dirty="0"/>
              <a:t>运</a:t>
            </a:r>
            <a:r>
              <a:rPr lang="zh-CN" altLang="en-US" dirty="0" smtClean="0"/>
              <a:t>动</a:t>
            </a:r>
            <a:r>
              <a:rPr lang="en-US" altLang="zh-CN" dirty="0" smtClean="0"/>
              <a:t>-</a:t>
            </a:r>
            <a:r>
              <a:rPr lang="en-US" altLang="zh-CN" dirty="0" err="1" smtClean="0"/>
              <a:t>yun</a:t>
            </a:r>
            <a:r>
              <a:rPr lang="en-US" altLang="zh-CN" dirty="0" smtClean="0"/>
              <a:t> dong-sports</a:t>
            </a:r>
          </a:p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579216" y="271070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网球 	</a:t>
            </a:r>
            <a:r>
              <a:rPr lang="en-US" dirty="0" err="1"/>
              <a:t>wǎngqiú</a:t>
            </a:r>
            <a:r>
              <a:rPr lang="en-US" dirty="0"/>
              <a:t> </a:t>
            </a:r>
          </a:p>
          <a:p>
            <a:r>
              <a:rPr lang="zh-CN" altLang="en-US" dirty="0"/>
              <a:t>乒乓球 </a:t>
            </a:r>
            <a:r>
              <a:rPr lang="en-US" dirty="0" err="1"/>
              <a:t>pīngpāngqiú</a:t>
            </a:r>
            <a:r>
              <a:rPr lang="en-US" dirty="0"/>
              <a:t> </a:t>
            </a:r>
          </a:p>
          <a:p>
            <a:r>
              <a:rPr lang="zh-CN" altLang="en-US" dirty="0"/>
              <a:t>篮球 	</a:t>
            </a:r>
            <a:r>
              <a:rPr lang="en-US" dirty="0" err="1"/>
              <a:t>lánqiú</a:t>
            </a:r>
            <a:r>
              <a:rPr lang="en-US" dirty="0"/>
              <a:t> 	</a:t>
            </a:r>
          </a:p>
          <a:p>
            <a:r>
              <a:rPr lang="zh-CN" altLang="en-US" dirty="0"/>
              <a:t>羽毛球 </a:t>
            </a:r>
            <a:r>
              <a:rPr lang="en-US" dirty="0" err="1"/>
              <a:t>yǔmáoqiú</a:t>
            </a:r>
            <a:r>
              <a:rPr lang="en-US" dirty="0"/>
              <a:t> </a:t>
            </a:r>
          </a:p>
          <a:p>
            <a:r>
              <a:rPr lang="zh-CN" altLang="en-US" dirty="0"/>
              <a:t>足球 	</a:t>
            </a:r>
            <a:r>
              <a:rPr lang="en-US" dirty="0" err="1"/>
              <a:t>zúqiú</a:t>
            </a:r>
            <a:r>
              <a:rPr lang="en-US" dirty="0"/>
              <a:t> </a:t>
            </a:r>
          </a:p>
          <a:p>
            <a:r>
              <a:rPr lang="en-US" dirty="0"/>
              <a:t>	</a:t>
            </a:r>
          </a:p>
          <a:p>
            <a:r>
              <a:rPr lang="zh-CN" altLang="en-US" dirty="0"/>
              <a:t>游泳 	</a:t>
            </a:r>
            <a:r>
              <a:rPr lang="en-US" dirty="0" err="1"/>
              <a:t>yóuyǒng</a:t>
            </a:r>
            <a:r>
              <a:rPr lang="en-US" dirty="0"/>
              <a:t> </a:t>
            </a:r>
          </a:p>
          <a:p>
            <a:r>
              <a:rPr lang="zh-CN" altLang="en-US" dirty="0"/>
              <a:t>滑冰 	</a:t>
            </a:r>
            <a:r>
              <a:rPr lang="en-US" dirty="0" err="1"/>
              <a:t>huábīng</a:t>
            </a:r>
            <a:r>
              <a:rPr lang="en-US" dirty="0"/>
              <a:t> </a:t>
            </a:r>
          </a:p>
          <a:p>
            <a:r>
              <a:rPr lang="zh-CN" altLang="en-US" dirty="0"/>
              <a:t>滑雪 	</a:t>
            </a:r>
            <a:r>
              <a:rPr lang="en-US" dirty="0" err="1"/>
              <a:t>huáxuě</a:t>
            </a:r>
            <a:r>
              <a:rPr lang="en-US" dirty="0"/>
              <a:t> </a:t>
            </a:r>
          </a:p>
          <a:p>
            <a:r>
              <a:rPr lang="en-US" dirty="0"/>
              <a:t>	</a:t>
            </a:r>
          </a:p>
          <a:p>
            <a:r>
              <a:rPr lang="zh-CN" altLang="en-US" dirty="0"/>
              <a:t>跑步 	</a:t>
            </a:r>
            <a:r>
              <a:rPr lang="en-US" dirty="0" err="1"/>
              <a:t>pǎobù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  <a:p>
            <a:r>
              <a:rPr lang="zh-CN" altLang="en-US" dirty="0" smtClean="0"/>
              <a:t>橄榄球 </a:t>
            </a:r>
            <a:r>
              <a:rPr lang="en-US" altLang="zh-CN" dirty="0" err="1" smtClean="0"/>
              <a:t>gan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lan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qiu</a:t>
            </a:r>
            <a:endParaRPr lang="en-US" altLang="zh-CN" dirty="0" smtClean="0"/>
          </a:p>
          <a:p>
            <a:r>
              <a:rPr lang="zh-CN" altLang="en-US" dirty="0"/>
              <a:t>棒</a:t>
            </a:r>
            <a:r>
              <a:rPr lang="zh-CN" altLang="en-US" dirty="0" smtClean="0"/>
              <a:t>球</a:t>
            </a:r>
            <a:r>
              <a:rPr lang="en-US" altLang="zh-CN" dirty="0"/>
              <a:t> </a:t>
            </a:r>
            <a:r>
              <a:rPr lang="en-US" altLang="zh-CN" dirty="0" smtClean="0"/>
              <a:t>bang </a:t>
            </a:r>
            <a:r>
              <a:rPr lang="en-US" altLang="zh-CN" dirty="0" err="1" smtClean="0"/>
              <a:t>qiu</a:t>
            </a:r>
            <a:r>
              <a:rPr lang="en-US" dirty="0"/>
              <a:t>	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5562600" y="1710154"/>
            <a:ext cx="0" cy="54526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62600" y="1754326"/>
            <a:ext cx="4267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562600" y="0"/>
            <a:ext cx="0" cy="17543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16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7620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da</a:t>
            </a:r>
            <a:endParaRPr lang="en-US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4267200" y="789909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ti</a:t>
            </a:r>
            <a:endParaRPr lang="en-US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8344" y="762000"/>
            <a:ext cx="3045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Xi </a:t>
            </a:r>
            <a:r>
              <a:rPr lang="en-US" sz="5400" dirty="0" err="1" smtClean="0"/>
              <a:t>huan</a:t>
            </a:r>
            <a:endParaRPr lang="en-US" sz="54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1981200"/>
            <a:ext cx="2926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Play (for ball games except soccer)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3282" y="3429000"/>
            <a:ext cx="29260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 smtClean="0"/>
              <a:t>打</a:t>
            </a:r>
            <a:endParaRPr lang="en-US" sz="8800" dirty="0"/>
          </a:p>
        </p:txBody>
      </p:sp>
      <p:sp>
        <p:nvSpPr>
          <p:cNvPr id="14" name="TextBox 13"/>
          <p:cNvSpPr txBox="1"/>
          <p:nvPr/>
        </p:nvSpPr>
        <p:spPr>
          <a:xfrm>
            <a:off x="3581400" y="1981199"/>
            <a:ext cx="2926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Play (for soccer)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989363" y="3437206"/>
            <a:ext cx="29260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/>
              <a:t>踢</a:t>
            </a:r>
            <a:endParaRPr lang="en-US" sz="8800" dirty="0"/>
          </a:p>
        </p:txBody>
      </p:sp>
      <p:sp>
        <p:nvSpPr>
          <p:cNvPr id="16" name="TextBox 15"/>
          <p:cNvSpPr txBox="1"/>
          <p:nvPr/>
        </p:nvSpPr>
        <p:spPr>
          <a:xfrm>
            <a:off x="6705600" y="1981199"/>
            <a:ext cx="2926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like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267155" y="3471465"/>
            <a:ext cx="29260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 smtClean="0"/>
              <a:t>喜欢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21372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0"/>
            <a:ext cx="4572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24200" y="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Sports &amp; verbs.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369332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Name:</a:t>
            </a:r>
          </a:p>
          <a:p>
            <a:r>
              <a:rPr lang="en-US" dirty="0" smtClean="0"/>
              <a:t>Date: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91000" y="129266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Tennis     </a:t>
            </a:r>
            <a:r>
              <a:rPr lang="zh-CN" altLang="en-US" dirty="0" smtClean="0"/>
              <a:t>网</a:t>
            </a:r>
            <a:r>
              <a:rPr lang="zh-CN" altLang="en-US" dirty="0"/>
              <a:t>球 </a:t>
            </a:r>
            <a:r>
              <a:rPr lang="zh-CN" altLang="en-US" dirty="0" smtClean="0"/>
              <a:t>  </a:t>
            </a:r>
            <a:r>
              <a:rPr lang="en-US" dirty="0" err="1" smtClean="0"/>
              <a:t>wǎngqiú</a:t>
            </a:r>
            <a:endParaRPr lang="en-US" dirty="0"/>
          </a:p>
          <a:p>
            <a:r>
              <a:rPr lang="en-US" altLang="zh-CN" dirty="0" smtClean="0"/>
              <a:t>Ping pong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basketball</a:t>
            </a:r>
            <a:r>
              <a:rPr lang="en-US" dirty="0"/>
              <a:t>	</a:t>
            </a:r>
          </a:p>
          <a:p>
            <a:r>
              <a:rPr lang="en-US" dirty="0" smtClean="0"/>
              <a:t>badminton</a:t>
            </a:r>
            <a:endParaRPr lang="en-US" dirty="0"/>
          </a:p>
          <a:p>
            <a:r>
              <a:rPr lang="en-US" altLang="zh-CN" dirty="0" smtClean="0"/>
              <a:t>football</a:t>
            </a:r>
            <a:endParaRPr lang="en-US" altLang="zh-CN" dirty="0"/>
          </a:p>
          <a:p>
            <a:r>
              <a:rPr lang="en-US" altLang="zh-CN" dirty="0" smtClean="0"/>
              <a:t>Baseball</a:t>
            </a:r>
          </a:p>
          <a:p>
            <a:endParaRPr lang="en-US" dirty="0"/>
          </a:p>
          <a:p>
            <a:r>
              <a:rPr lang="en-US" dirty="0"/>
              <a:t>soccer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6841" y="2690336"/>
            <a:ext cx="213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English</a:t>
            </a:r>
          </a:p>
          <a:p>
            <a:r>
              <a:rPr lang="en-US" dirty="0" smtClean="0"/>
              <a:t>Pin yin</a:t>
            </a:r>
          </a:p>
          <a:p>
            <a:r>
              <a:rPr lang="en-US" dirty="0" smtClean="0"/>
              <a:t>Characters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38400" y="1600200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</a:t>
            </a:r>
          </a:p>
          <a:p>
            <a:r>
              <a:rPr lang="en-US" dirty="0" smtClean="0"/>
              <a:t>Play</a:t>
            </a:r>
          </a:p>
          <a:p>
            <a:r>
              <a:rPr lang="zh-CN" altLang="en-US" dirty="0"/>
              <a:t>打</a:t>
            </a:r>
            <a:endParaRPr lang="en-US" dirty="0"/>
          </a:p>
        </p:txBody>
      </p:sp>
      <p:sp>
        <p:nvSpPr>
          <p:cNvPr id="12" name="Left Brace 11"/>
          <p:cNvSpPr/>
          <p:nvPr/>
        </p:nvSpPr>
        <p:spPr>
          <a:xfrm>
            <a:off x="3352800" y="1447800"/>
            <a:ext cx="304800" cy="1352729"/>
          </a:xfrm>
          <a:prstGeom prst="leftBrace">
            <a:avLst>
              <a:gd name="adj1" fmla="val 8333"/>
              <a:gd name="adj2" fmla="val 4584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439572" y="2888177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</a:t>
            </a:r>
          </a:p>
          <a:p>
            <a:r>
              <a:rPr lang="en-US" dirty="0" smtClean="0"/>
              <a:t>Play</a:t>
            </a:r>
          </a:p>
          <a:p>
            <a:r>
              <a:rPr lang="zh-CN" altLang="en-US" dirty="0"/>
              <a:t>踢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124200" y="3429000"/>
            <a:ext cx="1066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233203" y="381150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 smtClean="0"/>
              <a:t>swim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altLang="zh-CN" dirty="0" smtClean="0"/>
              <a:t>Ice skate</a:t>
            </a:r>
            <a:endParaRPr lang="en-US" dirty="0"/>
          </a:p>
          <a:p>
            <a:r>
              <a:rPr lang="en-US" altLang="zh-CN" dirty="0" smtClean="0"/>
              <a:t>Ski</a:t>
            </a:r>
          </a:p>
          <a:p>
            <a:r>
              <a:rPr lang="en-US" dirty="0" smtClean="0"/>
              <a:t>Run</a:t>
            </a:r>
            <a:r>
              <a:rPr lang="en-US" dirty="0"/>
              <a:t>	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44262" y="3949758"/>
            <a:ext cx="908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Xi </a:t>
            </a:r>
            <a:r>
              <a:rPr lang="en-US" dirty="0" err="1" smtClean="0"/>
              <a:t>huan</a:t>
            </a:r>
            <a:endParaRPr lang="en-US" dirty="0" smtClean="0"/>
          </a:p>
          <a:p>
            <a:r>
              <a:rPr lang="en-US" dirty="0" smtClean="0"/>
              <a:t>Like</a:t>
            </a:r>
          </a:p>
          <a:p>
            <a:r>
              <a:rPr lang="zh-CN" altLang="en-US" dirty="0"/>
              <a:t>喜欢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52003" y="5011836"/>
            <a:ext cx="46059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Sentences:</a:t>
            </a:r>
          </a:p>
          <a:p>
            <a:r>
              <a:rPr lang="en-US" dirty="0" smtClean="0"/>
              <a:t>1.</a:t>
            </a:r>
            <a:r>
              <a:rPr lang="zh-CN" altLang="en-US" dirty="0" smtClean="0"/>
              <a:t>打：</a:t>
            </a:r>
            <a:endParaRPr lang="en-US" altLang="zh-CN" dirty="0" smtClean="0"/>
          </a:p>
          <a:p>
            <a:endParaRPr lang="en-US" dirty="0"/>
          </a:p>
          <a:p>
            <a:r>
              <a:rPr lang="en-US" dirty="0" smtClean="0"/>
              <a:t>2.</a:t>
            </a:r>
            <a:r>
              <a:rPr lang="zh-CN" altLang="en-US" dirty="0" smtClean="0"/>
              <a:t>踢</a:t>
            </a:r>
            <a:r>
              <a:rPr lang="en-US" altLang="zh-CN" dirty="0" smtClean="0"/>
              <a:t>: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3.</a:t>
            </a:r>
            <a:r>
              <a:rPr lang="zh-CN" altLang="en-US" dirty="0" smtClean="0"/>
              <a:t>喜欢</a:t>
            </a:r>
            <a:r>
              <a:rPr lang="en-US" altLang="zh-CN" dirty="0" smtClean="0"/>
              <a:t>:</a:t>
            </a:r>
            <a:endParaRPr lang="en-US" dirty="0"/>
          </a:p>
        </p:txBody>
      </p:sp>
      <p:sp>
        <p:nvSpPr>
          <p:cNvPr id="21" name="Left Brace 20"/>
          <p:cNvSpPr/>
          <p:nvPr/>
        </p:nvSpPr>
        <p:spPr>
          <a:xfrm>
            <a:off x="1557997" y="1447800"/>
            <a:ext cx="575603" cy="3564036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04800" y="5626094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English</a:t>
            </a:r>
          </a:p>
          <a:p>
            <a:r>
              <a:rPr lang="en-US" dirty="0" smtClean="0"/>
              <a:t>Characters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3" name="Left Brace 22"/>
          <p:cNvSpPr/>
          <p:nvPr/>
        </p:nvSpPr>
        <p:spPr>
          <a:xfrm>
            <a:off x="1549791" y="5410200"/>
            <a:ext cx="575603" cy="1244906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984609" y="995351"/>
            <a:ext cx="2133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12:10-1:15</a:t>
            </a:r>
          </a:p>
          <a:p>
            <a:r>
              <a:rPr lang="en-US" dirty="0" smtClean="0"/>
              <a:t>Sports &amp; verbs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1:20-1:54</a:t>
            </a:r>
          </a:p>
          <a:p>
            <a:r>
              <a:rPr lang="en-US" dirty="0" smtClean="0"/>
              <a:t>Unit Test</a:t>
            </a:r>
          </a:p>
          <a:p>
            <a:endParaRPr lang="en-US" dirty="0"/>
          </a:p>
          <a:p>
            <a:r>
              <a:rPr lang="en-US" dirty="0" smtClean="0"/>
              <a:t>If you finish your test before the ring of the bell.</a:t>
            </a:r>
          </a:p>
          <a:p>
            <a:endParaRPr lang="en-US" dirty="0"/>
          </a:p>
          <a:p>
            <a:r>
              <a:rPr lang="en-US" dirty="0" smtClean="0"/>
              <a:t>Leave your test on your desk and put your head down.</a:t>
            </a:r>
          </a:p>
          <a:p>
            <a:endParaRPr lang="en-US" dirty="0"/>
          </a:p>
          <a:p>
            <a:r>
              <a:rPr lang="en-US" dirty="0" smtClean="0"/>
              <a:t>You can’t talk, walk around or use bathroom.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04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381000"/>
            <a:ext cx="7391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dirty="0" smtClean="0"/>
              <a:t>是     今年      打     踢    喜欢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Fill in the blanks.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133600" y="3962400"/>
            <a:ext cx="7391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indent="-914400" algn="l">
              <a:buAutoNum type="arabicPeriod"/>
            </a:pPr>
            <a:r>
              <a:rPr lang="zh-CN" altLang="en-US" sz="4800" dirty="0" smtClean="0"/>
              <a:t>我</a:t>
            </a:r>
            <a:r>
              <a:rPr lang="en-US" altLang="zh-CN" sz="4800" dirty="0" smtClean="0"/>
              <a:t>____</a:t>
            </a:r>
            <a:r>
              <a:rPr lang="zh-CN" altLang="en-US" sz="4800" dirty="0" smtClean="0"/>
              <a:t>三十五岁。</a:t>
            </a:r>
            <a:endParaRPr lang="en-US" altLang="zh-CN" sz="4800" dirty="0" smtClean="0"/>
          </a:p>
          <a:p>
            <a:pPr marL="914400" indent="-914400" algn="l">
              <a:buAutoNum type="arabicPeriod"/>
            </a:pPr>
            <a:r>
              <a:rPr lang="zh-CN" altLang="en-US" sz="4800" dirty="0"/>
              <a:t>爸</a:t>
            </a:r>
            <a:r>
              <a:rPr lang="zh-CN" altLang="en-US" sz="4800" dirty="0" smtClean="0"/>
              <a:t>爸</a:t>
            </a:r>
            <a:r>
              <a:rPr lang="en-US" altLang="zh-CN" sz="4800" dirty="0" smtClean="0"/>
              <a:t>____</a:t>
            </a:r>
            <a:r>
              <a:rPr lang="zh-CN" altLang="en-US" sz="4800" dirty="0" smtClean="0"/>
              <a:t>篮球。</a:t>
            </a:r>
            <a:endParaRPr lang="en-US" altLang="zh-CN" sz="4800" dirty="0" smtClean="0"/>
          </a:p>
          <a:p>
            <a:pPr marL="914400" indent="-914400" algn="l">
              <a:buAutoNum type="arabicPeriod"/>
            </a:pPr>
            <a:r>
              <a:rPr lang="zh-CN" altLang="en-US" sz="4800" dirty="0"/>
              <a:t>弟</a:t>
            </a:r>
            <a:r>
              <a:rPr lang="zh-CN" altLang="en-US" sz="4800" dirty="0" smtClean="0"/>
              <a:t>弟</a:t>
            </a:r>
            <a:r>
              <a:rPr lang="en-US" altLang="zh-CN" sz="4800" dirty="0" smtClean="0"/>
              <a:t>____</a:t>
            </a:r>
            <a:r>
              <a:rPr lang="zh-CN" altLang="en-US" sz="4800" dirty="0" smtClean="0"/>
              <a:t>足球。</a:t>
            </a:r>
            <a:endParaRPr lang="en-US" altLang="zh-CN" sz="4800" dirty="0" smtClean="0"/>
          </a:p>
          <a:p>
            <a:pPr marL="914400" indent="-914400" algn="l">
              <a:buAutoNum type="arabicPeriod"/>
            </a:pPr>
            <a:r>
              <a:rPr lang="zh-CN" altLang="en-US" sz="4800" dirty="0" smtClean="0"/>
              <a:t>我</a:t>
            </a:r>
            <a:r>
              <a:rPr lang="en-US" altLang="zh-CN" sz="4800" dirty="0" smtClean="0"/>
              <a:t>____</a:t>
            </a:r>
            <a:r>
              <a:rPr lang="zh-CN" altLang="en-US" sz="4800" dirty="0" smtClean="0"/>
              <a:t>妈妈。</a:t>
            </a:r>
            <a:endParaRPr lang="en-US" altLang="zh-CN" sz="4800" dirty="0" smtClean="0"/>
          </a:p>
          <a:p>
            <a:pPr marL="914400" indent="-914400" algn="l">
              <a:buAutoNum type="arabicPeriod"/>
            </a:pPr>
            <a:r>
              <a:rPr lang="zh-CN" altLang="en-US" sz="4800" dirty="0" smtClean="0"/>
              <a:t>她</a:t>
            </a:r>
            <a:r>
              <a:rPr lang="en-US" altLang="zh-CN" sz="4800" dirty="0" smtClean="0"/>
              <a:t>____</a:t>
            </a:r>
            <a:r>
              <a:rPr lang="zh-CN" altLang="en-US" sz="4800" dirty="0" smtClean="0"/>
              <a:t>我的朋友。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0333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996</Words>
  <Application>Microsoft Office PowerPoint</Application>
  <PresentationFormat>On-screen Show (4:3)</PresentationFormat>
  <Paragraphs>271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宋体</vt:lpstr>
      <vt:lpstr>Arial</vt:lpstr>
      <vt:lpstr>Calibri</vt:lpstr>
      <vt:lpstr>Office Theme</vt:lpstr>
      <vt:lpstr>Yun dong</vt:lpstr>
      <vt:lpstr>PowerPoint Presentation</vt:lpstr>
      <vt:lpstr>Gan lan qiu</vt:lpstr>
      <vt:lpstr>Bang qiu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Emory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Amy Feng</dc:creator>
  <cp:lastModifiedBy>Feng, Jia</cp:lastModifiedBy>
  <cp:revision>113</cp:revision>
  <cp:lastPrinted>2015-10-22T17:02:41Z</cp:lastPrinted>
  <dcterms:created xsi:type="dcterms:W3CDTF">2014-10-13T18:59:13Z</dcterms:created>
  <dcterms:modified xsi:type="dcterms:W3CDTF">2015-10-26T12:18:37Z</dcterms:modified>
</cp:coreProperties>
</file>