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3" r:id="rId2"/>
    <p:sldId id="284" r:id="rId3"/>
    <p:sldId id="286" r:id="rId4"/>
    <p:sldId id="288" r:id="rId5"/>
    <p:sldId id="289" r:id="rId6"/>
    <p:sldId id="287" r:id="rId7"/>
    <p:sldId id="285" r:id="rId8"/>
    <p:sldId id="290" r:id="rId9"/>
    <p:sldId id="308" r:id="rId10"/>
    <p:sldId id="307" r:id="rId11"/>
    <p:sldId id="30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60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C0D2F-3182-497D-B992-427034D37978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1C600-2F8A-452D-90D6-6ABA1CDA4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7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1C600-2F8A-452D-90D6-6ABA1CDA4DC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1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CCA4-CC14-4FEC-8BE2-601B61D0AE12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CCA4-CC14-4FEC-8BE2-601B61D0AE12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CCA4-CC14-4FEC-8BE2-601B61D0AE12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CCA4-CC14-4FEC-8BE2-601B61D0AE12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CCA4-CC14-4FEC-8BE2-601B61D0AE12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CCA4-CC14-4FEC-8BE2-601B61D0AE12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CCA4-CC14-4FEC-8BE2-601B61D0AE12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CCA4-CC14-4FEC-8BE2-601B61D0AE12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CCA4-CC14-4FEC-8BE2-601B61D0AE12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CCA4-CC14-4FEC-8BE2-601B61D0AE12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CCA4-CC14-4FEC-8BE2-601B61D0AE12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CCCA4-CC14-4FEC-8BE2-601B61D0AE12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76200"/>
            <a:ext cx="4654826" cy="7478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altLang="zh-CN" sz="1600" dirty="0"/>
          </a:p>
          <a:p>
            <a:r>
              <a:rPr lang="en-US" altLang="zh-CN" sz="1600" dirty="0" smtClean="0"/>
              <a:t>Name:                                   Name:</a:t>
            </a:r>
            <a:endParaRPr lang="en-US" altLang="zh-CN" sz="1600" dirty="0"/>
          </a:p>
          <a:p>
            <a:endParaRPr lang="en-US" altLang="zh-CN" sz="1600" dirty="0" smtClean="0"/>
          </a:p>
          <a:p>
            <a:r>
              <a:rPr lang="zh-CN" altLang="en-US" sz="1600" u="sng" dirty="0"/>
              <a:t>邮</a:t>
            </a:r>
            <a:r>
              <a:rPr lang="zh-CN" altLang="en-US" sz="1600" u="sng" dirty="0" smtClean="0"/>
              <a:t>局</a:t>
            </a:r>
            <a:r>
              <a:rPr lang="zh-CN" altLang="en-US" sz="1600" dirty="0" smtClean="0"/>
              <a:t>离</a:t>
            </a:r>
            <a:r>
              <a:rPr lang="zh-CN" altLang="en-US" sz="1600" u="sng" dirty="0" smtClean="0"/>
              <a:t>我家</a:t>
            </a:r>
            <a:r>
              <a:rPr lang="zh-CN" altLang="en-US" sz="1600" dirty="0" smtClean="0"/>
              <a:t>不远。</a:t>
            </a:r>
            <a:endParaRPr lang="en-US" altLang="zh-CN" sz="1600" dirty="0" smtClean="0"/>
          </a:p>
          <a:p>
            <a:r>
              <a:rPr lang="en-US" altLang="zh-CN" sz="1600" dirty="0" smtClean="0"/>
              <a:t>Place 1 </a:t>
            </a:r>
            <a:r>
              <a:rPr lang="zh-CN" altLang="en-US" sz="1600" dirty="0" smtClean="0"/>
              <a:t>离 </a:t>
            </a:r>
            <a:r>
              <a:rPr lang="en-US" altLang="zh-CN" sz="1600" dirty="0" smtClean="0"/>
              <a:t>Place 2 </a:t>
            </a:r>
            <a:r>
              <a:rPr lang="zh-CN" altLang="en-US" sz="1600" dirty="0" smtClean="0"/>
              <a:t>远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很远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非常远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特别远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不远。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u="sng" dirty="0"/>
              <a:t>超级市</a:t>
            </a:r>
            <a:r>
              <a:rPr lang="zh-CN" altLang="en-US" sz="1600" u="sng" dirty="0" smtClean="0"/>
              <a:t>场</a:t>
            </a:r>
            <a:r>
              <a:rPr lang="zh-CN" altLang="en-US" sz="1600" dirty="0" smtClean="0"/>
              <a:t>在</a:t>
            </a:r>
            <a:r>
              <a:rPr lang="zh-CN" altLang="en-US" sz="1600" u="sng" dirty="0" smtClean="0"/>
              <a:t>邮局</a:t>
            </a:r>
            <a:r>
              <a:rPr lang="zh-CN" altLang="en-US" sz="1600" dirty="0" smtClean="0"/>
              <a:t>对面。</a:t>
            </a:r>
            <a:endParaRPr lang="en-US" altLang="zh-CN" sz="1600" dirty="0" smtClean="0"/>
          </a:p>
          <a:p>
            <a:r>
              <a:rPr lang="en-US" altLang="zh-CN" sz="1600" dirty="0" smtClean="0"/>
              <a:t>Place 1 </a:t>
            </a:r>
            <a:r>
              <a:rPr lang="zh-CN" altLang="en-US" sz="1600" dirty="0" smtClean="0"/>
              <a:t>在 </a:t>
            </a:r>
            <a:r>
              <a:rPr lang="en-US" altLang="zh-CN" sz="1600" dirty="0" smtClean="0"/>
              <a:t>Place2 </a:t>
            </a:r>
            <a:r>
              <a:rPr lang="zh-CN" altLang="en-US" sz="1600" dirty="0" smtClean="0"/>
              <a:t>对面。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u="sng" dirty="0"/>
              <a:t>邮局</a:t>
            </a:r>
            <a:r>
              <a:rPr lang="zh-CN" altLang="en-US" sz="1600" dirty="0" smtClean="0"/>
              <a:t>的左边是</a:t>
            </a:r>
            <a:r>
              <a:rPr lang="zh-CN" altLang="en-US" sz="1600" u="sng" dirty="0" smtClean="0"/>
              <a:t>诊所</a:t>
            </a:r>
            <a:r>
              <a:rPr lang="zh-CN" altLang="en-US" sz="1600" dirty="0" smtClean="0"/>
              <a:t>，</a:t>
            </a:r>
            <a:r>
              <a:rPr lang="zh-CN" altLang="en-US" sz="1600" u="sng" dirty="0" smtClean="0"/>
              <a:t>邮局</a:t>
            </a:r>
            <a:r>
              <a:rPr lang="zh-CN" altLang="en-US" sz="1600" dirty="0" smtClean="0"/>
              <a:t>的右边是</a:t>
            </a:r>
            <a:r>
              <a:rPr lang="zh-CN" altLang="en-US" sz="1600" u="sng" dirty="0" smtClean="0"/>
              <a:t>银行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r>
              <a:rPr lang="en-US" altLang="zh-CN" sz="1600" dirty="0"/>
              <a:t>Place 1 </a:t>
            </a:r>
            <a:r>
              <a:rPr lang="zh-CN" altLang="en-US" sz="1600" dirty="0" smtClean="0"/>
              <a:t>的左边是 </a:t>
            </a:r>
            <a:r>
              <a:rPr lang="en-US" altLang="zh-CN" sz="1600" dirty="0"/>
              <a:t>Place2 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r>
              <a:rPr lang="en-US" altLang="zh-CN" sz="1600" dirty="0"/>
              <a:t>Place 1 </a:t>
            </a:r>
            <a:r>
              <a:rPr lang="zh-CN" altLang="en-US" sz="1600" dirty="0" smtClean="0"/>
              <a:t>的右边</a:t>
            </a:r>
            <a:r>
              <a:rPr lang="zh-CN" altLang="en-US" sz="1600" dirty="0"/>
              <a:t>是 </a:t>
            </a:r>
            <a:r>
              <a:rPr lang="en-US" altLang="zh-CN" sz="1600" dirty="0"/>
              <a:t>Place2 </a:t>
            </a:r>
            <a:r>
              <a:rPr lang="zh-CN" altLang="en-US" sz="1600" dirty="0"/>
              <a:t>。</a:t>
            </a:r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u="sng" dirty="0"/>
              <a:t>市政大</a:t>
            </a:r>
            <a:r>
              <a:rPr lang="zh-CN" altLang="en-US" sz="1600" u="sng" dirty="0" smtClean="0"/>
              <a:t>楼</a:t>
            </a:r>
            <a:r>
              <a:rPr lang="zh-CN" altLang="en-US" sz="1600" dirty="0" smtClean="0"/>
              <a:t>在</a:t>
            </a:r>
            <a:r>
              <a:rPr lang="zh-CN" altLang="en-US" sz="1600" u="sng" dirty="0" smtClean="0"/>
              <a:t>百货公司</a:t>
            </a:r>
            <a:r>
              <a:rPr lang="zh-CN" altLang="en-US" sz="1600" dirty="0" smtClean="0"/>
              <a:t>的前面。</a:t>
            </a:r>
            <a:endParaRPr lang="en-US" altLang="zh-CN" sz="1600" dirty="0" smtClean="0"/>
          </a:p>
          <a:p>
            <a:r>
              <a:rPr lang="zh-CN" altLang="en-US" sz="1600" u="sng" dirty="0" smtClean="0"/>
              <a:t>教</a:t>
            </a:r>
            <a:r>
              <a:rPr lang="zh-CN" altLang="en-US" sz="1600" u="sng" dirty="0"/>
              <a:t>堂</a:t>
            </a:r>
            <a:r>
              <a:rPr lang="zh-CN" altLang="en-US" sz="1600" dirty="0"/>
              <a:t>的后面是一个</a:t>
            </a:r>
            <a:r>
              <a:rPr lang="zh-CN" altLang="en-US" sz="1600" u="sng" dirty="0"/>
              <a:t>小学</a:t>
            </a:r>
            <a:endParaRPr lang="en-US" altLang="zh-CN" sz="1600" u="sng" dirty="0" smtClean="0"/>
          </a:p>
          <a:p>
            <a:r>
              <a:rPr lang="en-US" altLang="zh-CN" sz="1600" dirty="0"/>
              <a:t>Place 1 </a:t>
            </a:r>
            <a:r>
              <a:rPr lang="zh-CN" altLang="en-US" sz="1600" dirty="0" smtClean="0"/>
              <a:t>在 </a:t>
            </a:r>
            <a:r>
              <a:rPr lang="en-US" altLang="zh-CN" sz="1600" dirty="0" smtClean="0"/>
              <a:t>Place2 </a:t>
            </a:r>
            <a:r>
              <a:rPr lang="zh-CN" altLang="en-US" sz="1600" dirty="0" smtClean="0"/>
              <a:t>的前面</a:t>
            </a:r>
            <a:r>
              <a:rPr lang="en-US" altLang="zh-CN" sz="1600" dirty="0" smtClean="0"/>
              <a:t> </a:t>
            </a:r>
            <a:r>
              <a:rPr lang="zh-CN" altLang="en-US" sz="1600" dirty="0"/>
              <a:t>。</a:t>
            </a:r>
            <a:endParaRPr lang="en-US" altLang="zh-CN" sz="1600" dirty="0"/>
          </a:p>
          <a:p>
            <a:r>
              <a:rPr lang="en-US" altLang="zh-CN" sz="1600" dirty="0"/>
              <a:t>Place 1 </a:t>
            </a:r>
            <a:r>
              <a:rPr lang="zh-CN" altLang="en-US" sz="1600" dirty="0"/>
              <a:t>在 </a:t>
            </a:r>
            <a:r>
              <a:rPr lang="en-US" altLang="zh-CN" sz="1600" dirty="0"/>
              <a:t>Place2 </a:t>
            </a:r>
            <a:r>
              <a:rPr lang="zh-CN" altLang="en-US" sz="1600" dirty="0" smtClean="0"/>
              <a:t>的后面</a:t>
            </a:r>
            <a:r>
              <a:rPr lang="en-US" altLang="zh-CN" sz="1600" dirty="0" smtClean="0"/>
              <a:t> </a:t>
            </a:r>
            <a:r>
              <a:rPr lang="zh-CN" altLang="en-US" sz="1600" dirty="0"/>
              <a:t>。</a:t>
            </a:r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u="sng" dirty="0"/>
              <a:t>我家</a:t>
            </a:r>
            <a:r>
              <a:rPr lang="zh-CN" altLang="en-US" sz="1600" dirty="0"/>
              <a:t>附近还有一</a:t>
            </a:r>
            <a:r>
              <a:rPr lang="zh-CN" altLang="en-US" sz="1600" dirty="0" smtClean="0"/>
              <a:t>个</a:t>
            </a:r>
            <a:r>
              <a:rPr lang="zh-CN" altLang="en-US" sz="1600" u="sng" dirty="0" smtClean="0"/>
              <a:t>教堂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r>
              <a:rPr lang="en-US" altLang="zh-CN" sz="1600" dirty="0" smtClean="0"/>
              <a:t>Place 1 </a:t>
            </a:r>
            <a:r>
              <a:rPr lang="zh-CN" altLang="en-US" sz="1600" dirty="0" smtClean="0"/>
              <a:t>附近有 </a:t>
            </a:r>
            <a:r>
              <a:rPr lang="en-US" altLang="zh-CN" sz="1600" dirty="0" smtClean="0"/>
              <a:t>Place 2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r>
              <a:rPr lang="en-US" altLang="zh-CN" sz="1600" dirty="0"/>
              <a:t>Place 1 </a:t>
            </a:r>
            <a:r>
              <a:rPr lang="zh-CN" altLang="en-US" sz="1600" dirty="0"/>
              <a:t>附</a:t>
            </a:r>
            <a:r>
              <a:rPr lang="zh-CN" altLang="en-US" sz="1600" dirty="0" smtClean="0"/>
              <a:t>近</a:t>
            </a:r>
            <a:r>
              <a:rPr lang="zh-CN" altLang="en-US" sz="1600" dirty="0"/>
              <a:t>没</a:t>
            </a:r>
            <a:r>
              <a:rPr lang="zh-CN" altLang="en-US" sz="1600" dirty="0" smtClean="0"/>
              <a:t>有 </a:t>
            </a:r>
            <a:r>
              <a:rPr lang="en-US" altLang="zh-CN" sz="1600" dirty="0"/>
              <a:t>Place 2</a:t>
            </a:r>
            <a:r>
              <a:rPr lang="zh-CN" altLang="en-US" sz="1600" dirty="0"/>
              <a:t>。</a:t>
            </a:r>
            <a:endParaRPr lang="en-US" altLang="zh-CN" sz="1600" dirty="0"/>
          </a:p>
          <a:p>
            <a:endParaRPr lang="en-US" altLang="zh-CN" sz="1600" dirty="0" smtClean="0"/>
          </a:p>
          <a:p>
            <a:r>
              <a:rPr lang="zh-CN" altLang="en-US" sz="1600" u="sng" dirty="0" smtClean="0"/>
              <a:t>教堂</a:t>
            </a:r>
            <a:r>
              <a:rPr lang="zh-CN" altLang="en-US" sz="1600" dirty="0" smtClean="0"/>
              <a:t>的旁边是一个</a:t>
            </a:r>
            <a:r>
              <a:rPr lang="zh-CN" altLang="en-US" sz="1600" u="sng" dirty="0" smtClean="0"/>
              <a:t>公园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r>
              <a:rPr lang="en-US" altLang="zh-CN" sz="1600" dirty="0"/>
              <a:t>Place 1 </a:t>
            </a:r>
            <a:r>
              <a:rPr lang="zh-CN" altLang="en-US" sz="1600" dirty="0" smtClean="0"/>
              <a:t>的旁边是 </a:t>
            </a:r>
            <a:r>
              <a:rPr lang="en-US" altLang="zh-CN" sz="1600" dirty="0" smtClean="0"/>
              <a:t>Place 2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 smtClean="0"/>
          </a:p>
          <a:p>
            <a:endParaRPr lang="en-US" altLang="zh-CN" sz="16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4654826" y="573732"/>
            <a:ext cx="4489174" cy="2031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u="sng" dirty="0" smtClean="0"/>
              <a:t>邮</a:t>
            </a:r>
            <a:r>
              <a:rPr lang="zh-CN" altLang="en-US" u="sng" dirty="0"/>
              <a:t>局</a:t>
            </a:r>
            <a:r>
              <a:rPr lang="zh-CN" altLang="en-US" dirty="0"/>
              <a:t>离</a:t>
            </a:r>
            <a:r>
              <a:rPr lang="zh-CN" altLang="en-US" u="sng" dirty="0"/>
              <a:t>我家</a:t>
            </a:r>
            <a:r>
              <a:rPr lang="zh-CN" altLang="en-US" dirty="0"/>
              <a:t>不远。</a:t>
            </a:r>
            <a:endParaRPr lang="en-US" altLang="zh-CN" dirty="0"/>
          </a:p>
          <a:p>
            <a:r>
              <a:rPr lang="zh-CN" altLang="en-US" u="sng" dirty="0"/>
              <a:t>超级市</a:t>
            </a:r>
            <a:r>
              <a:rPr lang="zh-CN" altLang="en-US" u="sng" dirty="0" smtClean="0"/>
              <a:t>场</a:t>
            </a:r>
            <a:r>
              <a:rPr lang="zh-CN" altLang="en-US" dirty="0" smtClean="0"/>
              <a:t>在</a:t>
            </a:r>
            <a:r>
              <a:rPr lang="zh-CN" altLang="en-US" u="sng" dirty="0"/>
              <a:t>邮局</a:t>
            </a:r>
            <a:r>
              <a:rPr lang="zh-CN" altLang="en-US" dirty="0"/>
              <a:t>对面。</a:t>
            </a:r>
            <a:endParaRPr lang="en-US" altLang="zh-CN" dirty="0"/>
          </a:p>
          <a:p>
            <a:r>
              <a:rPr lang="zh-CN" altLang="en-US" u="sng" dirty="0"/>
              <a:t>邮局</a:t>
            </a:r>
            <a:r>
              <a:rPr lang="zh-CN" altLang="en-US" dirty="0"/>
              <a:t>的左边是</a:t>
            </a:r>
            <a:r>
              <a:rPr lang="zh-CN" altLang="en-US" u="sng" dirty="0"/>
              <a:t>诊所</a:t>
            </a:r>
            <a:r>
              <a:rPr lang="zh-CN" altLang="en-US" dirty="0"/>
              <a:t>，</a:t>
            </a:r>
            <a:r>
              <a:rPr lang="zh-CN" altLang="en-US" u="sng" dirty="0"/>
              <a:t>邮局</a:t>
            </a:r>
            <a:r>
              <a:rPr lang="zh-CN" altLang="en-US" dirty="0"/>
              <a:t>的右边是</a:t>
            </a:r>
            <a:r>
              <a:rPr lang="zh-CN" altLang="en-US" u="sng" dirty="0"/>
              <a:t>银行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u="sng" dirty="0"/>
              <a:t>市政大楼</a:t>
            </a:r>
            <a:r>
              <a:rPr lang="zh-CN" altLang="en-US" dirty="0"/>
              <a:t>在</a:t>
            </a:r>
            <a:r>
              <a:rPr lang="zh-CN" altLang="en-US" u="sng" dirty="0"/>
              <a:t>百货公司</a:t>
            </a:r>
            <a:r>
              <a:rPr lang="zh-CN" altLang="en-US" dirty="0"/>
              <a:t>的前面。</a:t>
            </a:r>
            <a:endParaRPr lang="en-US" altLang="zh-CN" dirty="0"/>
          </a:p>
          <a:p>
            <a:r>
              <a:rPr lang="zh-CN" altLang="en-US" u="sng" dirty="0"/>
              <a:t>我家</a:t>
            </a:r>
            <a:r>
              <a:rPr lang="zh-CN" altLang="en-US" dirty="0"/>
              <a:t>附近还有一</a:t>
            </a:r>
            <a:r>
              <a:rPr lang="zh-CN" altLang="en-US" dirty="0" smtClean="0"/>
              <a:t>个</a:t>
            </a:r>
            <a:r>
              <a:rPr lang="zh-CN" altLang="en-US" u="sng" dirty="0" smtClean="0"/>
              <a:t>教</a:t>
            </a:r>
            <a:r>
              <a:rPr lang="zh-CN" altLang="en-US" u="sng" dirty="0"/>
              <a:t>堂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u="sng" dirty="0"/>
              <a:t>教堂</a:t>
            </a:r>
            <a:r>
              <a:rPr lang="zh-CN" altLang="en-US" dirty="0"/>
              <a:t>的后面是一个</a:t>
            </a:r>
            <a:r>
              <a:rPr lang="zh-CN" altLang="en-US" u="sng" dirty="0"/>
              <a:t>小学</a:t>
            </a:r>
            <a:r>
              <a:rPr lang="zh-CN" altLang="en-US" dirty="0"/>
              <a:t>，</a:t>
            </a:r>
            <a:r>
              <a:rPr lang="zh-CN" altLang="en-US" u="sng" dirty="0"/>
              <a:t>教堂</a:t>
            </a:r>
            <a:r>
              <a:rPr lang="zh-CN" altLang="en-US" dirty="0"/>
              <a:t>的旁边是一个</a:t>
            </a:r>
            <a:r>
              <a:rPr lang="zh-CN" altLang="en-US" u="sng" dirty="0"/>
              <a:t>公园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sp>
        <p:nvSpPr>
          <p:cNvPr id="4" name="TextBox 3"/>
          <p:cNvSpPr txBox="1"/>
          <p:nvPr/>
        </p:nvSpPr>
        <p:spPr>
          <a:xfrm>
            <a:off x="4654826" y="0"/>
            <a:ext cx="448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Cut out the places and glue them on your paper based on the descriptions. (2 students)</a:t>
            </a:r>
            <a:endParaRPr lang="en-US" dirty="0"/>
          </a:p>
        </p:txBody>
      </p:sp>
      <p:pic>
        <p:nvPicPr>
          <p:cNvPr id="5" name="Picture 4" descr="C:\Users\AmyDesktop\AppData\Local\Microsoft\Windows\Temporary Internet Files\Content.IE5\D0E7L2W1\MP90044827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015592"/>
            <a:ext cx="589563" cy="391886"/>
          </a:xfrm>
          <a:prstGeom prst="rect">
            <a:avLst/>
          </a:prstGeom>
          <a:noFill/>
        </p:spPr>
      </p:pic>
      <p:pic>
        <p:nvPicPr>
          <p:cNvPr id="6" name="Picture 6" descr="https://encrypted-tbn2.gstatic.com/images?q=tbn:ANd9GcRAlOj626ecs2pAWCbo99eHCUYyp7TCTUsFmiHBdWSRDIy_IWh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6191250"/>
            <a:ext cx="539824" cy="359228"/>
          </a:xfrm>
          <a:prstGeom prst="rect">
            <a:avLst/>
          </a:prstGeom>
          <a:noFill/>
        </p:spPr>
      </p:pic>
      <p:pic>
        <p:nvPicPr>
          <p:cNvPr id="7" name="Picture 8" descr="https://encrypted-tbn0.gstatic.com/images?q=tbn:ANd9GcSy3t946PAL3_VT0SJVefbaX0T5VF-oiiwaXP8CE8k_MMZdl4XKWLn0f4U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399" y="4572000"/>
            <a:ext cx="1162657" cy="943199"/>
          </a:xfrm>
          <a:prstGeom prst="rect">
            <a:avLst/>
          </a:prstGeom>
          <a:noFill/>
        </p:spPr>
      </p:pic>
      <p:pic>
        <p:nvPicPr>
          <p:cNvPr id="8" name="Picture 10" descr="http://htss.ca/img/medical-clinic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5854" y="3719166"/>
            <a:ext cx="762202" cy="762202"/>
          </a:xfrm>
          <a:prstGeom prst="rect">
            <a:avLst/>
          </a:prstGeom>
          <a:noFill/>
        </p:spPr>
      </p:pic>
      <p:pic>
        <p:nvPicPr>
          <p:cNvPr id="9" name="Picture 17" descr="C:\Users\AmyDesktop\Pictures\download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6072867"/>
            <a:ext cx="492739" cy="477611"/>
          </a:xfrm>
          <a:prstGeom prst="rect">
            <a:avLst/>
          </a:prstGeom>
          <a:noFill/>
        </p:spPr>
      </p:pic>
      <p:pic>
        <p:nvPicPr>
          <p:cNvPr id="10" name="Picture 23" descr="http://graphics8.nytimes.com/images/2006/11/17/business/17stores.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53400" y="4863192"/>
            <a:ext cx="538843" cy="391886"/>
          </a:xfrm>
          <a:prstGeom prst="rect">
            <a:avLst/>
          </a:prstGeom>
          <a:noFill/>
        </p:spPr>
      </p:pic>
      <p:pic>
        <p:nvPicPr>
          <p:cNvPr id="11" name="Picture 24" descr="C:\Users\AmyDesktop\AppData\Local\Microsoft\Windows\Temporary Internet Files\Content.IE5\JM7J912R\MC900048128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3841924"/>
            <a:ext cx="555171" cy="821412"/>
          </a:xfrm>
          <a:prstGeom prst="rect">
            <a:avLst/>
          </a:prstGeom>
          <a:noFill/>
        </p:spPr>
      </p:pic>
      <p:pic>
        <p:nvPicPr>
          <p:cNvPr id="12" name="Picture 25" descr="C:\Program Files (x86)\Microsoft Office\MEDIA\CAGCAT10\j0183328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799" y="2743256"/>
            <a:ext cx="910195" cy="914344"/>
          </a:xfrm>
          <a:prstGeom prst="rect">
            <a:avLst/>
          </a:prstGeom>
          <a:noFill/>
        </p:spPr>
      </p:pic>
      <p:pic>
        <p:nvPicPr>
          <p:cNvPr id="13" name="Picture 33" descr="C:\Users\AmyDesktop\AppData\Local\Microsoft\Windows\Temporary Internet Files\Content.IE5\XKB3J48O\MP900438760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1000" y="3657600"/>
            <a:ext cx="685800" cy="459241"/>
          </a:xfrm>
          <a:prstGeom prst="rect">
            <a:avLst/>
          </a:prstGeom>
          <a:noFill/>
        </p:spPr>
      </p:pic>
      <p:pic>
        <p:nvPicPr>
          <p:cNvPr id="14" name="Picture 21" descr="C:\Users\AmyDesktop\Pictures\image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9843" y="2749550"/>
            <a:ext cx="838200" cy="908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531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HOMEWORK  QUIZLET instructions –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Places 3 (directions</a:t>
            </a:r>
            <a:r>
              <a:rPr lang="en-US" sz="1600" b="1" dirty="0" smtClean="0">
                <a:solidFill>
                  <a:srgbClr val="FF0000"/>
                </a:solidFill>
              </a:rPr>
              <a:t>) </a:t>
            </a:r>
            <a:r>
              <a:rPr lang="en-US" sz="1600" b="1" dirty="0" smtClean="0"/>
              <a:t>each section is 20%  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35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4385622"/>
            <a:ext cx="1371600" cy="25016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3191" y="676460"/>
            <a:ext cx="3310809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笔</a:t>
            </a:r>
            <a:r>
              <a:rPr lang="zh-CN" altLang="en-US" b="1" dirty="0" smtClean="0"/>
              <a:t>记</a:t>
            </a:r>
            <a:r>
              <a:rPr lang="en-US" altLang="zh-CN" b="1" dirty="0" smtClean="0"/>
              <a:t>notes: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10/10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10/10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2687" y="6656402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10 of 10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6325178" y="1400264"/>
            <a:ext cx="25146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Make sure you finish Places 1,2&amp;3</a:t>
            </a:r>
          </a:p>
        </p:txBody>
      </p:sp>
    </p:spTree>
    <p:extLst>
      <p:ext uri="{BB962C8B-B14F-4D97-AF65-F5344CB8AC3E}">
        <p14:creationId xmlns:p14="http://schemas.microsoft.com/office/powerpoint/2010/main" val="18092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Kahoot</a:t>
            </a:r>
            <a:r>
              <a:rPr lang="en-US" dirty="0" smtClean="0"/>
              <a:t> 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1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28600"/>
            <a:ext cx="9144000" cy="77251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altLang="zh-CN" sz="1600" dirty="0"/>
          </a:p>
          <a:p>
            <a:pPr marL="342900" indent="-342900">
              <a:buAutoNum type="arabicPeriod"/>
            </a:pPr>
            <a:r>
              <a:rPr lang="en-US" sz="1600" dirty="0"/>
              <a:t>Describe a neighborhood using </a:t>
            </a:r>
            <a:r>
              <a:rPr lang="en-US" sz="1600" b="1" dirty="0" smtClean="0"/>
              <a:t>ALL the following </a:t>
            </a:r>
            <a:r>
              <a:rPr lang="en-US" sz="1600" b="1" dirty="0"/>
              <a:t>sentence </a:t>
            </a:r>
            <a:r>
              <a:rPr lang="en-US" sz="1600" b="1" dirty="0" smtClean="0"/>
              <a:t>structures </a:t>
            </a:r>
            <a:r>
              <a:rPr lang="en-US" sz="1600" dirty="0" smtClean="0"/>
              <a:t>and at least </a:t>
            </a:r>
            <a:r>
              <a:rPr lang="en-US" sz="1600" b="1" dirty="0" smtClean="0"/>
              <a:t>10 places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pPr marL="342900" indent="-342900">
              <a:buAutoNum type="arabicPeriod" startAt="2"/>
            </a:pPr>
            <a:r>
              <a:rPr lang="en-US" sz="1600" dirty="0" smtClean="0"/>
              <a:t>Draw </a:t>
            </a:r>
            <a:r>
              <a:rPr lang="en-US" sz="1600" dirty="0"/>
              <a:t>your </a:t>
            </a:r>
            <a:r>
              <a:rPr lang="en-US" sz="1600" dirty="0" smtClean="0"/>
              <a:t>neighborhood based on your descriptions.</a:t>
            </a:r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Place 1 </a:t>
            </a:r>
            <a:r>
              <a:rPr lang="zh-CN" altLang="en-US" sz="1600" dirty="0" smtClean="0"/>
              <a:t>离 </a:t>
            </a:r>
            <a:r>
              <a:rPr lang="en-US" altLang="zh-CN" sz="1600" dirty="0" smtClean="0"/>
              <a:t>Place 2 </a:t>
            </a:r>
            <a:r>
              <a:rPr lang="zh-CN" altLang="en-US" sz="1600" dirty="0" smtClean="0"/>
              <a:t>远 </a:t>
            </a:r>
            <a:r>
              <a:rPr lang="en-US" altLang="zh-CN" sz="1600" dirty="0" smtClean="0"/>
              <a:t>(far)/</a:t>
            </a:r>
            <a:r>
              <a:rPr lang="zh-CN" altLang="en-US" sz="1600" dirty="0" smtClean="0"/>
              <a:t>很远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非常远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特别远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不远。</a:t>
            </a:r>
            <a:endParaRPr lang="en-US" altLang="zh-CN" sz="1600" dirty="0" smtClean="0"/>
          </a:p>
          <a:p>
            <a:r>
              <a:rPr lang="en-US" altLang="zh-CN" sz="1600" dirty="0" smtClean="0"/>
              <a:t>Place </a:t>
            </a:r>
            <a:r>
              <a:rPr lang="en-US" altLang="zh-CN" sz="1600" dirty="0"/>
              <a:t>1 </a:t>
            </a:r>
            <a:r>
              <a:rPr lang="zh-CN" altLang="en-US" sz="1600" dirty="0"/>
              <a:t>离 </a:t>
            </a:r>
            <a:r>
              <a:rPr lang="en-US" altLang="zh-CN" sz="1600" dirty="0"/>
              <a:t>Place 2 </a:t>
            </a:r>
            <a:r>
              <a:rPr lang="zh-CN" altLang="en-US" sz="1600" dirty="0" smtClean="0"/>
              <a:t>近</a:t>
            </a:r>
            <a:r>
              <a:rPr lang="en-US" altLang="zh-CN" sz="1600" dirty="0" smtClean="0"/>
              <a:t>(close)/</a:t>
            </a:r>
            <a:r>
              <a:rPr lang="zh-CN" altLang="en-US" sz="1600" dirty="0" smtClean="0"/>
              <a:t>很近</a:t>
            </a:r>
            <a:r>
              <a:rPr lang="en-US" altLang="zh-CN" sz="1600" dirty="0" smtClean="0"/>
              <a:t>/</a:t>
            </a:r>
            <a:r>
              <a:rPr lang="zh-CN" altLang="en-US" sz="1600" dirty="0"/>
              <a:t>非</a:t>
            </a:r>
            <a:r>
              <a:rPr lang="zh-CN" altLang="en-US" sz="1600" dirty="0" smtClean="0"/>
              <a:t>常近</a:t>
            </a:r>
            <a:r>
              <a:rPr lang="en-US" altLang="zh-CN" sz="1600" dirty="0" smtClean="0"/>
              <a:t>/</a:t>
            </a:r>
            <a:r>
              <a:rPr lang="zh-CN" altLang="en-US" sz="1600" dirty="0"/>
              <a:t>特</a:t>
            </a:r>
            <a:r>
              <a:rPr lang="zh-CN" altLang="en-US" sz="1600" dirty="0" smtClean="0"/>
              <a:t>别近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不近。</a:t>
            </a:r>
            <a:endParaRPr lang="en-US" altLang="zh-CN" sz="1600" dirty="0"/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Place 1 </a:t>
            </a:r>
            <a:r>
              <a:rPr lang="zh-CN" altLang="en-US" sz="1600" dirty="0" smtClean="0"/>
              <a:t>在 </a:t>
            </a:r>
            <a:r>
              <a:rPr lang="en-US" altLang="zh-CN" sz="1600" dirty="0" smtClean="0"/>
              <a:t>Place2 </a:t>
            </a:r>
            <a:r>
              <a:rPr lang="zh-CN" altLang="en-US" sz="1600" dirty="0" smtClean="0"/>
              <a:t>对面。</a:t>
            </a:r>
            <a:endParaRPr lang="en-US" altLang="zh-CN" sz="1600" dirty="0" smtClean="0"/>
          </a:p>
          <a:p>
            <a:r>
              <a:rPr lang="en-US" altLang="zh-CN" sz="1600" dirty="0"/>
              <a:t>(across the street from each other)</a:t>
            </a:r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Place </a:t>
            </a:r>
            <a:r>
              <a:rPr lang="en-US" altLang="zh-CN" sz="1600" dirty="0"/>
              <a:t>1 </a:t>
            </a:r>
            <a:r>
              <a:rPr lang="zh-CN" altLang="en-US" sz="1600" dirty="0" smtClean="0"/>
              <a:t>的左边是 </a:t>
            </a:r>
            <a:r>
              <a:rPr lang="en-US" altLang="zh-CN" sz="1600" dirty="0"/>
              <a:t>Place2 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r>
              <a:rPr lang="en-US" altLang="zh-CN" sz="1600" dirty="0"/>
              <a:t>(</a:t>
            </a:r>
            <a:r>
              <a:rPr lang="en-US" altLang="zh-CN" sz="1600" dirty="0">
                <a:solidFill>
                  <a:srgbClr val="FF0000"/>
                </a:solidFill>
              </a:rPr>
              <a:t>Place 2 </a:t>
            </a:r>
            <a:r>
              <a:rPr lang="en-US" altLang="zh-CN" sz="1600" dirty="0"/>
              <a:t>is to the left of </a:t>
            </a:r>
            <a:r>
              <a:rPr lang="en-US" altLang="zh-CN" sz="1600" dirty="0">
                <a:solidFill>
                  <a:srgbClr val="FF0000"/>
                </a:solidFill>
              </a:rPr>
              <a:t>Place 1</a:t>
            </a:r>
            <a:r>
              <a:rPr lang="en-US" altLang="zh-CN" sz="1600" dirty="0"/>
              <a:t>)</a:t>
            </a:r>
          </a:p>
          <a:p>
            <a:r>
              <a:rPr lang="en-US" altLang="zh-CN" sz="1600" dirty="0" smtClean="0"/>
              <a:t>Place </a:t>
            </a:r>
            <a:r>
              <a:rPr lang="en-US" altLang="zh-CN" sz="1600" dirty="0"/>
              <a:t>1 </a:t>
            </a:r>
            <a:r>
              <a:rPr lang="zh-CN" altLang="en-US" sz="1600" dirty="0" smtClean="0"/>
              <a:t>的右边</a:t>
            </a:r>
            <a:r>
              <a:rPr lang="zh-CN" altLang="en-US" sz="1600" dirty="0"/>
              <a:t>是 </a:t>
            </a:r>
            <a:r>
              <a:rPr lang="en-US" altLang="zh-CN" sz="1600" dirty="0"/>
              <a:t>Place2 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r>
              <a:rPr lang="en-US" altLang="zh-CN" sz="1600" dirty="0"/>
              <a:t>(</a:t>
            </a:r>
            <a:r>
              <a:rPr lang="en-US" altLang="zh-CN" sz="1600" dirty="0">
                <a:solidFill>
                  <a:srgbClr val="FF0000"/>
                </a:solidFill>
              </a:rPr>
              <a:t>Place 2 </a:t>
            </a:r>
            <a:r>
              <a:rPr lang="en-US" altLang="zh-CN" sz="1600" dirty="0"/>
              <a:t>is to the left of </a:t>
            </a:r>
            <a:r>
              <a:rPr lang="en-US" altLang="zh-CN" sz="1600" dirty="0">
                <a:solidFill>
                  <a:srgbClr val="FF0000"/>
                </a:solidFill>
              </a:rPr>
              <a:t>Place 1</a:t>
            </a:r>
            <a:r>
              <a:rPr lang="en-US" altLang="zh-CN" sz="1600" dirty="0"/>
              <a:t>)</a:t>
            </a:r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Place </a:t>
            </a:r>
            <a:r>
              <a:rPr lang="en-US" altLang="zh-CN" sz="1600" dirty="0"/>
              <a:t>1 </a:t>
            </a:r>
            <a:r>
              <a:rPr lang="zh-CN" altLang="en-US" sz="1600" dirty="0" smtClean="0"/>
              <a:t>在 </a:t>
            </a:r>
            <a:r>
              <a:rPr lang="en-US" altLang="zh-CN" sz="1600" dirty="0" smtClean="0"/>
              <a:t>Place2 </a:t>
            </a:r>
            <a:r>
              <a:rPr lang="zh-CN" altLang="en-US" sz="1600" dirty="0" smtClean="0"/>
              <a:t>的前面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r>
              <a:rPr lang="en-US" altLang="zh-CN" sz="1600" dirty="0" smtClean="0"/>
              <a:t>(Place 1 is in front of Place 2)</a:t>
            </a:r>
            <a:endParaRPr lang="en-US" altLang="zh-CN" sz="1600" dirty="0"/>
          </a:p>
          <a:p>
            <a:r>
              <a:rPr lang="en-US" altLang="zh-CN" sz="1600" dirty="0"/>
              <a:t>Place 1 </a:t>
            </a:r>
            <a:r>
              <a:rPr lang="zh-CN" altLang="en-US" sz="1600" dirty="0"/>
              <a:t>在 </a:t>
            </a:r>
            <a:r>
              <a:rPr lang="en-US" altLang="zh-CN" sz="1600" dirty="0"/>
              <a:t>Place2 </a:t>
            </a:r>
            <a:r>
              <a:rPr lang="zh-CN" altLang="en-US" sz="1600" dirty="0" smtClean="0"/>
              <a:t>的后面</a:t>
            </a:r>
            <a:r>
              <a:rPr lang="en-US" altLang="zh-CN" sz="1600" dirty="0" smtClean="0"/>
              <a:t> </a:t>
            </a:r>
            <a:r>
              <a:rPr lang="zh-CN" altLang="en-US" sz="1600" dirty="0"/>
              <a:t>。</a:t>
            </a:r>
            <a:endParaRPr lang="en-US" altLang="zh-CN" sz="1600" dirty="0"/>
          </a:p>
          <a:p>
            <a:r>
              <a:rPr lang="en-US" altLang="zh-CN" sz="1600" dirty="0" smtClean="0"/>
              <a:t>(Place 1 is behind Place 2)</a:t>
            </a:r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Place 1 </a:t>
            </a:r>
            <a:r>
              <a:rPr lang="zh-CN" altLang="en-US" sz="1600" dirty="0" smtClean="0"/>
              <a:t>附近有 </a:t>
            </a:r>
            <a:r>
              <a:rPr lang="en-US" altLang="zh-CN" sz="1600" dirty="0" smtClean="0"/>
              <a:t>Place 2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r>
              <a:rPr lang="en-US" altLang="zh-CN" sz="1600" dirty="0" smtClean="0"/>
              <a:t>(Place 2 is nearby Place 1)</a:t>
            </a:r>
          </a:p>
          <a:p>
            <a:r>
              <a:rPr lang="en-US" altLang="zh-CN" sz="1600" dirty="0"/>
              <a:t>Place 1 </a:t>
            </a:r>
            <a:r>
              <a:rPr lang="zh-CN" altLang="en-US" sz="1600" dirty="0"/>
              <a:t>附</a:t>
            </a:r>
            <a:r>
              <a:rPr lang="zh-CN" altLang="en-US" sz="1600" dirty="0" smtClean="0"/>
              <a:t>近</a:t>
            </a:r>
            <a:r>
              <a:rPr lang="zh-CN" altLang="en-US" sz="1600" dirty="0"/>
              <a:t>没</a:t>
            </a:r>
            <a:r>
              <a:rPr lang="zh-CN" altLang="en-US" sz="1600" dirty="0" smtClean="0"/>
              <a:t>有 </a:t>
            </a:r>
            <a:r>
              <a:rPr lang="en-US" altLang="zh-CN" sz="1600" dirty="0"/>
              <a:t>Place 2</a:t>
            </a:r>
            <a:r>
              <a:rPr lang="zh-CN" altLang="en-US" sz="1600" dirty="0"/>
              <a:t>。</a:t>
            </a:r>
            <a:endParaRPr lang="en-US" altLang="zh-CN" sz="1600" dirty="0"/>
          </a:p>
          <a:p>
            <a:r>
              <a:rPr lang="en-US" altLang="zh-CN" sz="1600" dirty="0"/>
              <a:t>(Place 2 is </a:t>
            </a:r>
            <a:r>
              <a:rPr lang="en-US" altLang="zh-CN" sz="1600" dirty="0" smtClean="0"/>
              <a:t>not nearby </a:t>
            </a:r>
            <a:r>
              <a:rPr lang="en-US" altLang="zh-CN" sz="1600" dirty="0"/>
              <a:t>Place 1)</a:t>
            </a:r>
          </a:p>
          <a:p>
            <a:endParaRPr lang="en-US" altLang="zh-CN" sz="1600" u="sng" dirty="0"/>
          </a:p>
          <a:p>
            <a:r>
              <a:rPr lang="en-US" altLang="zh-CN" sz="1600" dirty="0" smtClean="0"/>
              <a:t>Place </a:t>
            </a:r>
            <a:r>
              <a:rPr lang="en-US" altLang="zh-CN" sz="1600" dirty="0"/>
              <a:t>1 </a:t>
            </a:r>
            <a:r>
              <a:rPr lang="zh-CN" altLang="en-US" sz="1600" dirty="0" smtClean="0"/>
              <a:t>的旁边是 </a:t>
            </a:r>
            <a:r>
              <a:rPr lang="en-US" altLang="zh-CN" sz="1600" dirty="0" smtClean="0"/>
              <a:t>Place 2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r>
              <a:rPr lang="en-US" altLang="zh-CN" sz="1600" dirty="0" smtClean="0"/>
              <a:t>(Place 2 is next to Place 1)</a:t>
            </a:r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 smtClean="0"/>
          </a:p>
          <a:p>
            <a:endParaRPr lang="en-US" altLang="zh-CN" sz="16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5257800" y="2133600"/>
            <a:ext cx="3657600" cy="441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Users\AmyDesktop\AppData\Local\Microsoft\Windows\Temporary Internet Files\Content.IE5\D0E7L2W1\MP90044827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5941" y="4283515"/>
            <a:ext cx="346317" cy="230199"/>
          </a:xfrm>
          <a:prstGeom prst="rect">
            <a:avLst/>
          </a:prstGeom>
          <a:noFill/>
        </p:spPr>
      </p:pic>
      <p:pic>
        <p:nvPicPr>
          <p:cNvPr id="5" name="Picture 6" descr="https://encrypted-tbn2.gstatic.com/images?q=tbn:ANd9GcRAlOj626ecs2pAWCbo99eHCUYyp7TCTUsFmiHBdWSRDIy_IWh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8236" y="3702165"/>
            <a:ext cx="317099" cy="211015"/>
          </a:xfrm>
          <a:prstGeom prst="rect">
            <a:avLst/>
          </a:prstGeom>
          <a:noFill/>
        </p:spPr>
      </p:pic>
      <p:pic>
        <p:nvPicPr>
          <p:cNvPr id="6" name="Picture 8" descr="https://encrypted-tbn0.gstatic.com/images?q=tbn:ANd9GcSy3t946PAL3_VT0SJVefbaX0T5VF-oiiwaXP8CE8k_MMZdl4XKWLn0f4U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1518" y="3492475"/>
            <a:ext cx="682959" cy="554047"/>
          </a:xfrm>
          <a:prstGeom prst="rect">
            <a:avLst/>
          </a:prstGeom>
          <a:noFill/>
        </p:spPr>
      </p:pic>
      <p:pic>
        <p:nvPicPr>
          <p:cNvPr id="7" name="Picture 10" descr="http://htss.ca/img/medical-clinic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7502" y="4158850"/>
            <a:ext cx="447727" cy="447727"/>
          </a:xfrm>
          <a:prstGeom prst="rect">
            <a:avLst/>
          </a:prstGeom>
          <a:noFill/>
        </p:spPr>
      </p:pic>
      <p:pic>
        <p:nvPicPr>
          <p:cNvPr id="8" name="Picture 17" descr="C:\Users\AmyDesktop\Pictures\download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7982" y="2439778"/>
            <a:ext cx="289441" cy="280555"/>
          </a:xfrm>
          <a:prstGeom prst="rect">
            <a:avLst/>
          </a:prstGeom>
          <a:noFill/>
        </p:spPr>
      </p:pic>
      <p:pic>
        <p:nvPicPr>
          <p:cNvPr id="9" name="Picture 23" descr="http://graphics8.nytimes.com/images/2006/11/17/business/17stores.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07367" y="4283515"/>
            <a:ext cx="316523" cy="230199"/>
          </a:xfrm>
          <a:prstGeom prst="rect">
            <a:avLst/>
          </a:prstGeom>
          <a:noFill/>
        </p:spPr>
      </p:pic>
      <p:pic>
        <p:nvPicPr>
          <p:cNvPr id="10" name="Picture 24" descr="C:\Users\AmyDesktop\AppData\Local\Microsoft\Windows\Temporary Internet Files\Content.IE5\JM7J912R\MC900048128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7615" y="3221524"/>
            <a:ext cx="326115" cy="482508"/>
          </a:xfrm>
          <a:prstGeom prst="rect">
            <a:avLst/>
          </a:prstGeom>
          <a:noFill/>
        </p:spPr>
      </p:pic>
      <p:pic>
        <p:nvPicPr>
          <p:cNvPr id="11" name="Picture 25" descr="C:\Program Files (x86)\Microsoft Office\MEDIA\CAGCAT10\j0183328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7615" y="2435487"/>
            <a:ext cx="534660" cy="537097"/>
          </a:xfrm>
          <a:prstGeom prst="rect">
            <a:avLst/>
          </a:prstGeom>
          <a:noFill/>
        </p:spPr>
      </p:pic>
      <p:pic>
        <p:nvPicPr>
          <p:cNvPr id="12" name="Picture 33" descr="C:\Users\AmyDesktop\AppData\Local\Microsoft\Windows\Temporary Internet Files\Content.IE5\XKB3J48O\MP900438760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43097" y="3349478"/>
            <a:ext cx="402848" cy="269764"/>
          </a:xfrm>
          <a:prstGeom prst="rect">
            <a:avLst/>
          </a:prstGeom>
          <a:noFill/>
        </p:spPr>
      </p:pic>
      <p:pic>
        <p:nvPicPr>
          <p:cNvPr id="13" name="Picture 21" descr="C:\Users\AmyDesktop\Pictures\image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65182" y="2426674"/>
            <a:ext cx="492369" cy="533400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>
            <a:off x="5257800" y="2972584"/>
            <a:ext cx="2743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38397" y="3205743"/>
            <a:ext cx="259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829197" y="3221524"/>
            <a:ext cx="0" cy="150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83221" y="3205743"/>
            <a:ext cx="0" cy="150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001000" y="2133600"/>
            <a:ext cx="0" cy="8389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232441" y="2972584"/>
            <a:ext cx="682959" cy="107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8183221" y="3230196"/>
            <a:ext cx="682959" cy="107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235754" y="2121090"/>
            <a:ext cx="0" cy="8389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57800" y="4724400"/>
            <a:ext cx="36083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Sentences:</a:t>
            </a:r>
          </a:p>
          <a:p>
            <a:r>
              <a:rPr lang="en-US" dirty="0" smtClean="0"/>
              <a:t>__________________________________________________________</a:t>
            </a:r>
          </a:p>
          <a:p>
            <a:r>
              <a:rPr lang="en-US" dirty="0" smtClean="0"/>
              <a:t>_______________________________________________________________________________________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05204" y="1539765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047843" y="543877"/>
            <a:ext cx="2282829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QUIZLET GRADE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 students/each group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816" y="343639"/>
            <a:ext cx="1533404" cy="94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7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2983" y="725077"/>
            <a:ext cx="5791200" cy="615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Independent Assignment: QUIZLET reference (09/22 Independent Assignment)</a:t>
            </a:r>
          </a:p>
          <a:p>
            <a:pPr algn="ctr"/>
            <a:r>
              <a:rPr lang="en-US" altLang="zh-CN" sz="3200" dirty="0" smtClean="0"/>
              <a:t>Subject + </a:t>
            </a:r>
            <a:r>
              <a:rPr lang="zh-CN" altLang="en-US" sz="3200" dirty="0" smtClean="0"/>
              <a:t>先</a:t>
            </a:r>
            <a:r>
              <a:rPr lang="en-US" altLang="zh-CN" sz="3200" dirty="0"/>
              <a:t> </a:t>
            </a:r>
            <a:r>
              <a:rPr lang="en-US" altLang="zh-CN" sz="3200" dirty="0" smtClean="0"/>
              <a:t>+ do thing 1,</a:t>
            </a:r>
            <a:r>
              <a:rPr lang="zh-CN" altLang="en-US" sz="3200" dirty="0" smtClean="0"/>
              <a:t>然后</a:t>
            </a:r>
            <a:r>
              <a:rPr lang="en-US" altLang="zh-CN" sz="3200" dirty="0"/>
              <a:t> </a:t>
            </a:r>
            <a:r>
              <a:rPr lang="en-US" altLang="zh-CN" sz="3200" dirty="0" smtClean="0"/>
              <a:t>+ do thing 2</a:t>
            </a:r>
            <a:r>
              <a:rPr lang="zh-CN" altLang="en-US" sz="3200" dirty="0" smtClean="0"/>
              <a:t>。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762891"/>
            <a:ext cx="2514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Class Assignment GRADE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219200"/>
            <a:ext cx="332298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ON YOUR</a:t>
            </a:r>
          </a:p>
          <a:p>
            <a:r>
              <a:rPr lang="en-US" sz="8800" dirty="0" smtClean="0"/>
              <a:t>OWN</a:t>
            </a:r>
          </a:p>
          <a:p>
            <a:r>
              <a:rPr lang="en-US" sz="8800" dirty="0" smtClean="0"/>
              <a:t>PAPER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6294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HOMEWORK  QUIZLET instructions –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Places 3 (directions</a:t>
            </a:r>
            <a:r>
              <a:rPr lang="en-US" sz="1600" b="1" dirty="0" smtClean="0">
                <a:solidFill>
                  <a:srgbClr val="FF0000"/>
                </a:solidFill>
              </a:rPr>
              <a:t>) </a:t>
            </a:r>
            <a:r>
              <a:rPr lang="en-US" sz="1600" b="1" dirty="0" smtClean="0"/>
              <a:t>each section is 20%  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35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4385622"/>
            <a:ext cx="1371600" cy="25016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3191" y="676460"/>
            <a:ext cx="3310809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笔</a:t>
            </a:r>
            <a:r>
              <a:rPr lang="zh-CN" altLang="en-US" b="1" dirty="0" smtClean="0"/>
              <a:t>记</a:t>
            </a:r>
            <a:r>
              <a:rPr lang="en-US" altLang="zh-CN" b="1" dirty="0" smtClean="0"/>
              <a:t>notes: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10/10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10/10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2687" y="6656402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10 of 10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6325178" y="1400264"/>
            <a:ext cx="2514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Homework GRADE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-244053"/>
            <a:ext cx="3733800" cy="71020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6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06830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162800" y="2743200"/>
            <a:ext cx="1066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往左拐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87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4343400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http://www.classtools.net/connect/201509_6Aidcc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0800" y="1981200"/>
            <a:ext cx="3555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http://www.classtools.net/connect/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143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192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</a:t>
            </a:r>
            <a:r>
              <a:rPr lang="en-US" altLang="zh-CN" dirty="0"/>
              <a:t>:</a:t>
            </a:r>
            <a:r>
              <a:rPr lang="zh-CN" altLang="en-US" dirty="0" smtClean="0"/>
              <a:t>请问，</a:t>
            </a:r>
            <a:r>
              <a:rPr lang="zh-CN" altLang="en-US" dirty="0" smtClean="0">
                <a:solidFill>
                  <a:srgbClr val="FF0000"/>
                </a:solidFill>
              </a:rPr>
              <a:t>学校</a:t>
            </a:r>
            <a:r>
              <a:rPr lang="zh-CN" altLang="en-US" dirty="0" smtClean="0"/>
              <a:t>在哪儿？</a:t>
            </a:r>
            <a:endParaRPr lang="en-US" altLang="zh-CN" dirty="0" smtClean="0"/>
          </a:p>
          <a:p>
            <a:r>
              <a:rPr lang="en-US" altLang="zh-CN" dirty="0" smtClean="0"/>
              <a:t>B:</a:t>
            </a:r>
            <a:r>
              <a:rPr lang="zh-CN" altLang="en-US" dirty="0" smtClean="0"/>
              <a:t>你</a:t>
            </a:r>
            <a:r>
              <a:rPr lang="zh-CN" altLang="en-US" dirty="0" smtClean="0">
                <a:solidFill>
                  <a:srgbClr val="FF0000"/>
                </a:solidFill>
              </a:rPr>
              <a:t>先</a:t>
            </a:r>
            <a:r>
              <a:rPr lang="zh-CN" altLang="en-US" dirty="0" smtClean="0"/>
              <a:t>过马路，</a:t>
            </a:r>
            <a:r>
              <a:rPr lang="zh-CN" altLang="en-US" dirty="0" smtClean="0">
                <a:solidFill>
                  <a:srgbClr val="FF0000"/>
                </a:solidFill>
              </a:rPr>
              <a:t>然后</a:t>
            </a:r>
            <a:r>
              <a:rPr lang="zh-CN" altLang="en-US" dirty="0" smtClean="0"/>
              <a:t>往</a:t>
            </a:r>
            <a:r>
              <a:rPr lang="zh-CN" altLang="en-US" dirty="0" smtClean="0">
                <a:solidFill>
                  <a:srgbClr val="FF0000"/>
                </a:solidFill>
              </a:rPr>
              <a:t>前</a:t>
            </a:r>
            <a:r>
              <a:rPr lang="zh-CN" altLang="en-US" dirty="0" smtClean="0"/>
              <a:t>走。你走</a:t>
            </a:r>
            <a:r>
              <a:rPr lang="zh-CN" altLang="en-US" dirty="0" smtClean="0">
                <a:solidFill>
                  <a:srgbClr val="7030A0"/>
                </a:solidFill>
              </a:rPr>
              <a:t>五分钟</a:t>
            </a:r>
            <a:r>
              <a:rPr lang="zh-CN" altLang="en-US" dirty="0" smtClean="0">
                <a:solidFill>
                  <a:srgbClr val="00B0F0"/>
                </a:solidFill>
              </a:rPr>
              <a:t>（就）</a:t>
            </a:r>
            <a:r>
              <a:rPr lang="zh-CN" altLang="en-US" dirty="0" smtClean="0"/>
              <a:t>到</a:t>
            </a:r>
            <a:r>
              <a:rPr lang="zh-CN" altLang="en-US" dirty="0" smtClean="0">
                <a:solidFill>
                  <a:srgbClr val="00B0F0"/>
                </a:solidFill>
              </a:rPr>
              <a:t>（了）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  <a:p>
            <a:r>
              <a:rPr lang="en-US" dirty="0" smtClean="0"/>
              <a:t>A: </a:t>
            </a:r>
            <a:r>
              <a:rPr lang="zh-CN" altLang="en-US" dirty="0" smtClean="0"/>
              <a:t>请问，去</a:t>
            </a:r>
            <a:r>
              <a:rPr lang="zh-CN" altLang="en-US" dirty="0" smtClean="0">
                <a:solidFill>
                  <a:srgbClr val="FF0000"/>
                </a:solidFill>
              </a:rPr>
              <a:t>银行</a:t>
            </a:r>
            <a:r>
              <a:rPr lang="zh-CN" altLang="en-US" dirty="0" smtClean="0"/>
              <a:t>怎么走？</a:t>
            </a:r>
            <a:endParaRPr lang="en-US" altLang="zh-CN" dirty="0" smtClean="0"/>
          </a:p>
          <a:p>
            <a:r>
              <a:rPr lang="en-US" dirty="0" smtClean="0"/>
              <a:t>B: </a:t>
            </a:r>
            <a:r>
              <a:rPr lang="zh-CN" altLang="en-US" dirty="0" smtClean="0"/>
              <a:t>（一直）往</a:t>
            </a:r>
            <a:r>
              <a:rPr lang="zh-CN" altLang="en-US" dirty="0" smtClean="0">
                <a:solidFill>
                  <a:srgbClr val="FF0000"/>
                </a:solidFill>
              </a:rPr>
              <a:t>前</a:t>
            </a:r>
            <a:r>
              <a:rPr lang="zh-CN" altLang="en-US" dirty="0" smtClean="0"/>
              <a:t>走，</a:t>
            </a:r>
            <a:r>
              <a:rPr lang="zh-CN" altLang="en-US" dirty="0" smtClean="0">
                <a:solidFill>
                  <a:srgbClr val="FF0000"/>
                </a:solidFill>
              </a:rPr>
              <a:t>看到</a:t>
            </a:r>
            <a:r>
              <a:rPr lang="zh-CN" altLang="en-US" dirty="0" smtClean="0"/>
              <a:t>红绿灯</a:t>
            </a:r>
            <a:r>
              <a:rPr lang="zh-CN" altLang="en-US" dirty="0" smtClean="0">
                <a:solidFill>
                  <a:srgbClr val="FF0000"/>
                </a:solidFill>
              </a:rPr>
              <a:t>往左拐</a:t>
            </a:r>
            <a:r>
              <a:rPr lang="zh-CN" altLang="en-US" dirty="0" smtClean="0"/>
              <a:t>。你走</a:t>
            </a:r>
            <a:r>
              <a:rPr lang="zh-CN" altLang="en-US" dirty="0" smtClean="0">
                <a:solidFill>
                  <a:srgbClr val="7030A0"/>
                </a:solidFill>
              </a:rPr>
              <a:t>十分钟</a:t>
            </a:r>
            <a:r>
              <a:rPr lang="zh-CN" altLang="en-US" dirty="0" smtClean="0"/>
              <a:t>到。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  <a:p>
            <a:r>
              <a:rPr lang="en-US" dirty="0" smtClean="0"/>
              <a:t>A: </a:t>
            </a:r>
            <a:r>
              <a:rPr lang="zh-CN" altLang="en-US" dirty="0" smtClean="0"/>
              <a:t>请问，附近有</a:t>
            </a:r>
            <a:r>
              <a:rPr lang="zh-CN" altLang="en-US" dirty="0" smtClean="0">
                <a:solidFill>
                  <a:srgbClr val="FF0000"/>
                </a:solidFill>
              </a:rPr>
              <a:t>医院</a:t>
            </a:r>
            <a:r>
              <a:rPr lang="zh-CN" altLang="en-US" dirty="0" smtClean="0"/>
              <a:t>吗？</a:t>
            </a:r>
            <a:endParaRPr lang="en-US" altLang="zh-CN" dirty="0" smtClean="0"/>
          </a:p>
          <a:p>
            <a:r>
              <a:rPr lang="en-US" altLang="zh-CN" dirty="0" smtClean="0"/>
              <a:t>B:</a:t>
            </a:r>
            <a:r>
              <a:rPr lang="zh-CN" altLang="en-US" dirty="0" smtClean="0"/>
              <a:t>你在</a:t>
            </a:r>
            <a:r>
              <a:rPr lang="zh-CN" altLang="en-US" dirty="0" smtClean="0">
                <a:solidFill>
                  <a:srgbClr val="FF0000"/>
                </a:solidFill>
              </a:rPr>
              <a:t>前面</a:t>
            </a:r>
            <a:r>
              <a:rPr lang="zh-CN" altLang="en-US" dirty="0" smtClean="0"/>
              <a:t>的</a:t>
            </a:r>
            <a:r>
              <a:rPr lang="zh-CN" altLang="en-US" dirty="0" smtClean="0">
                <a:solidFill>
                  <a:srgbClr val="FF0000"/>
                </a:solidFill>
              </a:rPr>
              <a:t>第一个</a:t>
            </a:r>
            <a:r>
              <a:rPr lang="zh-CN" altLang="en-US" dirty="0" smtClean="0"/>
              <a:t>路口</a:t>
            </a:r>
            <a:r>
              <a:rPr lang="zh-CN" altLang="en-US" dirty="0" smtClean="0">
                <a:solidFill>
                  <a:srgbClr val="00B050"/>
                </a:solidFill>
              </a:rPr>
              <a:t>过马路</a:t>
            </a:r>
            <a:r>
              <a:rPr lang="zh-CN" altLang="en-US" dirty="0" smtClean="0"/>
              <a:t>，然后</a:t>
            </a:r>
            <a:r>
              <a:rPr lang="zh-CN" altLang="en-US" dirty="0" smtClean="0">
                <a:solidFill>
                  <a:srgbClr val="FF0000"/>
                </a:solidFill>
              </a:rPr>
              <a:t>往右拐</a:t>
            </a:r>
            <a:r>
              <a:rPr lang="zh-CN" altLang="en-US" dirty="0" smtClean="0"/>
              <a:t>。 医院在你的</a:t>
            </a:r>
            <a:r>
              <a:rPr lang="zh-CN" altLang="en-US" dirty="0" smtClean="0">
                <a:solidFill>
                  <a:srgbClr val="FF0000"/>
                </a:solidFill>
              </a:rPr>
              <a:t>左</a:t>
            </a:r>
            <a:r>
              <a:rPr lang="zh-CN" altLang="en-US" dirty="0">
                <a:solidFill>
                  <a:srgbClr val="FF0000"/>
                </a:solidFill>
              </a:rPr>
              <a:t>手</a:t>
            </a:r>
            <a:r>
              <a:rPr lang="zh-CN" altLang="en-US" dirty="0" smtClean="0">
                <a:solidFill>
                  <a:srgbClr val="FF0000"/>
                </a:solidFill>
              </a:rPr>
              <a:t>边</a:t>
            </a:r>
            <a:r>
              <a:rPr lang="zh-CN" altLang="en-US" dirty="0" smtClean="0"/>
              <a:t>。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1034534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I please ask, Where is the school?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981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cross the street first, then walk </a:t>
            </a:r>
            <a:r>
              <a:rPr lang="en-US" dirty="0"/>
              <a:t>straight. </a:t>
            </a:r>
            <a:r>
              <a:rPr lang="en-US" dirty="0" smtClean="0"/>
              <a:t>It takes you (only) 5 minutes to get there.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0800" y="2743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I please ask, how do I get to the bank?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657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Walk straight all the way, make a left turn when you see the red light. It takes you 10 minutes to get there.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90800" y="4419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there a hospital nearby?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504" y="558218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You cross </a:t>
            </a:r>
            <a:r>
              <a:rPr lang="en-US" altLang="zh-CN" dirty="0"/>
              <a:t>the street at the 1</a:t>
            </a:r>
            <a:r>
              <a:rPr lang="en-US" altLang="zh-CN" baseline="30000" dirty="0"/>
              <a:t>st</a:t>
            </a:r>
            <a:r>
              <a:rPr lang="en-US" altLang="zh-CN" dirty="0"/>
              <a:t> intersection in </a:t>
            </a:r>
            <a:r>
              <a:rPr lang="en-US" altLang="zh-CN" dirty="0" smtClean="0"/>
              <a:t>the front, then make a right turn. The hospital is on your left hand side.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6594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45820"/>
            <a:ext cx="9144000" cy="601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6019800"/>
            <a:ext cx="6858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我家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6248400"/>
            <a:ext cx="11430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/>
              <a:t>我外婆家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4191000"/>
            <a:ext cx="1143000" cy="3385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/>
              <a:t>游乐场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1828800"/>
            <a:ext cx="1066800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/>
              <a:t>上海饭店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696200" y="4495800"/>
            <a:ext cx="8382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/>
              <a:t>图书馆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0" y="3124200"/>
            <a:ext cx="990600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/>
              <a:t>市政大楼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1371600"/>
            <a:ext cx="838200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中国银行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1143000"/>
            <a:ext cx="990600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/>
              <a:t>青青家具店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696200" y="1752600"/>
            <a:ext cx="990600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/>
              <a:t>乐乐超市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1752600"/>
            <a:ext cx="1143000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/>
              <a:t>山山百货公司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248400" y="3352800"/>
            <a:ext cx="990600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/>
              <a:t>第五中学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648200" y="3124200"/>
            <a:ext cx="1219200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/>
              <a:t>非非电影院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924800" y="6550223"/>
            <a:ext cx="1219200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/>
              <a:t>中心公园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905000" y="1828800"/>
            <a:ext cx="838200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小红诊所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" y="4114800"/>
            <a:ext cx="838200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第一教堂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562600" y="5029200"/>
            <a:ext cx="1371600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/>
              <a:t>星巴克咖啡馆</a:t>
            </a:r>
            <a:endParaRPr lang="en-US" sz="1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724401"/>
            <a:ext cx="2057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53000"/>
            <a:ext cx="457200" cy="4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838200"/>
            <a:ext cx="457200" cy="58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3657600" y="5562600"/>
            <a:ext cx="609600" cy="228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6200000">
            <a:off x="3200400" y="5053012"/>
            <a:ext cx="609600" cy="228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0800000">
            <a:off x="2746310" y="5562600"/>
            <a:ext cx="609600" cy="228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5400000">
            <a:off x="3200399" y="6024252"/>
            <a:ext cx="609600" cy="228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004" y="5344846"/>
            <a:ext cx="692592" cy="673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8304" y="494620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前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63602" y="5879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左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685678" y="608102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后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813313" y="517861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右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group will be assigned 2 places. You all start at the same spot. You will need to write 2 short conversations to describe how to get to your 2 places on the construction paper.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1050</Words>
  <Application>Microsoft Office PowerPoint</Application>
  <PresentationFormat>On-screen Show (4:3)</PresentationFormat>
  <Paragraphs>246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Kahoot it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Feng</dc:creator>
  <cp:lastModifiedBy>Feng, Jia</cp:lastModifiedBy>
  <cp:revision>69</cp:revision>
  <cp:lastPrinted>2015-09-22T11:20:40Z</cp:lastPrinted>
  <dcterms:created xsi:type="dcterms:W3CDTF">2015-09-13T14:49:16Z</dcterms:created>
  <dcterms:modified xsi:type="dcterms:W3CDTF">2015-09-25T22:19:55Z</dcterms:modified>
</cp:coreProperties>
</file>