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9" r:id="rId2"/>
    <p:sldId id="300" r:id="rId3"/>
    <p:sldId id="301" r:id="rId4"/>
    <p:sldId id="302" r:id="rId5"/>
    <p:sldId id="270" r:id="rId6"/>
    <p:sldId id="282" r:id="rId7"/>
    <p:sldId id="286" r:id="rId8"/>
    <p:sldId id="287" r:id="rId9"/>
    <p:sldId id="303" r:id="rId10"/>
    <p:sldId id="288" r:id="rId11"/>
    <p:sldId id="292" r:id="rId12"/>
    <p:sldId id="272" r:id="rId13"/>
    <p:sldId id="274" r:id="rId14"/>
    <p:sldId id="275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672CC-2F62-438F-B92C-2D0FB1C4AAAF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9367E-B652-48EB-9F3C-599F30724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78836-D8B2-4531-A309-D85C4D19C4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3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FA50-048D-434E-AAB9-220F06C2FF95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8561-B9AF-40A1-8A3A-15DDB5D5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FA50-048D-434E-AAB9-220F06C2FF95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8561-B9AF-40A1-8A3A-15DDB5D5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FA50-048D-434E-AAB9-220F06C2FF95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8561-B9AF-40A1-8A3A-15DDB5D5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FA50-048D-434E-AAB9-220F06C2FF95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8561-B9AF-40A1-8A3A-15DDB5D5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FA50-048D-434E-AAB9-220F06C2FF95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8561-B9AF-40A1-8A3A-15DDB5D5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FA50-048D-434E-AAB9-220F06C2FF95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8561-B9AF-40A1-8A3A-15DDB5D5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FA50-048D-434E-AAB9-220F06C2FF95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8561-B9AF-40A1-8A3A-15DDB5D5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FA50-048D-434E-AAB9-220F06C2FF95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8561-B9AF-40A1-8A3A-15DDB5D5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FA50-048D-434E-AAB9-220F06C2FF95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8561-B9AF-40A1-8A3A-15DDB5D5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FA50-048D-434E-AAB9-220F06C2FF95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8561-B9AF-40A1-8A3A-15DDB5D5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FA50-048D-434E-AAB9-220F06C2FF95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8561-B9AF-40A1-8A3A-15DDB5D5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8FA50-048D-434E-AAB9-220F06C2FF95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68561-B9AF-40A1-8A3A-15DDB5D5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76200"/>
            <a:ext cx="37338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舅舅</a:t>
            </a:r>
            <a:endParaRPr lang="en-US" altLang="zh-CN" sz="3600" dirty="0" smtClean="0"/>
          </a:p>
          <a:p>
            <a:r>
              <a:rPr lang="zh-CN" altLang="en-US" sz="3600" dirty="0"/>
              <a:t>姑</a:t>
            </a:r>
            <a:r>
              <a:rPr lang="zh-CN" altLang="en-US" sz="3600" dirty="0" smtClean="0"/>
              <a:t>姑</a:t>
            </a:r>
            <a:endParaRPr lang="en-US" altLang="zh-CN" sz="3600" dirty="0" smtClean="0"/>
          </a:p>
          <a:p>
            <a:r>
              <a:rPr lang="zh-CN" altLang="en-US" sz="3600" dirty="0"/>
              <a:t>舅</a:t>
            </a:r>
            <a:r>
              <a:rPr lang="zh-CN" altLang="en-US" sz="3600" dirty="0" smtClean="0"/>
              <a:t>妈</a:t>
            </a:r>
            <a:endParaRPr lang="en-US" altLang="zh-CN" sz="3600" dirty="0" smtClean="0"/>
          </a:p>
          <a:p>
            <a:r>
              <a:rPr lang="zh-CN" altLang="en-US" sz="3600" dirty="0"/>
              <a:t>婶</a:t>
            </a:r>
            <a:r>
              <a:rPr lang="zh-CN" altLang="en-US" sz="3600" dirty="0" smtClean="0"/>
              <a:t>婶</a:t>
            </a:r>
            <a:endParaRPr lang="en-US" altLang="zh-CN" sz="3600" dirty="0" smtClean="0"/>
          </a:p>
          <a:p>
            <a:r>
              <a:rPr lang="zh-CN" altLang="en-US" sz="3600" dirty="0"/>
              <a:t>妈</a:t>
            </a:r>
            <a:r>
              <a:rPr lang="zh-CN" altLang="en-US" sz="3600" dirty="0" smtClean="0"/>
              <a:t>妈</a:t>
            </a:r>
            <a:endParaRPr lang="en-US" altLang="zh-CN" sz="3600" dirty="0" smtClean="0"/>
          </a:p>
          <a:p>
            <a:r>
              <a:rPr lang="zh-CN" altLang="en-US" sz="3600" dirty="0"/>
              <a:t>弟</a:t>
            </a:r>
            <a:r>
              <a:rPr lang="zh-CN" altLang="en-US" sz="3600" dirty="0" smtClean="0"/>
              <a:t>弟</a:t>
            </a:r>
            <a:endParaRPr lang="en-US" altLang="zh-CN" sz="3600" dirty="0" smtClean="0"/>
          </a:p>
          <a:p>
            <a:r>
              <a:rPr lang="zh-CN" altLang="en-US" sz="3600" dirty="0"/>
              <a:t>姨</a:t>
            </a:r>
            <a:r>
              <a:rPr lang="zh-CN" altLang="en-US" sz="3600" dirty="0" smtClean="0"/>
              <a:t>妈</a:t>
            </a:r>
            <a:endParaRPr lang="en-US" altLang="zh-CN" sz="3600" dirty="0" smtClean="0"/>
          </a:p>
          <a:p>
            <a:r>
              <a:rPr lang="zh-CN" altLang="en-US" sz="3600" dirty="0"/>
              <a:t>姥</a:t>
            </a:r>
            <a:r>
              <a:rPr lang="zh-CN" altLang="en-US" sz="3600" dirty="0" smtClean="0"/>
              <a:t>爷</a:t>
            </a:r>
            <a:endParaRPr lang="en-US" altLang="zh-CN" sz="3600" dirty="0" smtClean="0"/>
          </a:p>
          <a:p>
            <a:r>
              <a:rPr lang="zh-CN" altLang="en-US" sz="3600" dirty="0"/>
              <a:t>姥</a:t>
            </a:r>
            <a:r>
              <a:rPr lang="zh-CN" altLang="en-US" sz="3600" dirty="0" smtClean="0"/>
              <a:t>姥</a:t>
            </a:r>
            <a:endParaRPr lang="en-US" altLang="zh-CN" sz="3600" dirty="0" smtClean="0"/>
          </a:p>
          <a:p>
            <a:r>
              <a:rPr lang="zh-CN" altLang="en-US" sz="3600" dirty="0"/>
              <a:t>爷</a:t>
            </a:r>
            <a:r>
              <a:rPr lang="zh-CN" altLang="en-US" sz="3600" dirty="0" smtClean="0"/>
              <a:t>爷</a:t>
            </a:r>
            <a:endParaRPr lang="en-US" altLang="zh-CN" sz="3600" dirty="0" smtClean="0"/>
          </a:p>
          <a:p>
            <a:r>
              <a:rPr lang="zh-CN" altLang="en-US" sz="3600" dirty="0"/>
              <a:t>奶</a:t>
            </a:r>
            <a:r>
              <a:rPr lang="zh-CN" altLang="en-US" sz="3600" dirty="0" smtClean="0"/>
              <a:t>奶</a:t>
            </a:r>
            <a:endParaRPr lang="en-US" altLang="zh-CN" sz="3600" dirty="0" smtClean="0"/>
          </a:p>
          <a:p>
            <a:r>
              <a:rPr lang="zh-CN" altLang="en-US" sz="3600" dirty="0"/>
              <a:t>叔</a:t>
            </a:r>
            <a:r>
              <a:rPr lang="zh-CN" altLang="en-US" sz="3600" dirty="0" smtClean="0"/>
              <a:t>叔</a:t>
            </a:r>
            <a:endParaRPr lang="en-US" altLang="zh-CN" sz="3600" dirty="0" smtClean="0"/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Do Now: Which ones are most likely females?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0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4915"/>
            <a:ext cx="8458200" cy="640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152401"/>
            <a:ext cx="8991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3: Translate from Chinese to English.</a:t>
            </a:r>
          </a:p>
          <a:p>
            <a:r>
              <a:rPr lang="en-US" dirty="0" smtClean="0"/>
              <a:t>Reference:</a:t>
            </a:r>
          </a:p>
          <a:p>
            <a:r>
              <a:rPr lang="en-US" dirty="0" err="1" smtClean="0"/>
              <a:t>Quizlet</a:t>
            </a:r>
            <a:r>
              <a:rPr lang="en-US" dirty="0" smtClean="0"/>
              <a:t>: 12/09 Task 1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05800" y="4419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Have done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5410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Do something with someone</a:t>
            </a:r>
            <a:endParaRPr lang="en-US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2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9865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0"/>
            <a:ext cx="3886200" cy="316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4600" y="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Where do your grandpa and grand ma live?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1447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My grandpa passed away 2 years ago, My grandma lives in SH.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6764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 you have aunts and uncles?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81940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 have 1 aunt and 1 uncle.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31242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 they have kids?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3733800"/>
            <a:ext cx="121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My aunt has 1 daughter. My uncle has 1 son.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4800600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 you see your grandma often?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6248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Yes. We spend Chinese New Year with my grandma every year.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4446657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</a:t>
            </a:r>
            <a:r>
              <a:rPr lang="zh-CN" altLang="en-US" sz="4000" dirty="0" smtClean="0"/>
              <a:t>跟 </a:t>
            </a:r>
            <a:r>
              <a:rPr lang="en-US" altLang="zh-CN" sz="4000" dirty="0" smtClean="0"/>
              <a:t>B </a:t>
            </a:r>
            <a:r>
              <a:rPr lang="zh-CN" altLang="en-US" sz="4000" dirty="0" smtClean="0"/>
              <a:t>常</a:t>
            </a:r>
            <a:r>
              <a:rPr lang="en-US" altLang="zh-CN" sz="4000" dirty="0" smtClean="0"/>
              <a:t>/</a:t>
            </a:r>
            <a:r>
              <a:rPr lang="zh-CN" altLang="en-US" sz="4000" dirty="0" smtClean="0"/>
              <a:t>不常 见面。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67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905001"/>
            <a:ext cx="580760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219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3: Answer the questions in complete sentences.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Replace all the </a:t>
            </a:r>
            <a:r>
              <a:rPr lang="zh-CN" altLang="en-US" sz="2400" dirty="0" smtClean="0">
                <a:solidFill>
                  <a:srgbClr val="FF0000"/>
                </a:solidFill>
              </a:rPr>
              <a:t>你</a:t>
            </a:r>
            <a:r>
              <a:rPr lang="en-US" altLang="zh-CN" sz="2400" dirty="0" smtClean="0">
                <a:solidFill>
                  <a:srgbClr val="FF0000"/>
                </a:solidFill>
              </a:rPr>
              <a:t> to </a:t>
            </a:r>
            <a:r>
              <a:rPr lang="zh-CN" altLang="en-US" sz="2400" dirty="0" smtClean="0">
                <a:solidFill>
                  <a:srgbClr val="FF0000"/>
                </a:solidFill>
              </a:rPr>
              <a:t>我。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057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Yes: take out </a:t>
            </a:r>
            <a:r>
              <a:rPr lang="zh-CN" altLang="en-US" dirty="0" smtClean="0"/>
              <a:t>吗</a:t>
            </a:r>
            <a:r>
              <a:rPr lang="en-US" altLang="zh-CN" dirty="0" smtClean="0"/>
              <a:t>.    No:</a:t>
            </a:r>
            <a:r>
              <a:rPr lang="en-US" dirty="0" smtClean="0"/>
              <a:t> take out </a:t>
            </a:r>
            <a:r>
              <a:rPr lang="zh-CN" altLang="en-US" dirty="0" smtClean="0"/>
              <a:t>吗</a:t>
            </a:r>
            <a:r>
              <a:rPr lang="en-US" altLang="zh-CN" dirty="0" smtClean="0"/>
              <a:t>, add </a:t>
            </a:r>
            <a:r>
              <a:rPr lang="zh-CN" altLang="en-US" dirty="0" smtClean="0"/>
              <a:t>不</a:t>
            </a:r>
            <a:r>
              <a:rPr lang="en-US" altLang="zh-CN" dirty="0" smtClean="0"/>
              <a:t> before </a:t>
            </a:r>
            <a:r>
              <a:rPr lang="zh-CN" altLang="en-US" dirty="0" smtClean="0"/>
              <a:t>多。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2590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question: take out </a:t>
            </a:r>
            <a:r>
              <a:rPr lang="zh-CN" altLang="en-US" sz="1400" dirty="0" smtClean="0"/>
              <a:t>吗</a:t>
            </a:r>
            <a:r>
              <a:rPr lang="en-US" altLang="zh-CN" sz="1400" dirty="0" smtClean="0"/>
              <a:t>.  2</a:t>
            </a:r>
            <a:r>
              <a:rPr lang="en-US" altLang="zh-CN" sz="1400" baseline="30000" dirty="0" smtClean="0"/>
              <a:t>nd</a:t>
            </a:r>
            <a:r>
              <a:rPr lang="en-US" altLang="zh-CN" sz="1400" dirty="0" smtClean="0"/>
              <a:t> question: change </a:t>
            </a:r>
            <a:r>
              <a:rPr lang="zh-CN" altLang="en-US" sz="1400" dirty="0" smtClean="0"/>
              <a:t>哪儿</a:t>
            </a:r>
            <a:r>
              <a:rPr lang="en-US" altLang="zh-CN" sz="1400" dirty="0" smtClean="0"/>
              <a:t> to a place.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3048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question: take out </a:t>
            </a:r>
            <a:r>
              <a:rPr lang="zh-CN" altLang="en-US" sz="1400" dirty="0" smtClean="0"/>
              <a:t>吗</a:t>
            </a:r>
            <a:r>
              <a:rPr lang="en-US" altLang="zh-CN" sz="1400" dirty="0" smtClean="0"/>
              <a:t>.  2</a:t>
            </a:r>
            <a:r>
              <a:rPr lang="en-US" altLang="zh-CN" sz="1400" baseline="30000" dirty="0" smtClean="0"/>
              <a:t>nd</a:t>
            </a:r>
            <a:r>
              <a:rPr lang="en-US" altLang="zh-CN" sz="1400" dirty="0" smtClean="0"/>
              <a:t> question: change </a:t>
            </a:r>
            <a:r>
              <a:rPr lang="zh-CN" altLang="en-US" sz="1400" dirty="0" smtClean="0"/>
              <a:t>哪儿</a:t>
            </a:r>
            <a:r>
              <a:rPr lang="en-US" altLang="zh-CN" sz="1400" dirty="0" smtClean="0"/>
              <a:t> to a place.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35814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&amp; 5. </a:t>
            </a: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question: choose 1 relative, take out </a:t>
            </a:r>
            <a:r>
              <a:rPr lang="zh-CN" altLang="en-US" sz="1400" dirty="0" smtClean="0"/>
              <a:t>吗</a:t>
            </a:r>
            <a:r>
              <a:rPr lang="en-US" altLang="zh-CN" sz="1400" dirty="0" smtClean="0"/>
              <a:t>.  </a:t>
            </a:r>
          </a:p>
          <a:p>
            <a:r>
              <a:rPr lang="en-US" altLang="zh-CN" sz="1400" dirty="0" smtClean="0"/>
              <a:t>2</a:t>
            </a:r>
            <a:r>
              <a:rPr lang="en-US" altLang="zh-CN" sz="1400" baseline="30000" dirty="0" smtClean="0"/>
              <a:t>nd</a:t>
            </a:r>
            <a:r>
              <a:rPr lang="en-US" altLang="zh-CN" sz="1400" dirty="0" smtClean="0"/>
              <a:t> question: take out </a:t>
            </a:r>
            <a:r>
              <a:rPr lang="zh-CN" altLang="en-US" sz="1400" dirty="0" smtClean="0"/>
              <a:t>吗</a:t>
            </a:r>
            <a:r>
              <a:rPr lang="en-US" altLang="zh-CN" sz="1400" dirty="0" smtClean="0"/>
              <a:t>.  </a:t>
            </a:r>
          </a:p>
          <a:p>
            <a:r>
              <a:rPr lang="en-US" altLang="zh-CN" sz="1400" dirty="0" smtClean="0"/>
              <a:t>3</a:t>
            </a:r>
            <a:r>
              <a:rPr lang="en-US" altLang="zh-CN" sz="1400" baseline="30000" dirty="0" smtClean="0"/>
              <a:t>rd</a:t>
            </a:r>
            <a:r>
              <a:rPr lang="en-US" altLang="zh-CN" sz="1400" dirty="0" smtClean="0"/>
              <a:t> question: change </a:t>
            </a:r>
            <a:r>
              <a:rPr lang="zh-CN" altLang="en-US" sz="1400" dirty="0" smtClean="0"/>
              <a:t>几 </a:t>
            </a:r>
            <a:r>
              <a:rPr lang="en-US" altLang="zh-CN" sz="1400" dirty="0" smtClean="0"/>
              <a:t>to a number.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105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6. 1</a:t>
            </a:r>
            <a:r>
              <a:rPr lang="en-US" baseline="30000" dirty="0" smtClean="0"/>
              <a:t>st</a:t>
            </a:r>
            <a:r>
              <a:rPr lang="en-US" dirty="0" smtClean="0"/>
              <a:t> question- Yes: take out </a:t>
            </a:r>
            <a:r>
              <a:rPr lang="zh-CN" altLang="en-US" dirty="0" smtClean="0"/>
              <a:t>吗</a:t>
            </a:r>
            <a:r>
              <a:rPr lang="en-US" altLang="zh-CN" dirty="0" smtClean="0"/>
              <a:t>.    No:</a:t>
            </a:r>
            <a:r>
              <a:rPr lang="en-US" dirty="0" smtClean="0"/>
              <a:t> take out </a:t>
            </a:r>
            <a:r>
              <a:rPr lang="zh-CN" altLang="en-US" dirty="0" smtClean="0"/>
              <a:t>吗</a:t>
            </a:r>
            <a:r>
              <a:rPr lang="en-US" altLang="zh-CN" dirty="0" smtClean="0"/>
              <a:t>, add </a:t>
            </a:r>
            <a:r>
              <a:rPr lang="zh-CN" altLang="en-US" dirty="0" smtClean="0"/>
              <a:t>不</a:t>
            </a:r>
            <a:r>
              <a:rPr lang="en-US" altLang="zh-CN" dirty="0" smtClean="0"/>
              <a:t> before </a:t>
            </a:r>
            <a:r>
              <a:rPr lang="zh-CN" altLang="en-US" dirty="0"/>
              <a:t>经常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question-change </a:t>
            </a:r>
            <a:r>
              <a:rPr lang="zh-CN" altLang="en-US" dirty="0" smtClean="0"/>
              <a:t>什么时候</a:t>
            </a:r>
            <a:r>
              <a:rPr lang="en-US" altLang="zh-CN" dirty="0"/>
              <a:t> </a:t>
            </a:r>
            <a:r>
              <a:rPr lang="en-US" altLang="zh-CN" dirty="0" smtClean="0"/>
              <a:t>to a frequency word, like: every weekend, every month est.</a:t>
            </a:r>
          </a:p>
          <a:p>
            <a:pPr marL="342900" indent="-342900"/>
            <a:endParaRPr lang="en-US" altLang="zh-CN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86200" y="5486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J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2- draw the following body parts based on the descriptions. </a:t>
            </a:r>
            <a:r>
              <a:rPr lang="en-US" dirty="0" smtClean="0">
                <a:solidFill>
                  <a:srgbClr val="FF0000"/>
                </a:solidFill>
              </a:rPr>
              <a:t>reference: </a:t>
            </a:r>
            <a:r>
              <a:rPr lang="en-US" dirty="0" err="1" smtClean="0">
                <a:solidFill>
                  <a:srgbClr val="FF0000"/>
                </a:solidFill>
              </a:rPr>
              <a:t>quizlet</a:t>
            </a:r>
            <a:r>
              <a:rPr lang="en-US" dirty="0" smtClean="0">
                <a:solidFill>
                  <a:srgbClr val="FF0000"/>
                </a:solidFill>
              </a:rPr>
              <a:t> - body parts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adjectives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5105400"/>
            <a:ext cx="20574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15408"/>
            <a:ext cx="2952624" cy="65319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60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TASK 3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445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90600" y="0"/>
            <a:ext cx="289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reference: </a:t>
            </a:r>
            <a:r>
              <a:rPr lang="en-US" dirty="0" err="1">
                <a:solidFill>
                  <a:srgbClr val="FF0000"/>
                </a:solidFill>
              </a:rPr>
              <a:t>quizlet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smtClean="0">
                <a:solidFill>
                  <a:srgbClr val="FF0000"/>
                </a:solidFill>
              </a:rPr>
              <a:t>adjectives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672" y="0"/>
            <a:ext cx="76606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19600" y="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Change all the </a:t>
            </a:r>
            <a:r>
              <a:rPr lang="zh-CN" altLang="en-US" sz="2400" dirty="0" smtClean="0">
                <a:solidFill>
                  <a:srgbClr val="FF0000"/>
                </a:solidFill>
              </a:rPr>
              <a:t>你</a:t>
            </a:r>
            <a:r>
              <a:rPr lang="en-US" altLang="zh-CN" sz="2400" dirty="0" smtClean="0">
                <a:solidFill>
                  <a:srgbClr val="FF0000"/>
                </a:solidFill>
              </a:rPr>
              <a:t> to </a:t>
            </a:r>
            <a:r>
              <a:rPr lang="zh-CN" altLang="en-US" sz="2400" dirty="0" smtClean="0">
                <a:solidFill>
                  <a:srgbClr val="FF0000"/>
                </a:solidFill>
              </a:rPr>
              <a:t>我</a:t>
            </a:r>
            <a:r>
              <a:rPr lang="en-US" altLang="zh-CN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533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219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out </a:t>
            </a:r>
            <a:r>
              <a:rPr lang="zh-CN" altLang="en-US" dirty="0" smtClean="0"/>
              <a:t>吗</a:t>
            </a:r>
            <a:r>
              <a:rPr lang="en-US" altLang="zh-CN" dirty="0" smtClean="0"/>
              <a:t>.                                     He + 65 + </a:t>
            </a:r>
            <a:r>
              <a:rPr lang="zh-CN" altLang="en-US" dirty="0" smtClean="0"/>
              <a:t>岁了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1676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514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out </a:t>
            </a:r>
            <a:r>
              <a:rPr lang="zh-CN" altLang="en-US" dirty="0" smtClean="0"/>
              <a:t>吗</a:t>
            </a:r>
            <a:r>
              <a:rPr lang="en-US" altLang="zh-CN" dirty="0" smtClean="0"/>
              <a:t>.                                                  Change </a:t>
            </a:r>
            <a:r>
              <a:rPr lang="zh-CN" altLang="en-US" dirty="0" smtClean="0"/>
              <a:t>什么工作</a:t>
            </a:r>
            <a:r>
              <a:rPr lang="en-US" altLang="zh-CN" dirty="0" smtClean="0"/>
              <a:t> to teacher.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05800" y="2971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Beijing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3810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out </a:t>
            </a:r>
            <a:r>
              <a:rPr lang="zh-CN" altLang="en-US" dirty="0" smtClean="0"/>
              <a:t>吗</a:t>
            </a:r>
            <a:r>
              <a:rPr lang="en-US" altLang="zh-CN" dirty="0" smtClean="0"/>
              <a:t>.                             Change </a:t>
            </a:r>
            <a:r>
              <a:rPr lang="zh-CN" altLang="en-US" dirty="0" smtClean="0"/>
              <a:t>几</a:t>
            </a:r>
            <a:r>
              <a:rPr lang="en-US" altLang="zh-CN" dirty="0" smtClean="0"/>
              <a:t> to </a:t>
            </a:r>
            <a:r>
              <a:rPr lang="zh-CN" altLang="en-US" dirty="0" smtClean="0"/>
              <a:t>两</a:t>
            </a:r>
            <a:r>
              <a:rPr lang="en-US" altLang="zh-CN" dirty="0" smtClean="0"/>
              <a:t>.      Change </a:t>
            </a:r>
            <a:r>
              <a:rPr lang="zh-CN" altLang="en-US" dirty="0" smtClean="0"/>
              <a:t>哪儿</a:t>
            </a:r>
            <a:r>
              <a:rPr lang="en-US" altLang="zh-CN" dirty="0" smtClean="0"/>
              <a:t> to Beijing.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05800" y="4267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5029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out </a:t>
            </a:r>
            <a:r>
              <a:rPr lang="zh-CN" altLang="en-US" dirty="0" smtClean="0"/>
              <a:t>吗</a:t>
            </a:r>
            <a:r>
              <a:rPr lang="en-US" altLang="zh-CN" dirty="0" smtClean="0"/>
              <a:t>, add </a:t>
            </a:r>
            <a:r>
              <a:rPr lang="zh-CN" altLang="en-US" dirty="0" smtClean="0"/>
              <a:t>不</a:t>
            </a:r>
            <a:r>
              <a:rPr lang="en-US" altLang="zh-CN" dirty="0" smtClean="0"/>
              <a:t> before </a:t>
            </a:r>
            <a:r>
              <a:rPr lang="zh-CN" altLang="en-US" dirty="0" smtClean="0"/>
              <a:t>多</a:t>
            </a:r>
            <a:r>
              <a:rPr lang="en-US" altLang="zh-CN" dirty="0" smtClean="0"/>
              <a:t>.                       Take out </a:t>
            </a:r>
            <a:r>
              <a:rPr lang="zh-CN" altLang="en-US" dirty="0" smtClean="0"/>
              <a:t>吗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579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Grandma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53400" y="5486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Atlanta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6248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</a:t>
            </a:r>
            <a:r>
              <a:rPr lang="zh-CN" altLang="en-US" dirty="0" smtClean="0"/>
              <a:t>哪位亲戚</a:t>
            </a:r>
            <a:r>
              <a:rPr lang="en-US" altLang="zh-CN" dirty="0" smtClean="0"/>
              <a:t> to grandma (</a:t>
            </a:r>
            <a:r>
              <a:rPr lang="en-US" altLang="zh-CN" dirty="0" err="1" smtClean="0"/>
              <a:t>wai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po</a:t>
            </a:r>
            <a:r>
              <a:rPr lang="en-US" altLang="zh-CN" dirty="0" smtClean="0"/>
              <a:t>).   Change </a:t>
            </a:r>
            <a:r>
              <a:rPr lang="zh-CN" altLang="en-US" dirty="0" smtClean="0"/>
              <a:t>哪儿</a:t>
            </a:r>
            <a:r>
              <a:rPr lang="en-US" altLang="zh-CN" dirty="0" smtClean="0"/>
              <a:t> to Atlanta, take out </a:t>
            </a:r>
            <a:r>
              <a:rPr lang="zh-CN" altLang="en-US" dirty="0" smtClean="0"/>
              <a:t>他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4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1  QUIZLET </a:t>
            </a:r>
            <a:r>
              <a:rPr lang="en-US" sz="1600" b="1" dirty="0" smtClean="0">
                <a:solidFill>
                  <a:srgbClr val="FF0000"/>
                </a:solidFill>
              </a:rPr>
              <a:t>relatives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59287" y="0"/>
            <a:ext cx="0" cy="746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59287" y="0"/>
            <a:ext cx="267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9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034"/>
            <a:ext cx="5818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Task </a:t>
            </a:r>
            <a:r>
              <a:rPr lang="en-US" b="1" dirty="0" smtClean="0"/>
              <a:t>2: Each group of 2 students will make a chart like this.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455"/>
            <a:ext cx="9144000" cy="6401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7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90796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1878717"/>
            <a:ext cx="381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143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 many/much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381000" y="3905013"/>
            <a:ext cx="19050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8150" y="4320540"/>
            <a:ext cx="55245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43000" y="392787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&amp; B live together.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54732" y="621613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我们</a:t>
            </a:r>
            <a:r>
              <a:rPr lang="zh-CN" altLang="en-US" dirty="0" smtClean="0">
                <a:solidFill>
                  <a:srgbClr val="FF0000"/>
                </a:solidFill>
              </a:rPr>
              <a:t>每年</a:t>
            </a:r>
            <a:r>
              <a:rPr lang="zh-CN" altLang="en-US" dirty="0" smtClean="0">
                <a:solidFill>
                  <a:schemeClr val="accent2"/>
                </a:solidFill>
              </a:rPr>
              <a:t>都</a:t>
            </a:r>
            <a:r>
              <a:rPr lang="zh-CN" altLang="en-US" dirty="0" smtClean="0">
                <a:solidFill>
                  <a:srgbClr val="FFC000"/>
                </a:solidFill>
              </a:rPr>
              <a:t>在</a:t>
            </a:r>
            <a:r>
              <a:rPr lang="zh-CN" altLang="en-US" dirty="0" smtClean="0">
                <a:solidFill>
                  <a:schemeClr val="accent1"/>
                </a:solidFill>
              </a:rPr>
              <a:t>爷爷，奶奶家</a:t>
            </a:r>
            <a:r>
              <a:rPr lang="zh-CN" altLang="en-US" dirty="0" smtClean="0">
                <a:solidFill>
                  <a:srgbClr val="FF0066"/>
                </a:solidFill>
              </a:rPr>
              <a:t>过</a:t>
            </a:r>
            <a:r>
              <a:rPr lang="zh-CN" altLang="en-US" dirty="0" smtClean="0">
                <a:solidFill>
                  <a:srgbClr val="00B0F0"/>
                </a:solidFill>
              </a:rPr>
              <a:t>圣诞节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6585466"/>
            <a:ext cx="502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Subject + adverb + </a:t>
            </a:r>
            <a:r>
              <a:rPr lang="zh-CN" altLang="en-US" sz="1000" dirty="0" smtClean="0"/>
              <a:t>都 </a:t>
            </a:r>
            <a:r>
              <a:rPr lang="en-US" altLang="zh-CN" sz="1000" dirty="0" smtClean="0"/>
              <a:t>+ </a:t>
            </a:r>
            <a:r>
              <a:rPr lang="zh-CN" altLang="en-US" sz="1000" dirty="0" smtClean="0"/>
              <a:t>在 </a:t>
            </a:r>
            <a:r>
              <a:rPr lang="en-US" altLang="zh-CN" sz="1000" dirty="0" smtClean="0"/>
              <a:t>+ place + </a:t>
            </a:r>
            <a:r>
              <a:rPr lang="zh-CN" altLang="en-US" sz="1000" dirty="0" smtClean="0"/>
              <a:t>过 </a:t>
            </a:r>
            <a:r>
              <a:rPr lang="en-US" altLang="zh-CN" sz="1000" dirty="0" smtClean="0"/>
              <a:t>+ holiday.</a:t>
            </a:r>
            <a:endParaRPr lang="en-US" sz="1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7932" y="0"/>
            <a:ext cx="5181599" cy="710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733800" y="135029"/>
            <a:ext cx="80785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TASK 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57054" y="3365351"/>
            <a:ext cx="86074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TASK </a:t>
            </a:r>
            <a:r>
              <a:rPr lang="en-US" dirty="0" smtClean="0"/>
              <a:t>4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08730" y="504361"/>
            <a:ext cx="2154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Reference: Text 1 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733137" y="981295"/>
            <a:ext cx="215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Subject + year + V. + </a:t>
            </a:r>
            <a:r>
              <a:rPr lang="zh-CN" altLang="en-US" sz="1400" dirty="0" smtClean="0"/>
              <a:t>了。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516456" y="1417273"/>
            <a:ext cx="2154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Reference: Text 1 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325692" y="2284726"/>
            <a:ext cx="215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我不常</a:t>
            </a:r>
            <a:r>
              <a:rPr lang="en-US" altLang="zh-CN" sz="1400" dirty="0" smtClean="0"/>
              <a:t>…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325692" y="2699516"/>
            <a:ext cx="2154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Reference: Text 1 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6247451" y="3173100"/>
            <a:ext cx="295100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Write down the hints on the hand out. 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00608" y="5638800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We spend time at grandma and grandpa’s house for Christmas every year.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3253" y="105789"/>
            <a:ext cx="37338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TASK3&amp;4 are on a separate sheet of paper!!!!!!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18252" y="2542401"/>
            <a:ext cx="2154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Meet/see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178672" y="1257424"/>
            <a:ext cx="2154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Pass away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386265" y="1713060"/>
            <a:ext cx="2154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Spring festival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409436" y="3326987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伯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1965717" y="2379673"/>
            <a:ext cx="18520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伯伯   </a:t>
            </a:r>
            <a:r>
              <a:rPr lang="en-US" altLang="zh-CN" sz="1200" dirty="0" smtClean="0"/>
              <a:t>dad’s older brother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13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 animBg="1"/>
      <p:bldP spid="25" grpId="0" animBg="1"/>
      <p:bldP spid="26" grpId="0"/>
      <p:bldP spid="2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4572"/>
            <a:ext cx="7551124" cy="616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37514" y="1524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8286" y="2057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爷爷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723416" y="2057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奶奶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565770" y="2058572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姥爷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445638" y="2057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姥姥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48286" y="5334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姑姑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661870" y="5334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伯伯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54" y="5347138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舅舅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99210" y="5347138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姨妈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514" y="15240"/>
            <a:ext cx="9181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Task 1: Describe your family, choose the information and say it to </a:t>
            </a:r>
            <a:r>
              <a:rPr lang="en-US" sz="1600" dirty="0" err="1" smtClean="0"/>
              <a:t>Fenglaoshi</a:t>
            </a:r>
            <a:r>
              <a:rPr lang="en-US" sz="1600" dirty="0" smtClean="0"/>
              <a:t>. </a:t>
            </a:r>
          </a:p>
          <a:p>
            <a:pPr algn="ctr"/>
            <a:r>
              <a:rPr lang="en-US" sz="1600" b="1" dirty="0" smtClean="0"/>
              <a:t>Reference – QUIZLET (reference 02/03 Task1)</a:t>
            </a:r>
            <a:endParaRPr lang="en-US" sz="1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28600" y="2785947"/>
            <a:ext cx="9144000" cy="127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 smtClean="0"/>
              <a:t>名字：小红，大明，天天，欢欢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42882" y="284475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 smtClean="0"/>
              <a:t>出生地：北京，亚特兰大，伦敦，上海</a:t>
            </a:r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41710" y="3526799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 smtClean="0"/>
              <a:t>长大：</a:t>
            </a:r>
            <a:r>
              <a:rPr lang="zh-CN" altLang="en-US" sz="1600" dirty="0"/>
              <a:t>日本</a:t>
            </a:r>
            <a:r>
              <a:rPr lang="zh-CN" altLang="en-US" sz="1600" dirty="0" smtClean="0"/>
              <a:t>，英国，澳大利亚，德国</a:t>
            </a:r>
            <a:endParaRPr lang="en-US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06326" y="4193812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 smtClean="0"/>
              <a:t>亲戚：外公和外婆，姑姑和伯伯，舅舅和姨妈，哥哥和姐姐</a:t>
            </a:r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72190" y="4867953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 smtClean="0"/>
              <a:t>亲戚住在：北京，亚特兰大，伦敦，上海</a:t>
            </a:r>
            <a:endParaRPr lang="en-US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00325" y="551738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 smtClean="0"/>
              <a:t>我去过：美国，英国，澳大利亚，德国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929357"/>
            <a:ext cx="4580270" cy="1848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05200" y="1295400"/>
            <a:ext cx="8382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3135913"/>
            <a:ext cx="8382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62600" y="1295400"/>
            <a:ext cx="609600" cy="76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05100" y="3738491"/>
            <a:ext cx="609600" cy="76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1762392"/>
            <a:ext cx="1066800" cy="100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05099" y="4391817"/>
            <a:ext cx="620151" cy="8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38400" y="2209800"/>
            <a:ext cx="17526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76400" y="5062672"/>
            <a:ext cx="381000" cy="679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0" y="2652164"/>
            <a:ext cx="685800" cy="1155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54690" y="6444401"/>
            <a:ext cx="685800" cy="1155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62600" y="2247900"/>
            <a:ext cx="990600" cy="76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02290" y="5742511"/>
            <a:ext cx="990600" cy="76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3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075525"/>
            <a:ext cx="4274264" cy="377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6495" y="0"/>
            <a:ext cx="6005673" cy="37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29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2: Read the sentences about </a:t>
            </a:r>
            <a:r>
              <a:rPr lang="zh-CN" altLang="en-US" dirty="0" smtClean="0"/>
              <a:t>小明</a:t>
            </a:r>
            <a:r>
              <a:rPr lang="en-US" altLang="zh-CN" dirty="0" smtClean="0"/>
              <a:t>’s family and put a check mark for the place each relative lives in.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828800" y="1295400"/>
            <a:ext cx="8382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00400" y="4191000"/>
            <a:ext cx="8382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3766" y="4191000"/>
            <a:ext cx="606068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5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458200" cy="707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05400" y="1676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Change </a:t>
            </a:r>
            <a:r>
              <a:rPr lang="zh-CN" altLang="en-US" sz="1200" dirty="0" smtClean="0"/>
              <a:t>几 </a:t>
            </a:r>
            <a:r>
              <a:rPr lang="en-US" altLang="zh-CN" sz="1200" dirty="0" smtClean="0"/>
              <a:t>to a number. Change </a:t>
            </a:r>
            <a:r>
              <a:rPr lang="zh-CN" altLang="en-US" sz="1200" dirty="0" smtClean="0"/>
              <a:t>谁 </a:t>
            </a:r>
            <a:r>
              <a:rPr lang="en-US" altLang="zh-CN" sz="1200" dirty="0" smtClean="0"/>
              <a:t>to your family members.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819400"/>
            <a:ext cx="7086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Yes: take out </a:t>
            </a:r>
            <a:r>
              <a:rPr lang="zh-CN" altLang="en-US" sz="1200" dirty="0" smtClean="0"/>
              <a:t>吗</a:t>
            </a:r>
            <a:r>
              <a:rPr lang="en-US" altLang="zh-CN" sz="1200" dirty="0" smtClean="0"/>
              <a:t>. No: take our </a:t>
            </a:r>
            <a:r>
              <a:rPr lang="zh-CN" altLang="en-US" sz="1200" dirty="0" smtClean="0"/>
              <a:t>吗，</a:t>
            </a:r>
            <a:r>
              <a:rPr lang="en-US" altLang="zh-CN" sz="1200" dirty="0" smtClean="0"/>
              <a:t>add </a:t>
            </a:r>
            <a:r>
              <a:rPr lang="zh-CN" altLang="en-US" sz="1200" dirty="0" smtClean="0"/>
              <a:t>不</a:t>
            </a:r>
            <a:r>
              <a:rPr lang="en-US" altLang="zh-CN" sz="1200" dirty="0" smtClean="0"/>
              <a:t> in front of </a:t>
            </a:r>
            <a:r>
              <a:rPr lang="zh-CN" altLang="en-US" sz="1200" dirty="0" smtClean="0"/>
              <a:t>工作</a:t>
            </a:r>
            <a:r>
              <a:rPr lang="en-US" altLang="zh-CN" sz="1200" dirty="0" smtClean="0"/>
              <a:t>. Describe their jobs, using “he/she is …”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581400"/>
            <a:ext cx="7620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Yes: Take out </a:t>
            </a:r>
            <a:r>
              <a:rPr lang="zh-CN" altLang="en-US" sz="1200" dirty="0" smtClean="0"/>
              <a:t>吗</a:t>
            </a:r>
            <a:r>
              <a:rPr lang="en-US" altLang="zh-CN" sz="1200" dirty="0" smtClean="0"/>
              <a:t>. No: Take out </a:t>
            </a:r>
            <a:r>
              <a:rPr lang="zh-CN" altLang="en-US" sz="1200" dirty="0" smtClean="0"/>
              <a:t>吗，</a:t>
            </a:r>
            <a:r>
              <a:rPr lang="en-US" altLang="zh-CN" sz="1200" dirty="0" smtClean="0"/>
              <a:t>add </a:t>
            </a:r>
            <a:r>
              <a:rPr lang="zh-CN" altLang="en-US" sz="1200" dirty="0" smtClean="0"/>
              <a:t>不</a:t>
            </a:r>
            <a:r>
              <a:rPr lang="en-US" altLang="zh-CN" sz="1200" dirty="0" smtClean="0"/>
              <a:t> in front of </a:t>
            </a:r>
            <a:r>
              <a:rPr lang="zh-CN" altLang="en-US" sz="1200" dirty="0" smtClean="0"/>
              <a:t>多。</a:t>
            </a:r>
            <a:r>
              <a:rPr lang="en-US" altLang="zh-CN" sz="1200" dirty="0" smtClean="0"/>
              <a:t>Chang </a:t>
            </a:r>
            <a:r>
              <a:rPr lang="zh-CN" altLang="en-US" sz="1200" dirty="0" smtClean="0"/>
              <a:t>什么亲戚</a:t>
            </a:r>
            <a:r>
              <a:rPr lang="en-US" altLang="zh-CN" sz="1200" dirty="0" smtClean="0"/>
              <a:t> to the family members on your dad’s side.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067444"/>
            <a:ext cx="7620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Change </a:t>
            </a:r>
            <a:r>
              <a:rPr lang="zh-CN" altLang="en-US" sz="1200" dirty="0" smtClean="0"/>
              <a:t>哪儿</a:t>
            </a:r>
            <a:r>
              <a:rPr lang="en-US" altLang="zh-CN" sz="1200" dirty="0" smtClean="0"/>
              <a:t> to the place your mom or dad lives in. Yes: Take out </a:t>
            </a:r>
            <a:r>
              <a:rPr lang="zh-CN" altLang="en-US" sz="1200" dirty="0" smtClean="0"/>
              <a:t>吗</a:t>
            </a:r>
            <a:r>
              <a:rPr lang="en-US" altLang="zh-CN" sz="1200" dirty="0" smtClean="0"/>
              <a:t>. / No: take out</a:t>
            </a:r>
            <a:r>
              <a:rPr lang="zh-CN" altLang="en-US" sz="1200" dirty="0" smtClean="0"/>
              <a:t>吗，</a:t>
            </a:r>
            <a:r>
              <a:rPr lang="en-US" altLang="zh-CN" sz="1200" dirty="0" smtClean="0"/>
              <a:t>change </a:t>
            </a:r>
            <a:r>
              <a:rPr lang="zh-CN" altLang="en-US" sz="1200" dirty="0" smtClean="0"/>
              <a:t>还 </a:t>
            </a:r>
            <a:r>
              <a:rPr lang="en-US" altLang="zh-CN" sz="1200" dirty="0" smtClean="0"/>
              <a:t>to </a:t>
            </a:r>
            <a:r>
              <a:rPr lang="zh-CN" altLang="en-US" sz="1200" dirty="0" smtClean="0"/>
              <a:t>不。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791200"/>
            <a:ext cx="7620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Change  </a:t>
            </a:r>
            <a:r>
              <a:rPr lang="zh-CN" altLang="en-US" sz="1200" dirty="0" smtClean="0"/>
              <a:t>哪儿 </a:t>
            </a:r>
            <a:r>
              <a:rPr lang="en-US" altLang="zh-CN" sz="1200" dirty="0" smtClean="0"/>
              <a:t> to a place.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6514956"/>
            <a:ext cx="7620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Change </a:t>
            </a:r>
            <a:r>
              <a:rPr lang="zh-CN" altLang="en-US" sz="1200" dirty="0" smtClean="0"/>
              <a:t>哪儿</a:t>
            </a:r>
            <a:r>
              <a:rPr lang="en-US" altLang="zh-CN" sz="1200" dirty="0" smtClean="0"/>
              <a:t>to another place.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6493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Task 3 : Answer the questions in complete sentences.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858399"/>
            <a:ext cx="8001000" cy="7136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4713693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妈妈  </a:t>
            </a:r>
            <a:r>
              <a:rPr lang="en-US" altLang="zh-CN" dirty="0" smtClean="0"/>
              <a:t>or  </a:t>
            </a:r>
            <a:r>
              <a:rPr lang="zh-CN" altLang="en-US" dirty="0" smtClean="0"/>
              <a:t>爸爸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90900" y="66178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Change all </a:t>
            </a:r>
            <a:r>
              <a:rPr lang="zh-CN" altLang="en-US" b="1" dirty="0" smtClean="0">
                <a:solidFill>
                  <a:srgbClr val="FF0000"/>
                </a:solidFill>
              </a:rPr>
              <a:t>你 </a:t>
            </a:r>
            <a:r>
              <a:rPr lang="en-US" altLang="zh-CN" b="1" dirty="0" smtClean="0">
                <a:solidFill>
                  <a:srgbClr val="FF0000"/>
                </a:solidFill>
              </a:rPr>
              <a:t>to </a:t>
            </a:r>
            <a:r>
              <a:rPr lang="zh-CN" altLang="en-US" b="1" dirty="0" smtClean="0">
                <a:solidFill>
                  <a:srgbClr val="FF0000"/>
                </a:solidFill>
              </a:rPr>
              <a:t>我。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7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034"/>
            <a:ext cx="5818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Task </a:t>
            </a:r>
            <a:r>
              <a:rPr lang="en-US" b="1" dirty="0" smtClean="0"/>
              <a:t>2: Each group of 2 students will make a chart like this.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455"/>
            <a:ext cx="9144000" cy="6401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70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942</Words>
  <Application>Microsoft Office PowerPoint</Application>
  <PresentationFormat>On-screen Show (4:3)</PresentationFormat>
  <Paragraphs>155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Feng, Jia</cp:lastModifiedBy>
  <cp:revision>40</cp:revision>
  <dcterms:created xsi:type="dcterms:W3CDTF">2015-01-01T23:40:15Z</dcterms:created>
  <dcterms:modified xsi:type="dcterms:W3CDTF">2016-02-23T19:21:40Z</dcterms:modified>
</cp:coreProperties>
</file>