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87" r:id="rId3"/>
    <p:sldId id="289" r:id="rId4"/>
    <p:sldId id="288" r:id="rId5"/>
    <p:sldId id="273" r:id="rId6"/>
    <p:sldId id="275" r:id="rId7"/>
    <p:sldId id="295" r:id="rId8"/>
    <p:sldId id="292" r:id="rId9"/>
    <p:sldId id="293" r:id="rId10"/>
    <p:sldId id="290" r:id="rId11"/>
    <p:sldId id="296" r:id="rId12"/>
    <p:sldId id="310" r:id="rId13"/>
    <p:sldId id="299" r:id="rId14"/>
    <p:sldId id="302" r:id="rId15"/>
    <p:sldId id="303" r:id="rId16"/>
    <p:sldId id="301" r:id="rId17"/>
    <p:sldId id="30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B823E-A1B0-4B9C-B699-C80D58134E5F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8A325-39D0-4F56-A83F-A518CADD8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2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3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EC61-2FB4-4FDE-B686-AA56C86FFC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2861-99F4-4271-9C11-D0E45CA3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EC61-2FB4-4FDE-B686-AA56C86FFC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2861-99F4-4271-9C11-D0E45CA3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EC61-2FB4-4FDE-B686-AA56C86FFC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2861-99F4-4271-9C11-D0E45CA3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EC61-2FB4-4FDE-B686-AA56C86FFC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2861-99F4-4271-9C11-D0E45CA3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EC61-2FB4-4FDE-B686-AA56C86FFC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2861-99F4-4271-9C11-D0E45CA3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EC61-2FB4-4FDE-B686-AA56C86FFC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2861-99F4-4271-9C11-D0E45CA3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EC61-2FB4-4FDE-B686-AA56C86FFC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2861-99F4-4271-9C11-D0E45CA3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EC61-2FB4-4FDE-B686-AA56C86FFC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2861-99F4-4271-9C11-D0E45CA3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EC61-2FB4-4FDE-B686-AA56C86FFC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2861-99F4-4271-9C11-D0E45CA3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EC61-2FB4-4FDE-B686-AA56C86FFC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2861-99F4-4271-9C11-D0E45CA3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EC61-2FB4-4FDE-B686-AA56C86FFC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2861-99F4-4271-9C11-D0E45CA3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5EC61-2FB4-4FDE-B686-AA56C86FFC7C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52861-99F4-4271-9C11-D0E45CA3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9144000" cy="311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600200"/>
            <a:ext cx="2947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 NOW 10% of your grade!!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293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70504"/>
            <a:ext cx="4648200" cy="70173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Speaking task: </a:t>
            </a:r>
            <a:r>
              <a:rPr lang="zh-CN" altLang="en-US" dirty="0" smtClean="0"/>
              <a:t>说</a:t>
            </a:r>
            <a:endParaRPr lang="en-US" dirty="0" smtClean="0"/>
          </a:p>
          <a:p>
            <a:r>
              <a:rPr lang="en-US" dirty="0" smtClean="0"/>
              <a:t>Choose 3 clothes to describe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 err="1" smtClean="0"/>
              <a:t>Fenglaoshi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Color + </a:t>
            </a:r>
            <a:r>
              <a:rPr lang="zh-CN" altLang="en-US" b="1" dirty="0" smtClean="0">
                <a:solidFill>
                  <a:srgbClr val="FF0000"/>
                </a:solidFill>
              </a:rPr>
              <a:t>的</a:t>
            </a:r>
            <a:r>
              <a:rPr lang="en-US" altLang="zh-CN" dirty="0" smtClean="0"/>
              <a:t> + clothes</a:t>
            </a:r>
          </a:p>
          <a:p>
            <a:endParaRPr lang="en-US" altLang="zh-CN" dirty="0"/>
          </a:p>
          <a:p>
            <a:r>
              <a:rPr lang="en-US" altLang="zh-CN" dirty="0" smtClean="0"/>
              <a:t>Reference: QUIZLET </a:t>
            </a:r>
            <a:r>
              <a:rPr lang="en-US" altLang="zh-CN" b="1" dirty="0" smtClean="0">
                <a:solidFill>
                  <a:srgbClr val="FF0000"/>
                </a:solidFill>
              </a:rPr>
              <a:t>colors &amp; clothes 1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Writing task: </a:t>
            </a:r>
            <a:r>
              <a:rPr lang="zh-CN" altLang="en-US" dirty="0" smtClean="0"/>
              <a:t>写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Write 5 sentences using the clothes you didn’t choose.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Subject + </a:t>
            </a:r>
            <a:r>
              <a:rPr lang="zh-CN" altLang="en-US" dirty="0" smtClean="0"/>
              <a:t>喜欢</a:t>
            </a:r>
            <a:r>
              <a:rPr lang="zh-CN" altLang="en-US" dirty="0"/>
              <a:t>穿</a:t>
            </a:r>
            <a:r>
              <a:rPr lang="en-US" altLang="zh-CN" dirty="0" smtClean="0"/>
              <a:t>+ color +</a:t>
            </a:r>
            <a:r>
              <a:rPr lang="zh-CN" altLang="en-US" dirty="0" smtClean="0"/>
              <a:t> 的</a:t>
            </a:r>
            <a:r>
              <a:rPr lang="en-US" altLang="zh-CN" dirty="0" smtClean="0"/>
              <a:t> + clothes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1.</a:t>
            </a:r>
          </a:p>
          <a:p>
            <a:endParaRPr lang="en-US" altLang="zh-CN" dirty="0"/>
          </a:p>
          <a:p>
            <a:r>
              <a:rPr lang="en-US" altLang="zh-CN" dirty="0" smtClean="0"/>
              <a:t>2.</a:t>
            </a:r>
          </a:p>
          <a:p>
            <a:endParaRPr lang="en-US" altLang="zh-CN" dirty="0"/>
          </a:p>
          <a:p>
            <a:r>
              <a:rPr lang="en-US" altLang="zh-CN" dirty="0" smtClean="0"/>
              <a:t>3.</a:t>
            </a:r>
          </a:p>
          <a:p>
            <a:endParaRPr lang="en-US" altLang="zh-CN" dirty="0"/>
          </a:p>
          <a:p>
            <a:r>
              <a:rPr lang="en-US" altLang="zh-CN" dirty="0" smtClean="0"/>
              <a:t>4.</a:t>
            </a:r>
          </a:p>
          <a:p>
            <a:endParaRPr lang="en-US" altLang="zh-CN" dirty="0"/>
          </a:p>
          <a:p>
            <a:r>
              <a:rPr lang="en-US" altLang="zh-CN" dirty="0" smtClean="0"/>
              <a:t>5.</a:t>
            </a:r>
          </a:p>
          <a:p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72"/>
            <a:ext cx="10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TASK 2</a:t>
            </a:r>
            <a:r>
              <a:rPr lang="zh-CN" altLang="en-US" b="1" dirty="0" smtClean="0"/>
              <a:t>：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305749"/>
            <a:ext cx="1004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TASK3</a:t>
            </a:r>
            <a:r>
              <a:rPr lang="zh-CN" altLang="en-US" b="1" dirty="0" smtClean="0"/>
              <a:t>：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48200" y="2935427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Summarize the story of </a:t>
            </a:r>
            <a:r>
              <a:rPr lang="en-US" dirty="0" err="1" smtClean="0"/>
              <a:t>Nian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51717" y="48384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https://www.youtube.com/watch?v=P1AKwg7Ng2s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367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黄色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7" name="Text Box 19"/>
          <p:cNvSpPr txBox="1">
            <a:spLocks noChangeArrowheads="1"/>
          </p:cNvSpPr>
          <p:nvPr/>
        </p:nvSpPr>
        <p:spPr bwMode="auto">
          <a:xfrm>
            <a:off x="2342322" y="2819399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红色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3314700" y="2235847"/>
            <a:ext cx="2514600" cy="34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颜色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5052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蓝色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419600" y="28194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绿色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AutoShape 5" descr="data:image/jpeg;base64,/9j/4AAQSkZJRgABAQAAAQABAAD/2wCEAAkGBxIQEBAPDxIPDw8QDg8PEBYUEA8QEBQWFBEWFhQRFRQYHCggGBonGxQUITEhJSkrLi4uFx8zODMsNygtLisBCgoKDg0OGxAQGywkHyQsLCwtLCwsLC8sLCwsLCwsLCwsLCwsLCwsLS0sLCwsLCwsLCwsLCwsLCwsLCwsLCwsLP/AABEIAOEA4QMBEQACEQEDEQH/xAAcAAEAAgMBAQEAAAAAAAAAAAAAAgMEBQYBBwj/xABGEAABAwICBgQLBAgFBQAAAAABAAIDBBEFIQYSEzFBUWFxgZEHFCIyQlJyobHB0WKCovAjM0NTkrLCwwhzg5PhFiQ1s/H/xAAaAQEAAwEBAQAAAAAAAAAAAAAAAgMEAQUG/8QANxEAAgECBAEKBQMEAwEAAAAAAAECAxEEEiExBRMyQVFhcZGx0fAigaHB4RRC8RUjM1I0YpIk/9oADAMBAAIRAxEAPwD7igCAIAgCAIAgCAIAgCAIAgCAIAgCAIAgCAIAgCAIAgCAIAgCAIAgCAIAgCAIAgCAIAgCAIAgCAIAgCAIAgCAIAgCAIAgCAIAgCAIAgCAIAgCAIAgCAICMkgaLuIaBvJIA71xtLVg1lRpJSM86eI+yTJ/JdZpY3Dx3mvPyJqnJ9Bhv0zoxue93VE/5gKp8Tw/X9Gd5KREabUnOQf6ZXP6ph+t+DO8lIvi0to3ZbbVP2mSN95bZTjxDDvTN5nOSl1GzpcQhl/VSxSey9rj3ArTCrCfNkn3Mg01uZKsOBAEAQBAEAQBAEAQBAEAQBAEAQBAEAQBAEBpMX0pp6e7S7ayD0GWJB+0dw+PQsVfH0aOjd31IsjTlI5p+kVdVktpYzGzmwBx6jI7Idll5ssdia/+JWXvpehbycI7iPQ+omOtVT59JdM/quTYKH6GpUd6s/ud5RLZGxh0Mpm+e6V/W9rR7grP0VCHOfiyPKSexlM0boh+zB63yO+acnhF1eYvMkdH6I/smfxSD5pbCdgvMok0Uo3bg5nsyu+DrrnIYWW1vE7mma+q0GbvimcOWu0O97bfBQlw+P7Ze/odVTrMfZYnR5sc6aMcAds23LVd5Q7ETxlDZ3Xj56+AtCRscM06YTq1UZiO4uZdzb8bt85vvWujxaL0qqz99G/mQlRfQdZTVLJWh8bmvYdxaQR1L1YTjNZou6KWmty1SOBAEAQBAEAQBAEAQBAEAQBAEAQGJiWIxU7DJM4NbuHFzj6rRxKqrVoUo5puyOxi27I4irxqrxB5ipWuii3Gxsbc5JOHsj3rxKmLr4p5aWi97v7L6mhQjDVm0wrRCGEB05Ez+RyiHU30u3uUqeDpUlmqO/l4HHNvY321AAawAAZDKwHUApzxaWkEcUOsrc8nifgs0qtSW7JpJELKrKdPLLlgeEKDR0iQotHTwEjcSFFSlDmuw0ZNtU4b8/cVphjqkedqOTT2Meuw+nqhaRg1+DvNkHU4b+palOhiNHv9SLjKJzdRg1VQOM1I9z2elYeVbk9m5w6R7lTyNbDyz0Xp73XSLqWjOh0d0sjqbRy2inOQF/Iefsk7j0H3r08JxCFb4ZaS+j7vQpnScdUdIvRKggCAIAgCAIAgCAIAgCAIAgNXj+Nx0kes7ynuvs2A2Lj8hzKzYrFQw8bvfoXWThByZx2H4ZPiUnjFS4thvlbK4v5kY4N6fiV4kKdXFy5Sq9Pe3YXtqCsjsoI44WCOFrWtHAbus8ytU60KSyU16EEm9WRJJzOayNuTvInse2RICylYCy5YHllxoHhCg0dIkKDR0gQq2jpBwVbR1FTwoMsTLIastyd5Q94WyhjJQ0lqvqJUlLY1mO6OR1AMsGqyXeeDH9Y4O6e9aquHhXWem9fe5TrF2ZXo1pO6N/itbdrgdRr3bweDZD/V381dg8e4vkq2/X6+pVOn0xO2XtFAQBAEAQBAEAQBAEAQBAYGNYoylidK/Pgxt7FzjuaPryVGIrxowc5fySjFydjisFwyTEJnVdUSY9bIZgOtujbyYPzndeFRpzxM+Vq7e/oaJNQVkdm+QABjLAAWyyAA4BX18R+yBGMellYCzJEiQCsSOEgFJIHtlLKcuLJlFzwhRaOkSFBoECFW0SIEKpo6QIVbR0rcFWyaZS8KDLUyMUxYbjdxHAqyjWlSlePgSlBTVmVY5hDKyPXZZszRZp5/Yd0dPBenOEMVDNHf3ozK4uDsyjQ3HnB3iVTcPadWIu33H7J3Ty7uS0cPxjvyFXfo9PQpqQ/cjtF7BQEAQBAEAQBAEAQBARe8NBcSAACSTkABvJXG7K7B87me/FaywuKePd0Mvmfadb82XztSbxtf/qvL1ZqS5OPadmQ2NrYowGta0NAG4AcFfiKqguTgRir6sg0LHFEyYCtSIkwFakcOR8IOn0GEMaHN29VKNaKEODfJvbaSOz1W3BAyuSDbcSNNGg6ncQlKx8/wPw6ybYCupodg51taDaCRg5lr3EP/AA/JaZYRW+FkVM+10dSyaNk0LmyRSMa9jm5hzXC4IWNxtoydywhQaOkSFW0SMatqWQxvllc2OKNjnvccg1oFySq8rbshc+L434b5NqRRU0Rga62tPtDI8cw1jgGdut8lvhw1NfG9ewrdXqO60C07gxZjgG7CqjGtJEXa3k3ttGOy1m3IByuCRfeCfPxWElRfWusthNSOqcFgZYil4UGWxKHhRZdE8gnMbrjd6Q5hW0K7oyutuklOCmrGFpZhQkYKqHz2AF1si5o9L2h8OpejiaSqRVWnv9vwYbZXZm90SxrxqHyj+mjs2Tp9V/bbvBXq4HFcvT13W/r8zNUhlZvFtKwgCAIAgCAIAgCA5LwgYrs420zD5c2b7bwwHd945dQK8rimIywVKO8vL8+pdRjd3MvR7DhSU4BH6V9nye0Rk3qA+aoglhqPb9yT+KRlArAm27smTCticJhWo4SLgASTYAEk8ABvKuiiLPyLphjrsQraireTaSQ7MH0Y25Rs7GgdtzxXsU4ZIpFLdzTKZw+7/wCHjSAyQ1GHSOvsLVEAJz1HutK0DkHlp65CsmJh+4nFn2AhYmiZAqtokfH/APEFjxjhp8PYbbcmefPPUY60bSORfrHrjC1YKneTm+ghUfQfC16RUbfRPG3UFZBVsvaOQbQD0ozlIztaT22VVekqtNwZ2Ls7n6uDgQCDcEAg8wdxXyUlY2oqeoMsiUPUGXRKHqLLYmVhlRY7M7j5vXxC9DAV7Pk307d5ViKd1mRz7ycNr2yNuIJN44ajj5TfumxHUFcpfpMQpLmvy6fDcxSWaNj6M03FxmDmOS+kMh6gCAIAgCAIAgBKA+d4X/3+IvndnFGddvKzTaIdHrdhXzkJfqMS6nQtvt6mp/DCx19U+5twHxUcXUzTyrZeYgrIg1UxJEwrokSwK2Jw02nNQY8LxB7TZwoamx4gmMgH3rTRV5ohLY/Iy9cpCA+heAmr2eMxM/fwVER7IzL/AGlVWXwHVufpYrzpFqK3KpnT82eHSq18YkZ+5p6eLvZtP7i9HCK1MqnufPlqIhAfqvQmcyYZQPJuTRU4J4ktjDSfcvlMUrVpLtZshsjbPWVlsSh6iXRKHqLLolBNjcZEG4UbtO6LUrqxdpJTeMUm0A8uMbQdmT291+4L2qtq+HzLff1PMnHJOxn6DYhtqUMJu+A7I+za7D3ZfdXo8NrcpQSe8dPQyVY2kdEvQKwgCAIAgCAIDT6W1mxo5nDJzm7NvO7zq3HUCT2LJjqnJ0JP5eOhOmryRp9B6bZ0rpSM5XOd91vkgd+t3rysIlToOb7WXT1lY2gK85O7uywm1WxOFgV0SJMK6Jw02nMBkwvEGAXJoakgDMktjc4Ady1UH8aIS2PyOvWKQgPoPgKpdfGYX/uYKmU9sZj/ALipru0Dsdz9LErzmy0g5VNkj81+HOl1MYkf++p6eXuZs/7a9PCO9JFM9z5+tJEID9V6EQGPDKBhBBFFTkg5EF0YdY96+UxbvWl3s2Q5qNq9ZWXRKHqDLolD1FlsSh6iy5GyweS4ew5jzuw5H5L1eG1NJQ+fqZMXDaXyNLog/wAWr5qY+a8PYOks8ph/h1u9aOHvksTKn0P7ar6GCqrxufQF75mCAIAgCAIAgOM8JVRaOCL1nvkP3G2/rXj8YnaEY9bv4fyX0Fq2beni2VNFH6rI2nrAufeqMV/boKPcvfgThrK541eYixk2q1ESwFWxZwmCrUyJIgEFrhdpBBHMHIhXQlZ3ONH5E0twN+H1tRRvv+ikIYT6UZzjf2tIK9uMsyuZ2ahSB90/w84AWRVOIvbbbWpoCRmWNOtK4HkXBg62FY8VPaJOCPsJKwNlhAlVtnT4/wD4gsBL4qfEGC+xJp5yBmGPN4nE8g4vHXIFuwNTeJXUXSfDV6JWbbRXBXV9ZT0jL/pZAHkeiwZyP7GgnsUKk1CDkzqV3Y/V2qAAGizQAAOQGQC+QnK7bNqRU8qtlsSh5UWXRKHqLLYlLlFlyMjDX2lb03b3j62WrBSy1l26FWIV6bNZjh2OJU8wyDjC5x6najvwrfVfJ4qE+70f0PMavFo+hr6MxhAEAQBAEAQHBaenXrKaLhqM/HKR/SvC4o81eEPer/Bopc1s6avPmjr+Sp4g9IrvLaS3MdpXnIkywFWpkSYKsTIkwVamcJAqxM4cj4QtAIcXY12sIKuIascurrAtvfZSDi25NjvBJ33IO7D4jLoyuUbnz3BPAVUbUGuqIGwAguEBkfK/7IL2NDevPqWuWJiloQUT7ZRUkcEUcELBHFExscbRua0DIdPXxXmzqOTuWpWLiVU2SIkqDYMetpY5o5IZmiSKVjo5Gnc5pGY/5XIVHCV0GrnxXG/AbPtSaGogdASSBOZGSM+ySxjg7ry6l60MbFrX6FTps7zQHQOHCWOdrCerlGrJLq6oa299lGODbgXPGw3ZAebjcY6nwrYtpwtqdS4ry2XpFLyostiih5UWWxRS8qDLolJXCxE4HWe08nNPvU6TtUi+1eZyavFrsMPT9n6hw32lb/KR816vEFzX3nkxO/hfrNa71mg94X0ad1cxE10BAEAQBAEBwOl//k6X2ab/AN7l4PEP+XD5ebNNLmM6PETm3t+So4jvH5/YuorRlDCvPJtFrSpplZMFWJkSQKsTOEgVNM4SBU7g9uu5jgumYHhKi2dIkqLZ0iSq2wQJVbZIgSq2zqKnlRZYkUvKiy1IpeVFlqRQ8qLLkitRJnrd46wpR3Rx7Fen/mQ+3J/KF7PEOYu88iO52uHfqYv8qP8AlC9+nzF3GN7mQpnAgCAIAgCA4LTsatbTScNSP8EpP9S8LiatiIS7vo/yaKXNaOhxP0T7Q+Co4iua+/7Gih0mKxy8wtaLWuUiposBU0yJIFTTOEgVNM4SupZjguu5gLpmAuuOQIlRcjpElQbOkSVBs6VucoE0ilzlEsSKXlRLUil5XC1IqcVEtRFcOk4RdzRzc0e9WUlecV2rzIzdotmJ4QH/AKhv+a7+UD5r1eIPSK7zyY7nfwM1Wtb6rWjuFl9HFWVjETXQEAQBAEAQHF+Eqnuynl9V74z94Aj+QrxuMQ+CMu1rx/gvoPVo2TpdrTxSji2N/e3P3lZ8Z8dBSXY/H+TRQ0lYxmuXkGpota5SK2i1rl0raJgqSZCxIFSTOHt1K4sabHdKKek8l7i+W2UbLF/QXHc0defIFa8PhalbVaLrZCU1E4uu07qZD+i1KdvDVAe/tc4W7gF6tPh1KPO1KXVb2NXJjNQ/N885/wBV9u4Gy1RoUo7RXgQzPrICvl/ey/7j/qpcnD/VeAuy+HH6qPzZ5fvOMg7nXCqnhKE94Ly8jqnJdJusO08e0htSwPb60fkvHSWnI9ll59bhMXrSdux+v8lsa9tzr6LEY6hm0heHt3ZbweTgcwegrxa1KdKWWaszZBqSuixzlSXJFLnKJakUuK4yxIgokwgMnDmXlb0Xd3D62WrBxzVo+JTXdqbNbpCNtiFPCMwDC0/efrO/DZehWWfEwh3efoeZe0Wz6GvozGEAQBAEAQBAaXTGk2tHMB5zAJW/cNz+HW71jx9PlKEl1a+BOm7SNPohPtaQxHfGXM7D5TT7/cvKw/8AdoOHevQ1J5ZXJArx9tGeg0WtculbRY1y7cg0TDl25BomHLtyOU4fTPTbZF1LSOG0F2yyixDDxYzm7meG7fu9jA4DOlUq7dC6+19nn3b5qlS2iOHw2hnqXkQxyTPvdxALsznd7zkOsle1KcYLV2KEmzraDweVLheaSGEcrmV46wLD3rLPHQWyv9Caps20Xg9iHn1Lyfsxsb8SVnfEl1LxJciTdoBBwqJe0Rlc/qfd4kuQMOo8Hp/ZVLXcg6Ij3hx+CsjxGL6PBnHQZoMS0QrIQTs9s0cYna/4cne5aYYulLpt3kHSkjS0WIy0suvETG9ps4EGx+w9vEfnJTrUadaGWauvexGM5Qd0fSdH9II6xl2+RK0DaMJuR9oc29K+XxmDnh5a6p7P30nq0KqqLtNi5yxGpIgSokzxDoQGzwaPznn2R8T8l6vDafOn8vX7GLFy2j8zTaKt8ZxGWo3tZrvB6/IYP4bnsWnALlcVKp0L+F9DBVdo2PoC98zBAEAQBAEAQHjhcEHMEWKA+d4Neir5KZ2THnUbfj6UTu426yvm6a/T4iVJ7Pb7Gu+aKZu8Rj1X34Oz7eP56Vkx1LJUutnr6m+hLNC3UUNcshY0TDl0g0WBy7cg4nKaa6RPjLaGjD31k4z1AS+Np5W3OPuFzlkvV4fhFP8Au1Oavq/Tz2Mtepl+GO5iaN+DtrA2XEHazsiIWO8ke28b+puXSVuxPEVHSHj6IphQb3O7gLY2iOJjIo25Na1oaB1AZLxqmKnJ3NKpJAyKhyb3J5TwvUbncpEuS53KRLlwkkeCcjcVJVZR2ZLImYWKUFPVC1TE15tYPGUg6nDMdW5bKOPnTfV5eBXPDKRxeIaF1FM8VOHSGXUNw0lrZRzHBrxzGXUV60cZRrwyVVo/D1RkdCdOWaBvsBxoVTHBzTFURENnicC17Dzsc7HgvCxmElh5dcXs+v8AJ6WHrqou1bo2ixmgIAAupX2Bl49U+LUhaD5bxs29bvOPYL+5e3L/AOfD5en7vc8mpLPO5laBYfsqbaEWdO7X6dQZMHxP3lv4XR5Ojme8tfl0e+0y1ZXlY6VekVBAEAQBAEAQBAcd4QcMJayrjvrRWbJbfq3u13Y4/i6F5HFaDcVVjut+78F1GX7WX4fVCspg7LaDJ3Q8DPsPzWaaWKoab/c1Up5JGFe2R3rxNtGena5MOS5BokXGxta9sr5i/C4UluQaKMJw6Kl13RgvnlJdPM+zpZCeZ4N5NFgOAW2rjJOKitl4Lu9XuZ40EndmZrrG3fVluU910uMo10uMp5rrlzuUiXJc7lIly5ckokC5cJJEC5cJpHjXkG4Nl2MnF3R1pPcqqKeOR7ZXNAmYCGvGTi072E8W9By3cgRe8RKUHF/h/nt+WxWqSTuTWYtCAz8JptZ2udzd3Sf+F6GAoZpco9l5/gy4mpZZV0mjricRrmQMJ2MZIJHqg/pH9uQHYtLi8ViFTWy9v0PPbyxufRY2BoDWgBrQAANwA3BfRpJKyMhJdAQBAEAQBAEAQEJog9rmOAc1zS1wO4gixC5KKkrPYHzputhdYWOuaeTcd92Xyd7Tdx7eYXzkovB1nF81+/p0muMsyudDiVMHDbMsQQCbZgjg4KvHYa/92Hz9Tbhq37H8jWgryzYehyXOWJBy7c5lJa6XI5T3XS4ynmulxlGulxlIlyXJZSJcuXO2PLodPFw6EAQBAW00BkcGjtPIc1dQoyqzyr+CFSooRuzzSjFBTxCniNpHttlva073dZz95XrYipGhTVOHvtPLbc5XZtdDcE8Wh15BaaWxdza30WfM9J6F6PD8LyNO8uc9/Qy1J5mdCvQKwgCAIAgCAIAgCA8LkBqNIcNZVxGN1mvHlRu4td9DxH0CzYrDRrwyvfoZKE8ruclgGLOpXmkqvJaHWaT6BPC/qHgenlu8SjVlRlyNX3+DVvqjd4hQ6vlszbvI5dI6FnxeDyfHDbq6vx5G+hXzfDLc16841BAEB7dDgugPEOhAEAQBAEAQFkEBedVvbyHSVbSpSqyyxITmoK7MvE8QjoorCzpXeaOLj6x5NC9j4MLTst/M82pUdSV2arRbC3SyeO1PlXdrRg+k7g8j1RwHR0C9nD8JKcuXq/L19DPUnb4Ud0yZe4Zy0FAeoAgCAIAgCAICLnWQGNJIgMaSRAaLHsMbUt4NlaPId/S7mPgseMwccRHqktn69hOE3FmowbHH0rvF6oO1Bk073MHR6zfz0Lx6daeHlyVb36o06PVHRT0TZAJIS0hwuLEap6QeCjiMCp/HS8Oh9xrpYm2kjWvaQbEEEcCvKlFxdpKzNqaauiKidCAIAgCAIAgCAIDLpKFz8z5LefPqC14fBzq6vRdfoUVa8Yabs8xfGoqNpjjAfN6t932nn5fBelOpTw0csFr71ZglOU3dmiwzDn1EnjFUS4E3AO93LLg3o/JnhMFKtLla23Quv8eZROpbSJ18Ui90zmVHIgMqORAZDXICSAIAgCAIAgKZEBiyIDEkQGLIgNZiNGyZtnjduI84dRVFfDU68bTXz6USjJxehpIZaihcSw68RNyMyw9Y9E9K8OpQr4R3WsffgaYzjLvOiocep6oBslo5OTjb+F//AM6lJVKGIVprX3syyM5Qehkz4Ud7Dccjke9ZqvDpLWm795rhik+cjBlgc3zmkdmXesE6U4c5NGiM4y2ZWqyYQBAEB60XyGZ6M11Jt2Rx6bmVDh0jt41R0/TetdPA1Z7q3f6FM8RCPaZErYKYa8z234a3H2WDf71vhhaNBZpu77fsv5Mk8RKWi0OfxPSiSYmKla5gOWt+0PVwaOn4KMsTOrLJRXr+CjRasow3CQ068vlvve29oPM8yt+E4bGDz1dZfT8spnVvojfxleqUmVGgMuNAZUaAy40BagCAIAgCAICD2oDGkYgMWRiAxZI0BiyRoDFkiQGnrMGY7NvkHoHk930XnYjhlKprH4X2beBbGq1uUQT1lLlG4vYOH6xv8JzHYvPlhsXQ5vxLs1+m/gWqcGbKl0z4TRG/EsP9LvqoRx9tJx99zJ2M9mkFFJ5x1T9qNwPeB81J1MLPdLwJKpUWzZcKmiduliH+qW/ErnIYR9Xj+Sf6ip1/Q921EP20P+8Pqufp8J1r/wBfk7+pqe0VvxShZ6cZ6g+T6qWXCQ6vP1IuvUfSY0+l8DBaKN7+xsbfr7keMpQVoL7FbzPc1c+klVNlC0RtPqi5/jdl8FFVcTW/xR9970OPKt2YkeFPe7XmeXE78y5x63FaaXCpSeatL5L1KnW/1NvTUjWCzQAPzvPFevSowpLLBWKXJvczY4lYcMmONAZUcaAyo2IDKjYgMljUBNAEAQBAEAQBARcy6AokhQGNJAgMd8CAx306Ax306ApfTIDHmoGu85od1gFQnThPSST7zqbWxhSYFGfRI6iQskuHYeX7bdzZNVZFDtHmcDIO1v0VL4RR6G/FehLlpHn/AE831pPw/Rc/pFH/AGf09By0ixmARjfrHrd9FZHheHW938/Sxx1pGTFhMbdzG9oue8rTDCUIc2K995Bzk+ky20q0ES1lMgL2UyAvZToDIZAgMiOBAZMcKAvayyAkgCAIAgCAIAgCAIAgIlgQFboAgKnUyAqdSoCp1IgKzSICBpEB54ogPPE0B6KRASFIgJCkQFjaVAWtpUBc2mQFrYQgJhoQEkAQBAEAQBAEAQBAEAQBAEAQBAEB5ZAeagQDZhAebMIBsggGzCA92YQDVCA9sgPU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734878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黑色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10242" name="Picture 2" descr="C:\Users\Wang Desktop\AppData\Local\Microsoft\Windows\Temporary Internet Files\Content.IE5\3KZSVD20\red-appl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066800" cy="1066800"/>
          </a:xfrm>
          <a:prstGeom prst="rect">
            <a:avLst/>
          </a:prstGeom>
          <a:noFill/>
        </p:spPr>
      </p:pic>
      <p:pic>
        <p:nvPicPr>
          <p:cNvPr id="10243" name="Picture 3" descr="C:\Users\Wang Desktop\AppData\Local\Microsoft\Windows\Temporary Internet Files\Content.IE5\GPEMKDB3\intelmac-green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67840" cy="1104900"/>
          </a:xfrm>
          <a:prstGeom prst="rect">
            <a:avLst/>
          </a:prstGeom>
          <a:noFill/>
        </p:spPr>
      </p:pic>
      <p:pic>
        <p:nvPicPr>
          <p:cNvPr id="10244" name="Picture 4" descr="C:\Users\Wang Desktop\AppData\Local\Microsoft\Windows\Temporary Internet Files\Content.IE5\OT8TI7ZX\solid-yellow-background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52400"/>
            <a:ext cx="762000" cy="838200"/>
          </a:xfrm>
          <a:prstGeom prst="rect">
            <a:avLst/>
          </a:prstGeom>
          <a:noFill/>
        </p:spPr>
      </p:pic>
      <p:pic>
        <p:nvPicPr>
          <p:cNvPr id="10245" name="Picture 5" descr="C:\Users\Wang Desktop\AppData\Local\Microsoft\Windows\Temporary Internet Files\Content.IE5\WS0FKFET\The-best-top-desktop-blue-wallpapers-blue-wallpaper-blue-background-hd-24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905000"/>
            <a:ext cx="1524000" cy="1143000"/>
          </a:xfrm>
          <a:prstGeom prst="rect">
            <a:avLst/>
          </a:prstGeom>
          <a:noFill/>
        </p:spPr>
      </p:pic>
      <p:pic>
        <p:nvPicPr>
          <p:cNvPr id="10246" name="Picture 6" descr="C:\Users\Wang Desktop\AppData\Local\Microsoft\Windows\Temporary Internet Files\Content.IE5\IUKDBZ2H\cetXv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1828800"/>
            <a:ext cx="1897458" cy="1066800"/>
          </a:xfrm>
          <a:prstGeom prst="rect">
            <a:avLst/>
          </a:prstGeom>
          <a:noFill/>
        </p:spPr>
      </p:pic>
      <p:pic>
        <p:nvPicPr>
          <p:cNvPr id="10248" name="Picture 8" descr="C:\Users\Wang Desktop\AppData\Local\Microsoft\Windows\Temporary Internet Files\Content.IE5\1MRNIZGY\colors-20071014113033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0"/>
            <a:ext cx="1371600" cy="10287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48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1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69332"/>
            <a:ext cx="5410200" cy="4034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 NOW: Under line the answers. (10%)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4753236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3600" dirty="0" smtClean="0"/>
              <a:t>你爸爸喜欢什么颜色？</a:t>
            </a:r>
            <a:endParaRPr lang="en-US" altLang="zh-CN" sz="3600" dirty="0" smtClean="0"/>
          </a:p>
          <a:p>
            <a:pPr marL="342900" indent="-342900">
              <a:buAutoNum type="arabicPeriod"/>
            </a:pPr>
            <a:r>
              <a:rPr lang="zh-CN" altLang="en-US" sz="3600" dirty="0"/>
              <a:t>妈</a:t>
            </a:r>
            <a:r>
              <a:rPr lang="zh-CN" altLang="en-US" sz="3600" dirty="0" smtClean="0"/>
              <a:t>妈呢？</a:t>
            </a:r>
            <a:endParaRPr lang="en-US" altLang="zh-CN" sz="3600" dirty="0" smtClean="0"/>
          </a:p>
          <a:p>
            <a:pPr marL="342900" indent="-342900">
              <a:buAutoNum type="arabicPeriod"/>
            </a:pPr>
            <a:r>
              <a:rPr lang="zh-CN" altLang="en-US" sz="3600" dirty="0"/>
              <a:t>你喜</a:t>
            </a:r>
            <a:r>
              <a:rPr lang="zh-CN" altLang="en-US" sz="3600" dirty="0" smtClean="0"/>
              <a:t>欢</a:t>
            </a:r>
            <a:r>
              <a:rPr lang="zh-CN" altLang="en-US" sz="3600" dirty="0"/>
              <a:t>绿色</a:t>
            </a:r>
            <a:r>
              <a:rPr lang="zh-CN" altLang="en-US" sz="3600" dirty="0" smtClean="0"/>
              <a:t>吗？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860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Task 1: Divide the words into 3 categories (20%).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9199723" cy="2602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26767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Clothes: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326767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Routines: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326767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Transportations: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0" y="3048000"/>
            <a:ext cx="0" cy="381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0" y="3048000"/>
            <a:ext cx="0" cy="381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484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152400"/>
            <a:ext cx="911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2: listen to the items and match the colors with the words. (24%)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03" y="521732"/>
            <a:ext cx="8458200" cy="2361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63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Choose 1 </a:t>
            </a:r>
            <a:r>
              <a:rPr lang="en-US" altLang="zh-CN" dirty="0" smtClean="0">
                <a:solidFill>
                  <a:srgbClr val="FF0000"/>
                </a:solidFill>
              </a:rPr>
              <a:t>adult </a:t>
            </a:r>
            <a:r>
              <a:rPr lang="en-US" altLang="zh-CN" dirty="0" smtClean="0"/>
              <a:t>in the picture to describe using the following sentences:  (46%)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25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/>
              <a:t>TASK 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226" y="101202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这是</a:t>
            </a:r>
            <a:r>
              <a:rPr lang="en-US" altLang="zh-CN" sz="2400" dirty="0" smtClean="0"/>
              <a:t>…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7200" y="184349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她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他</a:t>
            </a:r>
            <a:r>
              <a:rPr lang="en-US" altLang="zh-CN" sz="2400" dirty="0" smtClean="0"/>
              <a:t>…</a:t>
            </a:r>
            <a:r>
              <a:rPr lang="zh-CN" altLang="en-US" sz="2400" dirty="0" smtClean="0"/>
              <a:t>岁。</a:t>
            </a:r>
            <a:endParaRPr lang="en-US" altLang="zh-CN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57200" y="2743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她</a:t>
            </a:r>
            <a:r>
              <a:rPr lang="en-US" altLang="zh-CN" sz="2400" dirty="0"/>
              <a:t>/</a:t>
            </a:r>
            <a:r>
              <a:rPr lang="zh-CN" altLang="en-US" sz="2400" dirty="0"/>
              <a:t>他是</a:t>
            </a:r>
            <a:r>
              <a:rPr lang="zh-CN" altLang="en-US" sz="2400" dirty="0" smtClean="0"/>
              <a:t>一个</a:t>
            </a:r>
            <a:r>
              <a:rPr lang="en-US" altLang="zh-CN" sz="2400" dirty="0" smtClean="0"/>
              <a:t>…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676751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她</a:t>
            </a:r>
            <a:r>
              <a:rPr lang="en-US" altLang="zh-CN" sz="2400" dirty="0"/>
              <a:t>/</a:t>
            </a:r>
            <a:r>
              <a:rPr lang="zh-CN" altLang="en-US" sz="2400" dirty="0"/>
              <a:t>他每</a:t>
            </a:r>
            <a:r>
              <a:rPr lang="zh-CN" altLang="en-US" sz="2400" dirty="0" smtClean="0"/>
              <a:t>天</a:t>
            </a:r>
            <a:r>
              <a:rPr lang="en-US" altLang="zh-CN" sz="2400" dirty="0" smtClean="0"/>
              <a:t>…</a:t>
            </a:r>
            <a:r>
              <a:rPr lang="zh-CN" altLang="en-US" sz="2400" dirty="0" smtClean="0"/>
              <a:t>上班。</a:t>
            </a:r>
            <a:endParaRPr lang="en-US" altLang="zh-CN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12677" y="4465599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她</a:t>
            </a:r>
            <a:r>
              <a:rPr lang="en-US" altLang="zh-CN" sz="2400" dirty="0"/>
              <a:t>/</a:t>
            </a:r>
            <a:r>
              <a:rPr lang="zh-CN" altLang="en-US" sz="2400" dirty="0"/>
              <a:t>他喜</a:t>
            </a:r>
            <a:r>
              <a:rPr lang="zh-CN" altLang="en-US" sz="2400" dirty="0" smtClean="0"/>
              <a:t>欢穿</a:t>
            </a:r>
            <a:r>
              <a:rPr lang="en-US" altLang="zh-CN" sz="2400" dirty="0" smtClean="0"/>
              <a:t>color1 </a:t>
            </a:r>
            <a:r>
              <a:rPr lang="zh-CN" altLang="en-US" sz="2400" dirty="0" smtClean="0"/>
              <a:t>的</a:t>
            </a:r>
            <a:r>
              <a:rPr lang="en-US" altLang="zh-CN" sz="2400" dirty="0" smtClean="0"/>
              <a:t>clothes 1 </a:t>
            </a:r>
            <a:r>
              <a:rPr lang="zh-CN" altLang="en-US" sz="2400" dirty="0" smtClean="0"/>
              <a:t>和</a:t>
            </a:r>
            <a:r>
              <a:rPr lang="en-US" altLang="zh-CN" sz="2400" dirty="0" smtClean="0"/>
              <a:t>…</a:t>
            </a:r>
            <a:r>
              <a:rPr lang="zh-CN" altLang="en-US" sz="2400" dirty="0" smtClean="0"/>
              <a:t>的</a:t>
            </a:r>
            <a:r>
              <a:rPr lang="en-US" altLang="zh-CN" sz="2400" dirty="0" smtClean="0"/>
              <a:t>clothes 2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006991" y="103158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184349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39887" y="277373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09900" y="379516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get to work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91" y="573948"/>
            <a:ext cx="4546209" cy="28753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2677" y="5066431"/>
            <a:ext cx="83820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*You can get up 10% bonus to write down any other information about the family. *</a:t>
            </a:r>
            <a:endParaRPr lang="en-US" altLang="zh-CN" dirty="0"/>
          </a:p>
          <a:p>
            <a:r>
              <a:rPr lang="en-US" altLang="zh-CN" dirty="0" smtClean="0"/>
              <a:t>1.</a:t>
            </a:r>
          </a:p>
          <a:p>
            <a:r>
              <a:rPr lang="en-US" altLang="zh-CN" dirty="0" smtClean="0"/>
              <a:t>2.</a:t>
            </a:r>
          </a:p>
          <a:p>
            <a:r>
              <a:rPr lang="en-US" altLang="zh-CN" dirty="0" smtClean="0"/>
              <a:t>3.</a:t>
            </a:r>
          </a:p>
          <a:p>
            <a:r>
              <a:rPr lang="en-US" altLang="zh-CN" dirty="0" smtClean="0"/>
              <a:t>4.</a:t>
            </a:r>
          </a:p>
          <a:p>
            <a:r>
              <a:rPr lang="en-US" altLang="zh-CN" dirty="0" smtClean="0"/>
              <a:t>5.</a:t>
            </a:r>
            <a:endParaRPr lang="en-US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464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72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TASK1  QUIZLET instructions – </a:t>
            </a:r>
            <a:r>
              <a:rPr lang="en-US" sz="1600" b="1" i="1" u="sng" dirty="0">
                <a:solidFill>
                  <a:srgbClr val="FF0000"/>
                </a:solidFill>
              </a:rPr>
              <a:t>Unit Test Vocab </a:t>
            </a:r>
            <a:r>
              <a:rPr lang="en-US" sz="1600" b="1" i="1" u="sng" dirty="0" smtClean="0">
                <a:solidFill>
                  <a:srgbClr val="FF0000"/>
                </a:solidFill>
              </a:rPr>
              <a:t>2</a:t>
            </a:r>
            <a:endParaRPr lang="en-US" sz="1600" b="1" i="1" u="sng" dirty="0">
              <a:solidFill>
                <a:srgbClr val="FF0000"/>
              </a:solidFill>
            </a:endParaRPr>
          </a:p>
          <a:p>
            <a:pPr algn="ctr"/>
            <a:r>
              <a:rPr lang="en-US" sz="1600" b="1" dirty="0" smtClean="0"/>
              <a:t>each section/20%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/>
              <a:t>Flashcard-Go over all the words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40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826" y="969496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494432" y="916341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60513" y="2785523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657" y="3010784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356731" y="3147531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09800" y="3174811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11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108794" y="4214199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95600" y="39624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8662" y="4666092"/>
            <a:ext cx="1161338" cy="2118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20/20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20/20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097889" y="2870532"/>
            <a:ext cx="40078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565593" y="6589499"/>
            <a:ext cx="40078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2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长裤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7" name="Text Box 19"/>
          <p:cNvSpPr txBox="1">
            <a:spLocks noChangeArrowheads="1"/>
          </p:cNvSpPr>
          <p:nvPr/>
        </p:nvSpPr>
        <p:spPr bwMode="auto">
          <a:xfrm>
            <a:off x="2342322" y="2819399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衬衫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3314700" y="2235847"/>
            <a:ext cx="2514600" cy="34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衣服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5052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短裤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419600" y="28194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汗衫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AutoShape 5" descr="data:image/jpeg;base64,/9j/4AAQSkZJRgABAQAAAQABAAD/2wCEAAkGBxIQEBAPDxIPDw8QDg8PEBYUEA8QEBQWFBEWFhQRFRQYHCggGBonGxQUITEhJSkrLi4uFx8zODMsNygtLisBCgoKDg0OGxAQGywkHyQsLCwtLCwsLC8sLCwsLCwsLCwsLCwsLCwsLS0sLCwsLCwsLCwsLCwsLCwsLCwsLCwsLP/AABEIAOEA4QMBEQACEQEDEQH/xAAcAAEAAgMBAQEAAAAAAAAAAAAAAgMEBQYBBwj/xABGEAABAwICBgQLBAgFBQAAAAABAAIDBBEFIQYSEzFBUWFxgZEHFCIyQlJyobHB0WKCovAjM0NTkrLCwwhzg5PhFiQ1s/H/xAAaAQEAAwEBAQAAAAAAAAAAAAAAAgMEAQUG/8QANxEAAgECBAEKBQMEAwEAAAAAAAECAxEEEiExBRMyQVFhcZGx0fAigaHB4RRC8RUjM1I0YpIk/9oADAMBAAIRAxEAPwD7igCAIAgCAIAgCAIAgCAIAgCAIAgCAIAgCAIAgCAIAgCAIAgCAIAgCAIAgCAIAgCAIAgCAIAgCAIAgCAIAgCAIAgCAIAgCAIAgCAIAgCAIAgCAIAgCAICMkgaLuIaBvJIA71xtLVg1lRpJSM86eI+yTJ/JdZpY3Dx3mvPyJqnJ9Bhv0zoxue93VE/5gKp8Tw/X9Gd5KREabUnOQf6ZXP6ph+t+DO8lIvi0to3ZbbVP2mSN95bZTjxDDvTN5nOSl1GzpcQhl/VSxSey9rj3ArTCrCfNkn3Mg01uZKsOBAEAQBAEAQBAEAQBAEAQBAEAQBAEAQBAEBpMX0pp6e7S7ayD0GWJB+0dw+PQsVfH0aOjd31IsjTlI5p+kVdVktpYzGzmwBx6jI7Idll5ssdia/+JWXvpehbycI7iPQ+omOtVT59JdM/quTYKH6GpUd6s/ud5RLZGxh0Mpm+e6V/W9rR7grP0VCHOfiyPKSexlM0boh+zB63yO+acnhF1eYvMkdH6I/smfxSD5pbCdgvMok0Uo3bg5nsyu+DrrnIYWW1vE7mma+q0GbvimcOWu0O97bfBQlw+P7Ze/odVTrMfZYnR5sc6aMcAds23LVd5Q7ETxlDZ3Xj56+AtCRscM06YTq1UZiO4uZdzb8bt85vvWujxaL0qqz99G/mQlRfQdZTVLJWh8bmvYdxaQR1L1YTjNZou6KWmty1SOBAEAQBAEAQBAEAQBAEAQBAEAQGJiWIxU7DJM4NbuHFzj6rRxKqrVoUo5puyOxi27I4irxqrxB5ipWuii3Gxsbc5JOHsj3rxKmLr4p5aWi97v7L6mhQjDVm0wrRCGEB05Ez+RyiHU30u3uUqeDpUlmqO/l4HHNvY321AAawAAZDKwHUApzxaWkEcUOsrc8nifgs0qtSW7JpJELKrKdPLLlgeEKDR0iQotHTwEjcSFFSlDmuw0ZNtU4b8/cVphjqkedqOTT2Meuw+nqhaRg1+DvNkHU4b+palOhiNHv9SLjKJzdRg1VQOM1I9z2elYeVbk9m5w6R7lTyNbDyz0Xp73XSLqWjOh0d0sjqbRy2inOQF/Iefsk7j0H3r08JxCFb4ZaS+j7vQpnScdUdIvRKggCAIAgCAIAgCAIAgCAIAgNXj+Nx0kes7ynuvs2A2Lj8hzKzYrFQw8bvfoXWThByZx2H4ZPiUnjFS4thvlbK4v5kY4N6fiV4kKdXFy5Sq9Pe3YXtqCsjsoI44WCOFrWtHAbus8ytU60KSyU16EEm9WRJJzOayNuTvInse2RICylYCy5YHllxoHhCg0dIkKDR0gQq2jpBwVbR1FTwoMsTLIastyd5Q94WyhjJQ0lqvqJUlLY1mO6OR1AMsGqyXeeDH9Y4O6e9aquHhXWem9fe5TrF2ZXo1pO6N/itbdrgdRr3bweDZD/V381dg8e4vkq2/X6+pVOn0xO2XtFAQBAEAQBAEAQBAEAQBAYGNYoylidK/Pgxt7FzjuaPryVGIrxowc5fySjFydjisFwyTEJnVdUSY9bIZgOtujbyYPzndeFRpzxM+Vq7e/oaJNQVkdm+QABjLAAWyyAA4BX18R+yBGMellYCzJEiQCsSOEgFJIHtlLKcuLJlFzwhRaOkSFBoECFW0SIEKpo6QIVbR0rcFWyaZS8KDLUyMUxYbjdxHAqyjWlSlePgSlBTVmVY5hDKyPXZZszRZp5/Yd0dPBenOEMVDNHf3ozK4uDsyjQ3HnB3iVTcPadWIu33H7J3Ty7uS0cPxjvyFXfo9PQpqQ/cjtF7BQEAQBAEAQBAEAQBARe8NBcSAACSTkABvJXG7K7B87me/FaywuKePd0Mvmfadb82XztSbxtf/qvL1ZqS5OPadmQ2NrYowGta0NAG4AcFfiKqguTgRir6sg0LHFEyYCtSIkwFakcOR8IOn0GEMaHN29VKNaKEODfJvbaSOz1W3BAyuSDbcSNNGg6ncQlKx8/wPw6ybYCupodg51taDaCRg5lr3EP/AA/JaZYRW+FkVM+10dSyaNk0LmyRSMa9jm5hzXC4IWNxtoydywhQaOkSFW0SMatqWQxvllc2OKNjnvccg1oFySq8rbshc+L434b5NqRRU0Rga62tPtDI8cw1jgGdut8lvhw1NfG9ewrdXqO60C07gxZjgG7CqjGtJEXa3k3ttGOy1m3IByuCRfeCfPxWElRfWusthNSOqcFgZYil4UGWxKHhRZdE8gnMbrjd6Q5hW0K7oyutuklOCmrGFpZhQkYKqHz2AF1si5o9L2h8OpejiaSqRVWnv9vwYbZXZm90SxrxqHyj+mjs2Tp9V/bbvBXq4HFcvT13W/r8zNUhlZvFtKwgCAIAgCAIAgCA5LwgYrs420zD5c2b7bwwHd945dQK8rimIywVKO8vL8+pdRjd3MvR7DhSU4BH6V9nye0Rk3qA+aoglhqPb9yT+KRlArAm27smTCticJhWo4SLgASTYAEk8ABvKuiiLPyLphjrsQraireTaSQ7MH0Y25Rs7GgdtzxXsU4ZIpFLdzTKZw+7/wCHjSAyQ1GHSOvsLVEAJz1HutK0DkHlp65CsmJh+4nFn2AhYmiZAqtokfH/APEFjxjhp8PYbbcmefPPUY60bSORfrHrjC1YKneTm+ghUfQfC16RUbfRPG3UFZBVsvaOQbQD0ozlIztaT22VVekqtNwZ2Ls7n6uDgQCDcEAg8wdxXyUlY2oqeoMsiUPUGXRKHqLLYmVhlRY7M7j5vXxC9DAV7Pk307d5ViKd1mRz7ycNr2yNuIJN44ajj5TfumxHUFcpfpMQpLmvy6fDcxSWaNj6M03FxmDmOS+kMh6gCAIAgCAIAgBKA+d4X/3+IvndnFGddvKzTaIdHrdhXzkJfqMS6nQtvt6mp/DCx19U+5twHxUcXUzTyrZeYgrIg1UxJEwrokSwK2Jw02nNQY8LxB7TZwoamx4gmMgH3rTRV5ohLY/Iy9cpCA+heAmr2eMxM/fwVER7IzL/AGlVWXwHVufpYrzpFqK3KpnT82eHSq18YkZ+5p6eLvZtP7i9HCK1MqnufPlqIhAfqvQmcyYZQPJuTRU4J4ktjDSfcvlMUrVpLtZshsjbPWVlsSh6iXRKHqLLolBNjcZEG4UbtO6LUrqxdpJTeMUm0A8uMbQdmT291+4L2qtq+HzLff1PMnHJOxn6DYhtqUMJu+A7I+za7D3ZfdXo8NrcpQSe8dPQyVY2kdEvQKwgCAIAgCAIDT6W1mxo5nDJzm7NvO7zq3HUCT2LJjqnJ0JP5eOhOmryRp9B6bZ0rpSM5XOd91vkgd+t3rysIlToOb7WXT1lY2gK85O7uywm1WxOFgV0SJMK6Jw02nMBkwvEGAXJoakgDMktjc4Ady1UH8aIS2PyOvWKQgPoPgKpdfGYX/uYKmU9sZj/ALipru0Dsdz9LErzmy0g5VNkj81+HOl1MYkf++p6eXuZs/7a9PCO9JFM9z5+tJEID9V6EQGPDKBhBBFFTkg5EF0YdY96+UxbvWl3s2Q5qNq9ZWXRKHqDLolD1FlsSh6iy5GyweS4ew5jzuw5H5L1eG1NJQ+fqZMXDaXyNLog/wAWr5qY+a8PYOks8ph/h1u9aOHvksTKn0P7ar6GCqrxufQF75mCAIAgCAIAgOM8JVRaOCL1nvkP3G2/rXj8YnaEY9bv4fyX0Fq2beni2VNFH6rI2nrAufeqMV/boKPcvfgThrK541eYixk2q1ESwFWxZwmCrUyJIgEFrhdpBBHMHIhXQlZ3ONH5E0twN+H1tRRvv+ikIYT6UZzjf2tIK9uMsyuZ2ahSB90/w84AWRVOIvbbbWpoCRmWNOtK4HkXBg62FY8VPaJOCPsJKwNlhAlVtnT4/wD4gsBL4qfEGC+xJp5yBmGPN4nE8g4vHXIFuwNTeJXUXSfDV6JWbbRXBXV9ZT0jL/pZAHkeiwZyP7GgnsUKk1CDkzqV3Y/V2qAAGizQAAOQGQC+QnK7bNqRU8qtlsSh5UWXRKHqLLYlLlFlyMjDX2lb03b3j62WrBSy1l26FWIV6bNZjh2OJU8wyDjC5x6najvwrfVfJ4qE+70f0PMavFo+hr6MxhAEAQBAEAQHBaenXrKaLhqM/HKR/SvC4o81eEPer/Bopc1s6avPmjr+Sp4g9IrvLaS3MdpXnIkywFWpkSYKsTIkwVamcJAqxM4cj4QtAIcXY12sIKuIascurrAtvfZSDi25NjvBJ33IO7D4jLoyuUbnz3BPAVUbUGuqIGwAguEBkfK/7IL2NDevPqWuWJiloQUT7ZRUkcEUcELBHFExscbRua0DIdPXxXmzqOTuWpWLiVU2SIkqDYMetpY5o5IZmiSKVjo5Gnc5pGY/5XIVHCV0GrnxXG/AbPtSaGogdASSBOZGSM+ySxjg7ry6l60MbFrX6FTps7zQHQOHCWOdrCerlGrJLq6oa299lGODbgXPGw3ZAebjcY6nwrYtpwtqdS4ry2XpFLyostiih5UWWxRS8qDLolJXCxE4HWe08nNPvU6TtUi+1eZyavFrsMPT9n6hw32lb/KR816vEFzX3nkxO/hfrNa71mg94X0ad1cxE10BAEAQBAEBwOl//k6X2ab/AN7l4PEP+XD5ebNNLmM6PETm3t+So4jvH5/YuorRlDCvPJtFrSpplZMFWJkSQKsTOEgVNM4SBU7g9uu5jgumYHhKi2dIkqLZ0iSq2wQJVbZIgSq2zqKnlRZYkUvKiy1IpeVFlqRQ8qLLkitRJnrd46wpR3Rx7Fen/mQ+3J/KF7PEOYu88iO52uHfqYv8qP8AlC9+nzF3GN7mQpnAgCAIAgCA4LTsatbTScNSP8EpP9S8LiatiIS7vo/yaKXNaOhxP0T7Q+Co4iua+/7Gih0mKxy8wtaLWuUiposBU0yJIFTTOEgVNM4SupZjguu5gLpmAuuOQIlRcjpElQbOkSVBs6VucoE0ilzlEsSKXlRLUil5XC1IqcVEtRFcOk4RdzRzc0e9WUlecV2rzIzdotmJ4QH/AKhv+a7+UD5r1eIPSK7zyY7nfwM1Wtb6rWjuFl9HFWVjETXQEAQBAEAQHF+Eqnuynl9V74z94Aj+QrxuMQ+CMu1rx/gvoPVo2TpdrTxSji2N/e3P3lZ8Z8dBSXY/H+TRQ0lYxmuXkGpota5SK2i1rl0raJgqSZCxIFSTOHt1K4sabHdKKek8l7i+W2UbLF/QXHc0defIFa8PhalbVaLrZCU1E4uu07qZD+i1KdvDVAe/tc4W7gF6tPh1KPO1KXVb2NXJjNQ/N885/wBV9u4Gy1RoUo7RXgQzPrICvl/ey/7j/qpcnD/VeAuy+HH6qPzZ5fvOMg7nXCqnhKE94Ly8jqnJdJusO08e0htSwPb60fkvHSWnI9ll59bhMXrSdux+v8lsa9tzr6LEY6hm0heHt3ZbweTgcwegrxa1KdKWWaszZBqSuixzlSXJFLnKJakUuK4yxIgokwgMnDmXlb0Xd3D62WrBxzVo+JTXdqbNbpCNtiFPCMwDC0/efrO/DZehWWfEwh3efoeZe0Wz6GvozGEAQBAEAQBAaXTGk2tHMB5zAJW/cNz+HW71jx9PlKEl1a+BOm7SNPohPtaQxHfGXM7D5TT7/cvKw/8AdoOHevQ1J5ZXJArx9tGeg0WtculbRY1y7cg0TDl25BomHLtyOU4fTPTbZF1LSOG0F2yyixDDxYzm7meG7fu9jA4DOlUq7dC6+19nn3b5qlS2iOHw2hnqXkQxyTPvdxALsznd7zkOsle1KcYLV2KEmzraDweVLheaSGEcrmV46wLD3rLPHQWyv9Caps20Xg9iHn1Lyfsxsb8SVnfEl1LxJciTdoBBwqJe0Rlc/qfd4kuQMOo8Hp/ZVLXcg6Ij3hx+CsjxGL6PBnHQZoMS0QrIQTs9s0cYna/4cne5aYYulLpt3kHSkjS0WIy0suvETG9ps4EGx+w9vEfnJTrUadaGWauvexGM5Qd0fSdH9II6xl2+RK0DaMJuR9oc29K+XxmDnh5a6p7P30nq0KqqLtNi5yxGpIgSokzxDoQGzwaPznn2R8T8l6vDafOn8vX7GLFy2j8zTaKt8ZxGWo3tZrvB6/IYP4bnsWnALlcVKp0L+F9DBVdo2PoC98zBAEAQBAEAQHjhcEHMEWKA+d4Neir5KZ2THnUbfj6UTu426yvm6a/T4iVJ7Pb7Gu+aKZu8Rj1X34Oz7eP56Vkx1LJUutnr6m+hLNC3UUNcshY0TDl0g0WBy7cg4nKaa6RPjLaGjD31k4z1AS+Np5W3OPuFzlkvV4fhFP8Au1Oavq/Tz2Mtepl+GO5iaN+DtrA2XEHazsiIWO8ke28b+puXSVuxPEVHSHj6IphQb3O7gLY2iOJjIo25Na1oaB1AZLxqmKnJ3NKpJAyKhyb3J5TwvUbncpEuS53KRLlwkkeCcjcVJVZR2ZLImYWKUFPVC1TE15tYPGUg6nDMdW5bKOPnTfV5eBXPDKRxeIaF1FM8VOHSGXUNw0lrZRzHBrxzGXUV60cZRrwyVVo/D1RkdCdOWaBvsBxoVTHBzTFURENnicC17Dzsc7HgvCxmElh5dcXs+v8AJ6WHrqou1bo2ixmgIAAupX2Bl49U+LUhaD5bxs29bvOPYL+5e3L/AOfD5en7vc8mpLPO5laBYfsqbaEWdO7X6dQZMHxP3lv4XR5Ojme8tfl0e+0y1ZXlY6VekVBAEAQBAEAQBAcd4QcMJayrjvrRWbJbfq3u13Y4/i6F5HFaDcVVjut+78F1GX7WX4fVCspg7LaDJ3Q8DPsPzWaaWKoab/c1Up5JGFe2R3rxNtGena5MOS5BokXGxta9sr5i/C4UluQaKMJw6Kl13RgvnlJdPM+zpZCeZ4N5NFgOAW2rjJOKitl4Lu9XuZ40EndmZrrG3fVluU910uMo10uMp5rrlzuUiXJc7lIly5ckokC5cJJEC5cJpHjXkG4Nl2MnF3R1pPcqqKeOR7ZXNAmYCGvGTi072E8W9By3cgRe8RKUHF/h/nt+WxWqSTuTWYtCAz8JptZ2udzd3Sf+F6GAoZpco9l5/gy4mpZZV0mjricRrmQMJ2MZIJHqg/pH9uQHYtLi8ViFTWy9v0PPbyxufRY2BoDWgBrQAANwA3BfRpJKyMhJdAQBAEAQBAEAQEJog9rmOAc1zS1wO4gixC5KKkrPYHzputhdYWOuaeTcd92Xyd7Tdx7eYXzkovB1nF81+/p0muMsyudDiVMHDbMsQQCbZgjg4KvHYa/92Hz9Tbhq37H8jWgryzYehyXOWJBy7c5lJa6XI5T3XS4ynmulxlGulxlIlyXJZSJcuXO2PLodPFw6EAQBAW00BkcGjtPIc1dQoyqzyr+CFSooRuzzSjFBTxCniNpHttlva073dZz95XrYipGhTVOHvtPLbc5XZtdDcE8Wh15BaaWxdza30WfM9J6F6PD8LyNO8uc9/Qy1J5mdCvQKwgCAIAgCAIAgCA8LkBqNIcNZVxGN1mvHlRu4td9DxH0CzYrDRrwyvfoZKE8ruclgGLOpXmkqvJaHWaT6BPC/qHgenlu8SjVlRlyNX3+DVvqjd4hQ6vlszbvI5dI6FnxeDyfHDbq6vx5G+hXzfDLc16841BAEB7dDgugPEOhAEAQBAEAQFkEBedVvbyHSVbSpSqyyxITmoK7MvE8QjoorCzpXeaOLj6x5NC9j4MLTst/M82pUdSV2arRbC3SyeO1PlXdrRg+k7g8j1RwHR0C9nD8JKcuXq/L19DPUnb4Ud0yZe4Zy0FAeoAgCAIAgCAICLnWQGNJIgMaSRAaLHsMbUt4NlaPId/S7mPgseMwccRHqktn69hOE3FmowbHH0rvF6oO1Bk073MHR6zfz0Lx6daeHlyVb36o06PVHRT0TZAJIS0hwuLEap6QeCjiMCp/HS8Oh9xrpYm2kjWvaQbEEEcCvKlFxdpKzNqaauiKidCAIAgCAIAgCAIDLpKFz8z5LefPqC14fBzq6vRdfoUVa8Yabs8xfGoqNpjjAfN6t932nn5fBelOpTw0csFr71ZglOU3dmiwzDn1EnjFUS4E3AO93LLg3o/JnhMFKtLla23Quv8eZROpbSJ18Ui90zmVHIgMqORAZDXICSAIAgCAIAgKZEBiyIDEkQGLIgNZiNGyZtnjduI84dRVFfDU68bTXz6USjJxehpIZaihcSw68RNyMyw9Y9E9K8OpQr4R3WsffgaYzjLvOiocep6oBslo5OTjb+F//AM6lJVKGIVprX3syyM5Qehkz4Ud7Dccjke9ZqvDpLWm795rhik+cjBlgc3zmkdmXesE6U4c5NGiM4y2ZWqyYQBAEB60XyGZ6M11Jt2Rx6bmVDh0jt41R0/TetdPA1Z7q3f6FM8RCPaZErYKYa8z234a3H2WDf71vhhaNBZpu77fsv5Mk8RKWi0OfxPSiSYmKla5gOWt+0PVwaOn4KMsTOrLJRXr+CjRasow3CQ068vlvve29oPM8yt+E4bGDz1dZfT8spnVvojfxleqUmVGgMuNAZUaAy40BagCAIAgCAICD2oDGkYgMWRiAxZI0BiyRoDFkiQGnrMGY7NvkHoHk930XnYjhlKprH4X2beBbGq1uUQT1lLlG4vYOH6xv8JzHYvPlhsXQ5vxLs1+m/gWqcGbKl0z4TRG/EsP9LvqoRx9tJx99zJ2M9mkFFJ5x1T9qNwPeB81J1MLPdLwJKpUWzZcKmiduliH+qW/ErnIYR9Xj+Sf6ip1/Q921EP20P+8Pqufp8J1r/wBfk7+pqe0VvxShZ6cZ6g+T6qWXCQ6vP1IuvUfSY0+l8DBaKN7+xsbfr7keMpQVoL7FbzPc1c+klVNlC0RtPqi5/jdl8FFVcTW/xR9970OPKt2YkeFPe7XmeXE78y5x63FaaXCpSeatL5L1KnW/1NvTUjWCzQAPzvPFevSowpLLBWKXJvczY4lYcMmONAZUcaAyo2IDKjYgMljUBNAEAQBAEAQBARcy6AokhQGNJAgMd8CAx306Ax306ApfTIDHmoGu85od1gFQnThPSST7zqbWxhSYFGfRI6iQskuHYeX7bdzZNVZFDtHmcDIO1v0VL4RR6G/FehLlpHn/AE831pPw/Rc/pFH/AGf09By0ixmARjfrHrd9FZHheHW938/Sxx1pGTFhMbdzG9oue8rTDCUIc2K995Bzk+ky20q0ES1lMgL2UyAvZToDIZAgMiOBAZMcKAvayyAkgCAIAgCAIAgCAIAgIlgQFboAgKnUyAqdSoCp1IgKzSICBpEB54ogPPE0B6KRASFIgJCkQFjaVAWtpUBc2mQFrYQgJhoQEkAQBAEAQBAEAQBAEAQBAEAQBAEB5ZAeagQDZhAebMIBsggGzCA92YQDVCA9sgPU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734878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裙子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25603" name="Picture 3" descr="C:\Users\Wang Desktop\AppData\Local\Microsoft\Windows\Temporary Internet Files\Content.IE5\U8VID07V\5769648224_9217334482_z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838200"/>
            <a:ext cx="1524000" cy="1143000"/>
          </a:xfrm>
          <a:prstGeom prst="rect">
            <a:avLst/>
          </a:prstGeom>
          <a:noFill/>
        </p:spPr>
      </p:pic>
      <p:pic>
        <p:nvPicPr>
          <p:cNvPr id="25604" name="Picture 4" descr="C:\Users\Wang Desktop\AppData\Local\Microsoft\Windows\Temporary Internet Files\Content.IE5\OT8TI7ZX\green_t_shirt_clip_art_1099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200400"/>
            <a:ext cx="1333500" cy="1333500"/>
          </a:xfrm>
          <a:prstGeom prst="rect">
            <a:avLst/>
          </a:prstGeom>
          <a:noFill/>
        </p:spPr>
      </p:pic>
      <p:pic>
        <p:nvPicPr>
          <p:cNvPr id="25605" name="Picture 5" descr="C:\Users\Wang Desktop\AppData\Local\Microsoft\Windows\Temporary Internet Files\Content.IE5\RCQOFG8E\41qvR0e+b6L._AA280_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3124200"/>
            <a:ext cx="1333500" cy="1333500"/>
          </a:xfrm>
          <a:prstGeom prst="rect">
            <a:avLst/>
          </a:prstGeom>
          <a:noFill/>
        </p:spPr>
      </p:pic>
      <p:pic>
        <p:nvPicPr>
          <p:cNvPr id="25606" name="Picture 6" descr="C:\Users\Wang Desktop\AppData\Local\Microsoft\Windows\Temporary Internet Files\Content.IE5\TTREU8PG\pants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5105400"/>
            <a:ext cx="1489364" cy="1638300"/>
          </a:xfrm>
          <a:prstGeom prst="rect">
            <a:avLst/>
          </a:prstGeom>
          <a:noFill/>
        </p:spPr>
      </p:pic>
      <p:pic>
        <p:nvPicPr>
          <p:cNvPr id="25607" name="Picture 7" descr="C:\Users\Wang Desktop\AppData\Local\Microsoft\Windows\Temporary Internet Files\Content.IE5\U8VID07V\1291907231_137052079_1-Pictures-of--Tuscaloosas-Nike-Tempo-Shorts-headquarters-The-Athletes-Foot-1291907231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5257800"/>
            <a:ext cx="1285875" cy="1285875"/>
          </a:xfrm>
          <a:prstGeom prst="rect">
            <a:avLst/>
          </a:prstGeom>
          <a:noFill/>
        </p:spPr>
      </p:pic>
      <p:pic>
        <p:nvPicPr>
          <p:cNvPr id="25608" name="Picture 8" descr="C:\Users\Wang Desktop\AppData\Local\Microsoft\Windows\Temporary Internet Files\Content.IE5\IUKDBZ2H\skirt-vb[1]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5334000"/>
            <a:ext cx="1047750" cy="10477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45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1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Group Assignment: Each group will cut out the words to put them in the correct order and glue them on the paper.</a:t>
            </a:r>
          </a:p>
          <a:p>
            <a:r>
              <a:rPr lang="en-US" dirty="0" smtClean="0"/>
              <a:t>Structure references: </a:t>
            </a:r>
          </a:p>
          <a:p>
            <a:pPr algn="ctr"/>
            <a:r>
              <a:rPr lang="en-US" dirty="0" smtClean="0"/>
              <a:t>Subject + adverb (everyday) + how to + do something?</a:t>
            </a:r>
          </a:p>
          <a:p>
            <a:pPr algn="ctr"/>
            <a:r>
              <a:rPr lang="en-US" dirty="0" smtClean="0"/>
              <a:t>Subject + </a:t>
            </a:r>
            <a:r>
              <a:rPr lang="en-US" dirty="0"/>
              <a:t>adverb (everyday</a:t>
            </a:r>
            <a:r>
              <a:rPr lang="en-US" dirty="0" smtClean="0"/>
              <a:t>) + TOD + time + do something.</a:t>
            </a:r>
          </a:p>
          <a:p>
            <a:pPr algn="ctr"/>
            <a:r>
              <a:rPr lang="en-US" dirty="0" smtClean="0"/>
              <a:t>Subject + like + what + color?</a:t>
            </a:r>
          </a:p>
          <a:p>
            <a:r>
              <a:rPr lang="en-US" dirty="0" smtClean="0"/>
              <a:t>QUIZLET references: </a:t>
            </a:r>
            <a:r>
              <a:rPr lang="en-US" dirty="0" smtClean="0">
                <a:solidFill>
                  <a:srgbClr val="FF0000"/>
                </a:solidFill>
              </a:rPr>
              <a:t>routines, transportations, time, family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5052"/>
            <a:ext cx="3505200" cy="45829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86200" y="2031325"/>
            <a:ext cx="5257800" cy="5909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1.__________________________________________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2.__________________________________________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3.__________________________________________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4.__________________________________________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5.__________________________________________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6.__________________________________________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37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</a:t>
            </a:r>
            <a:r>
              <a:rPr lang="en-US" sz="1600" b="1" dirty="0"/>
              <a:t>1</a:t>
            </a:r>
            <a:r>
              <a:rPr lang="en-US" sz="1600" b="1" dirty="0" smtClean="0"/>
              <a:t> QUIZLET </a:t>
            </a:r>
            <a:r>
              <a:rPr lang="en-US" sz="1600" b="1" i="1" u="sng" dirty="0" smtClean="0">
                <a:solidFill>
                  <a:srgbClr val="FF0000"/>
                </a:solidFill>
              </a:rPr>
              <a:t>Unit Test Vocab 1</a:t>
            </a:r>
          </a:p>
          <a:p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20/20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20/20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20 of 20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59287" y="0"/>
            <a:ext cx="0" cy="7467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59287" y="0"/>
            <a:ext cx="35354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IMPORTANT NOTES: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MS. FENG WILL CHECK YOU QUIZLET COMPLETING NEXT FRIDAY. YOU WILL GET 1 HOMEWORK GRADE. MAKE SURE YOU FINISH EVERYTHING BY NEXT FRIDAY (01/29)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5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0"/>
            <a:ext cx="731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</a:rPr>
              <a:t>Kahoot</a:t>
            </a:r>
            <a:r>
              <a:rPr lang="en-US" sz="6600" dirty="0" smtClean="0">
                <a:solidFill>
                  <a:srgbClr val="FF0000"/>
                </a:solidFill>
              </a:rPr>
              <a:t> it.</a:t>
            </a:r>
          </a:p>
          <a:p>
            <a:endParaRPr lang="en-US" sz="6600" dirty="0">
              <a:solidFill>
                <a:srgbClr val="FF0000"/>
              </a:solidFill>
            </a:endParaRPr>
          </a:p>
          <a:p>
            <a:r>
              <a:rPr lang="en-US" sz="6600" dirty="0" smtClean="0">
                <a:solidFill>
                  <a:srgbClr val="FF0000"/>
                </a:solidFill>
              </a:rPr>
              <a:t>12:50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75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90526"/>
            <a:ext cx="8382000" cy="596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Group Assignment: Each group will cut out the words to put them in the correct order and glue them on the paper.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231799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+ time + eat breakfast.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3216399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Subject + ride + school bus + go to school.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4076498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Subject + everyday + drive + car + go to work.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52391" y="494471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+ everyday + how + go to school?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3791" y="588147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+ like + what + color?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黄色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7" name="Text Box 19"/>
          <p:cNvSpPr txBox="1">
            <a:spLocks noChangeArrowheads="1"/>
          </p:cNvSpPr>
          <p:nvPr/>
        </p:nvSpPr>
        <p:spPr bwMode="auto">
          <a:xfrm>
            <a:off x="2342322" y="2819399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红色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3314700" y="2235847"/>
            <a:ext cx="2514600" cy="34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颜色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5052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蓝色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419600" y="28194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绿色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AutoShape 5" descr="data:image/jpeg;base64,/9j/4AAQSkZJRgABAQAAAQABAAD/2wCEAAkGBxIQEBAPDxIPDw8QDg8PEBYUEA8QEBQWFBEWFhQRFRQYHCggGBonGxQUITEhJSkrLi4uFx8zODMsNygtLisBCgoKDg0OGxAQGywkHyQsLCwtLCwsLC8sLCwsLCwsLCwsLCwsLCwsLS0sLCwsLCwsLCwsLCwsLCwsLCwsLCwsLP/AABEIAOEA4QMBEQACEQEDEQH/xAAcAAEAAgMBAQEAAAAAAAAAAAAAAgMEBQYBBwj/xABGEAABAwICBgQLBAgFBQAAAAABAAIDBBEFIQYSEzFBUWFxgZEHFCIyQlJyobHB0WKCovAjM0NTkrLCwwhzg5PhFiQ1s/H/xAAaAQEAAwEBAQAAAAAAAAAAAAAAAgMEAQUG/8QANxEAAgECBAEKBQMEAwEAAAAAAAECAxEEEiExBRMyQVFhcZGx0fAigaHB4RRC8RUjM1I0YpIk/9oADAMBAAIRAxEAPwD7igCAIAgCAIAgCAIAgCAIAgCAIAgCAIAgCAIAgCAIAgCAIAgCAIAgCAIAgCAIAgCAIAgCAIAgCAIAgCAIAgCAIAgCAIAgCAIAgCAIAgCAIAgCAIAgCAICMkgaLuIaBvJIA71xtLVg1lRpJSM86eI+yTJ/JdZpY3Dx3mvPyJqnJ9Bhv0zoxue93VE/5gKp8Tw/X9Gd5KREabUnOQf6ZXP6ph+t+DO8lIvi0to3ZbbVP2mSN95bZTjxDDvTN5nOSl1GzpcQhl/VSxSey9rj3ArTCrCfNkn3Mg01uZKsOBAEAQBAEAQBAEAQBAEAQBAEAQBAEAQBAEBpMX0pp6e7S7ayD0GWJB+0dw+PQsVfH0aOjd31IsjTlI5p+kVdVktpYzGzmwBx6jI7Idll5ssdia/+JWXvpehbycI7iPQ+omOtVT59JdM/quTYKH6GpUd6s/ud5RLZGxh0Mpm+e6V/W9rR7grP0VCHOfiyPKSexlM0boh+zB63yO+acnhF1eYvMkdH6I/smfxSD5pbCdgvMok0Uo3bg5nsyu+DrrnIYWW1vE7mma+q0GbvimcOWu0O97bfBQlw+P7Ze/odVTrMfZYnR5sc6aMcAds23LVd5Q7ETxlDZ3Xj56+AtCRscM06YTq1UZiO4uZdzb8bt85vvWujxaL0qqz99G/mQlRfQdZTVLJWh8bmvYdxaQR1L1YTjNZou6KWmty1SOBAEAQBAEAQBAEAQBAEAQBAEAQGJiWIxU7DJM4NbuHFzj6rRxKqrVoUo5puyOxi27I4irxqrxB5ipWuii3Gxsbc5JOHsj3rxKmLr4p5aWi97v7L6mhQjDVm0wrRCGEB05Ez+RyiHU30u3uUqeDpUlmqO/l4HHNvY321AAawAAZDKwHUApzxaWkEcUOsrc8nifgs0qtSW7JpJELKrKdPLLlgeEKDR0iQotHTwEjcSFFSlDmuw0ZNtU4b8/cVphjqkedqOTT2Meuw+nqhaRg1+DvNkHU4b+palOhiNHv9SLjKJzdRg1VQOM1I9z2elYeVbk9m5w6R7lTyNbDyz0Xp73XSLqWjOh0d0sjqbRy2inOQF/Iefsk7j0H3r08JxCFb4ZaS+j7vQpnScdUdIvRKggCAIAgCAIAgCAIAgCAIAgNXj+Nx0kes7ynuvs2A2Lj8hzKzYrFQw8bvfoXWThByZx2H4ZPiUnjFS4thvlbK4v5kY4N6fiV4kKdXFy5Sq9Pe3YXtqCsjsoI44WCOFrWtHAbus8ytU60KSyU16EEm9WRJJzOayNuTvInse2RICylYCy5YHllxoHhCg0dIkKDR0gQq2jpBwVbR1FTwoMsTLIastyd5Q94WyhjJQ0lqvqJUlLY1mO6OR1AMsGqyXeeDH9Y4O6e9aquHhXWem9fe5TrF2ZXo1pO6N/itbdrgdRr3bweDZD/V381dg8e4vkq2/X6+pVOn0xO2XtFAQBAEAQBAEAQBAEAQBAYGNYoylidK/Pgxt7FzjuaPryVGIrxowc5fySjFydjisFwyTEJnVdUSY9bIZgOtujbyYPzndeFRpzxM+Vq7e/oaJNQVkdm+QABjLAAWyyAA4BX18R+yBGMellYCzJEiQCsSOEgFJIHtlLKcuLJlFzwhRaOkSFBoECFW0SIEKpo6QIVbR0rcFWyaZS8KDLUyMUxYbjdxHAqyjWlSlePgSlBTVmVY5hDKyPXZZszRZp5/Yd0dPBenOEMVDNHf3ozK4uDsyjQ3HnB3iVTcPadWIu33H7J3Ty7uS0cPxjvyFXfo9PQpqQ/cjtF7BQEAQBAEAQBAEAQBARe8NBcSAACSTkABvJXG7K7B87me/FaywuKePd0Mvmfadb82XztSbxtf/qvL1ZqS5OPadmQ2NrYowGta0NAG4AcFfiKqguTgRir6sg0LHFEyYCtSIkwFakcOR8IOn0GEMaHN29VKNaKEODfJvbaSOz1W3BAyuSDbcSNNGg6ncQlKx8/wPw6ybYCupodg51taDaCRg5lr3EP/AA/JaZYRW+FkVM+10dSyaNk0LmyRSMa9jm5hzXC4IWNxtoydywhQaOkSFW0SMatqWQxvllc2OKNjnvccg1oFySq8rbshc+L434b5NqRRU0Rga62tPtDI8cw1jgGdut8lvhw1NfG9ewrdXqO60C07gxZjgG7CqjGtJEXa3k3ttGOy1m3IByuCRfeCfPxWElRfWusthNSOqcFgZYil4UGWxKHhRZdE8gnMbrjd6Q5hW0K7oyutuklOCmrGFpZhQkYKqHz2AF1si5o9L2h8OpejiaSqRVWnv9vwYbZXZm90SxrxqHyj+mjs2Tp9V/bbvBXq4HFcvT13W/r8zNUhlZvFtKwgCAIAgCAIAgCA5LwgYrs420zD5c2b7bwwHd945dQK8rimIywVKO8vL8+pdRjd3MvR7DhSU4BH6V9nye0Rk3qA+aoglhqPb9yT+KRlArAm27smTCticJhWo4SLgASTYAEk8ABvKuiiLPyLphjrsQraireTaSQ7MH0Y25Rs7GgdtzxXsU4ZIpFLdzTKZw+7/wCHjSAyQ1GHSOvsLVEAJz1HutK0DkHlp65CsmJh+4nFn2AhYmiZAqtokfH/APEFjxjhp8PYbbcmefPPUY60bSORfrHrjC1YKneTm+ghUfQfC16RUbfRPG3UFZBVsvaOQbQD0ozlIztaT22VVekqtNwZ2Ls7n6uDgQCDcEAg8wdxXyUlY2oqeoMsiUPUGXRKHqLLYmVhlRY7M7j5vXxC9DAV7Pk307d5ViKd1mRz7ycNr2yNuIJN44ajj5TfumxHUFcpfpMQpLmvy6fDcxSWaNj6M03FxmDmOS+kMh6gCAIAgCAIAgBKA+d4X/3+IvndnFGddvKzTaIdHrdhXzkJfqMS6nQtvt6mp/DCx19U+5twHxUcXUzTyrZeYgrIg1UxJEwrokSwK2Jw02nNQY8LxB7TZwoamx4gmMgH3rTRV5ohLY/Iy9cpCA+heAmr2eMxM/fwVER7IzL/AGlVWXwHVufpYrzpFqK3KpnT82eHSq18YkZ+5p6eLvZtP7i9HCK1MqnufPlqIhAfqvQmcyYZQPJuTRU4J4ktjDSfcvlMUrVpLtZshsjbPWVlsSh6iXRKHqLLolBNjcZEG4UbtO6LUrqxdpJTeMUm0A8uMbQdmT291+4L2qtq+HzLff1PMnHJOxn6DYhtqUMJu+A7I+za7D3ZfdXo8NrcpQSe8dPQyVY2kdEvQKwgCAIAgCAIDT6W1mxo5nDJzm7NvO7zq3HUCT2LJjqnJ0JP5eOhOmryRp9B6bZ0rpSM5XOd91vkgd+t3rysIlToOb7WXT1lY2gK85O7uywm1WxOFgV0SJMK6Jw02nMBkwvEGAXJoakgDMktjc4Ady1UH8aIS2PyOvWKQgPoPgKpdfGYX/uYKmU9sZj/ALipru0Dsdz9LErzmy0g5VNkj81+HOl1MYkf++p6eXuZs/7a9PCO9JFM9z5+tJEID9V6EQGPDKBhBBFFTkg5EF0YdY96+UxbvWl3s2Q5qNq9ZWXRKHqDLolD1FlsSh6iy5GyweS4ew5jzuw5H5L1eG1NJQ+fqZMXDaXyNLog/wAWr5qY+a8PYOks8ph/h1u9aOHvksTKn0P7ar6GCqrxufQF75mCAIAgCAIAgOM8JVRaOCL1nvkP3G2/rXj8YnaEY9bv4fyX0Fq2beni2VNFH6rI2nrAufeqMV/boKPcvfgThrK541eYixk2q1ESwFWxZwmCrUyJIgEFrhdpBBHMHIhXQlZ3ONH5E0twN+H1tRRvv+ikIYT6UZzjf2tIK9uMsyuZ2ahSB90/w84AWRVOIvbbbWpoCRmWNOtK4HkXBg62FY8VPaJOCPsJKwNlhAlVtnT4/wD4gsBL4qfEGC+xJp5yBmGPN4nE8g4vHXIFuwNTeJXUXSfDV6JWbbRXBXV9ZT0jL/pZAHkeiwZyP7GgnsUKk1CDkzqV3Y/V2qAAGizQAAOQGQC+QnK7bNqRU8qtlsSh5UWXRKHqLLYlLlFlyMjDX2lb03b3j62WrBSy1l26FWIV6bNZjh2OJU8wyDjC5x6najvwrfVfJ4qE+70f0PMavFo+hr6MxhAEAQBAEAQHBaenXrKaLhqM/HKR/SvC4o81eEPer/Bopc1s6avPmjr+Sp4g9IrvLaS3MdpXnIkywFWpkSYKsTIkwVamcJAqxM4cj4QtAIcXY12sIKuIascurrAtvfZSDi25NjvBJ33IO7D4jLoyuUbnz3BPAVUbUGuqIGwAguEBkfK/7IL2NDevPqWuWJiloQUT7ZRUkcEUcELBHFExscbRua0DIdPXxXmzqOTuWpWLiVU2SIkqDYMetpY5o5IZmiSKVjo5Gnc5pGY/5XIVHCV0GrnxXG/AbPtSaGogdASSBOZGSM+ySxjg7ry6l60MbFrX6FTps7zQHQOHCWOdrCerlGrJLq6oa299lGODbgXPGw3ZAebjcY6nwrYtpwtqdS4ry2XpFLyostiih5UWWxRS8qDLolJXCxE4HWe08nNPvU6TtUi+1eZyavFrsMPT9n6hw32lb/KR816vEFzX3nkxO/hfrNa71mg94X0ad1cxE10BAEAQBAEBwOl//k6X2ab/AN7l4PEP+XD5ebNNLmM6PETm3t+So4jvH5/YuorRlDCvPJtFrSpplZMFWJkSQKsTOEgVNM4SBU7g9uu5jgumYHhKi2dIkqLZ0iSq2wQJVbZIgSq2zqKnlRZYkUvKiy1IpeVFlqRQ8qLLkitRJnrd46wpR3Rx7Fen/mQ+3J/KF7PEOYu88iO52uHfqYv8qP8AlC9+nzF3GN7mQpnAgCAIAgCA4LTsatbTScNSP8EpP9S8LiatiIS7vo/yaKXNaOhxP0T7Q+Co4iua+/7Gih0mKxy8wtaLWuUiposBU0yJIFTTOEgVNM4SupZjguu5gLpmAuuOQIlRcjpElQbOkSVBs6VucoE0ilzlEsSKXlRLUil5XC1IqcVEtRFcOk4RdzRzc0e9WUlecV2rzIzdotmJ4QH/AKhv+a7+UD5r1eIPSK7zyY7nfwM1Wtb6rWjuFl9HFWVjETXQEAQBAEAQHF+Eqnuynl9V74z94Aj+QrxuMQ+CMu1rx/gvoPVo2TpdrTxSji2N/e3P3lZ8Z8dBSXY/H+TRQ0lYxmuXkGpota5SK2i1rl0raJgqSZCxIFSTOHt1K4sabHdKKek8l7i+W2UbLF/QXHc0defIFa8PhalbVaLrZCU1E4uu07qZD+i1KdvDVAe/tc4W7gF6tPh1KPO1KXVb2NXJjNQ/N885/wBV9u4Gy1RoUo7RXgQzPrICvl/ey/7j/qpcnD/VeAuy+HH6qPzZ5fvOMg7nXCqnhKE94Ly8jqnJdJusO08e0htSwPb60fkvHSWnI9ll59bhMXrSdux+v8lsa9tzr6LEY6hm0heHt3ZbweTgcwegrxa1KdKWWaszZBqSuixzlSXJFLnKJakUuK4yxIgokwgMnDmXlb0Xd3D62WrBxzVo+JTXdqbNbpCNtiFPCMwDC0/efrO/DZehWWfEwh3efoeZe0Wz6GvozGEAQBAEAQBAaXTGk2tHMB5zAJW/cNz+HW71jx9PlKEl1a+BOm7SNPohPtaQxHfGXM7D5TT7/cvKw/8AdoOHevQ1J5ZXJArx9tGeg0WtculbRY1y7cg0TDl25BomHLtyOU4fTPTbZF1LSOG0F2yyixDDxYzm7meG7fu9jA4DOlUq7dC6+19nn3b5qlS2iOHw2hnqXkQxyTPvdxALsznd7zkOsle1KcYLV2KEmzraDweVLheaSGEcrmV46wLD3rLPHQWyv9Caps20Xg9iHn1Lyfsxsb8SVnfEl1LxJciTdoBBwqJe0Rlc/qfd4kuQMOo8Hp/ZVLXcg6Ij3hx+CsjxGL6PBnHQZoMS0QrIQTs9s0cYna/4cne5aYYulLpt3kHSkjS0WIy0suvETG9ps4EGx+w9vEfnJTrUadaGWauvexGM5Qd0fSdH9II6xl2+RK0DaMJuR9oc29K+XxmDnh5a6p7P30nq0KqqLtNi5yxGpIgSokzxDoQGzwaPznn2R8T8l6vDafOn8vX7GLFy2j8zTaKt8ZxGWo3tZrvB6/IYP4bnsWnALlcVKp0L+F9DBVdo2PoC98zBAEAQBAEAQHjhcEHMEWKA+d4Neir5KZ2THnUbfj6UTu426yvm6a/T4iVJ7Pb7Gu+aKZu8Rj1X34Oz7eP56Vkx1LJUutnr6m+hLNC3UUNcshY0TDl0g0WBy7cg4nKaa6RPjLaGjD31k4z1AS+Np5W3OPuFzlkvV4fhFP8Au1Oavq/Tz2Mtepl+GO5iaN+DtrA2XEHazsiIWO8ke28b+puXSVuxPEVHSHj6IphQb3O7gLY2iOJjIo25Na1oaB1AZLxqmKnJ3NKpJAyKhyb3J5TwvUbncpEuS53KRLlwkkeCcjcVJVZR2ZLImYWKUFPVC1TE15tYPGUg6nDMdW5bKOPnTfV5eBXPDKRxeIaF1FM8VOHSGXUNw0lrZRzHBrxzGXUV60cZRrwyVVo/D1RkdCdOWaBvsBxoVTHBzTFURENnicC17Dzsc7HgvCxmElh5dcXs+v8AJ6WHrqou1bo2ixmgIAAupX2Bl49U+LUhaD5bxs29bvOPYL+5e3L/AOfD5en7vc8mpLPO5laBYfsqbaEWdO7X6dQZMHxP3lv4XR5Ojme8tfl0e+0y1ZXlY6VekVBAEAQBAEAQBAcd4QcMJayrjvrRWbJbfq3u13Y4/i6F5HFaDcVVjut+78F1GX7WX4fVCspg7LaDJ3Q8DPsPzWaaWKoab/c1Up5JGFe2R3rxNtGena5MOS5BokXGxta9sr5i/C4UluQaKMJw6Kl13RgvnlJdPM+zpZCeZ4N5NFgOAW2rjJOKitl4Lu9XuZ40EndmZrrG3fVluU910uMo10uMp5rrlzuUiXJc7lIly5ckokC5cJJEC5cJpHjXkG4Nl2MnF3R1pPcqqKeOR7ZXNAmYCGvGTi072E8W9By3cgRe8RKUHF/h/nt+WxWqSTuTWYtCAz8JptZ2udzd3Sf+F6GAoZpco9l5/gy4mpZZV0mjricRrmQMJ2MZIJHqg/pH9uQHYtLi8ViFTWy9v0PPbyxufRY2BoDWgBrQAANwA3BfRpJKyMhJdAQBAEAQBAEAQEJog9rmOAc1zS1wO4gixC5KKkrPYHzputhdYWOuaeTcd92Xyd7Tdx7eYXzkovB1nF81+/p0muMsyudDiVMHDbMsQQCbZgjg4KvHYa/92Hz9Tbhq37H8jWgryzYehyXOWJBy7c5lJa6XI5T3XS4ynmulxlGulxlIlyXJZSJcuXO2PLodPFw6EAQBAW00BkcGjtPIc1dQoyqzyr+CFSooRuzzSjFBTxCniNpHttlva073dZz95XrYipGhTVOHvtPLbc5XZtdDcE8Wh15BaaWxdza30WfM9J6F6PD8LyNO8uc9/Qy1J5mdCvQKwgCAIAgCAIAgCA8LkBqNIcNZVxGN1mvHlRu4td9DxH0CzYrDRrwyvfoZKE8ruclgGLOpXmkqvJaHWaT6BPC/qHgenlu8SjVlRlyNX3+DVvqjd4hQ6vlszbvI5dI6FnxeDyfHDbq6vx5G+hXzfDLc16841BAEB7dDgugPEOhAEAQBAEAQFkEBedVvbyHSVbSpSqyyxITmoK7MvE8QjoorCzpXeaOLj6x5NC9j4MLTst/M82pUdSV2arRbC3SyeO1PlXdrRg+k7g8j1RwHR0C9nD8JKcuXq/L19DPUnb4Ud0yZe4Zy0FAeoAgCAIAgCAICLnWQGNJIgMaSRAaLHsMbUt4NlaPId/S7mPgseMwccRHqktn69hOE3FmowbHH0rvF6oO1Bk073MHR6zfz0Lx6daeHlyVb36o06PVHRT0TZAJIS0hwuLEap6QeCjiMCp/HS8Oh9xrpYm2kjWvaQbEEEcCvKlFxdpKzNqaauiKidCAIAgCAIAgCAIDLpKFz8z5LefPqC14fBzq6vRdfoUVa8Yabs8xfGoqNpjjAfN6t932nn5fBelOpTw0csFr71ZglOU3dmiwzDn1EnjFUS4E3AO93LLg3o/JnhMFKtLla23Quv8eZROpbSJ18Ui90zmVHIgMqORAZDXICSAIAgCAIAgKZEBiyIDEkQGLIgNZiNGyZtnjduI84dRVFfDU68bTXz6USjJxehpIZaihcSw68RNyMyw9Y9E9K8OpQr4R3WsffgaYzjLvOiocep6oBslo5OTjb+F//AM6lJVKGIVprX3syyM5Qehkz4Ud7Dccjke9ZqvDpLWm795rhik+cjBlgc3zmkdmXesE6U4c5NGiM4y2ZWqyYQBAEB60XyGZ6M11Jt2Rx6bmVDh0jt41R0/TetdPA1Z7q3f6FM8RCPaZErYKYa8z234a3H2WDf71vhhaNBZpu77fsv5Mk8RKWi0OfxPSiSYmKla5gOWt+0PVwaOn4KMsTOrLJRXr+CjRasow3CQ068vlvve29oPM8yt+E4bGDz1dZfT8spnVvojfxleqUmVGgMuNAZUaAy40BagCAIAgCAICD2oDGkYgMWRiAxZI0BiyRoDFkiQGnrMGY7NvkHoHk930XnYjhlKprH4X2beBbGq1uUQT1lLlG4vYOH6xv8JzHYvPlhsXQ5vxLs1+m/gWqcGbKl0z4TRG/EsP9LvqoRx9tJx99zJ2M9mkFFJ5x1T9qNwPeB81J1MLPdLwJKpUWzZcKmiduliH+qW/ErnIYR9Xj+Sf6ip1/Q921EP20P+8Pqufp8J1r/wBfk7+pqe0VvxShZ6cZ6g+T6qWXCQ6vP1IuvUfSY0+l8DBaKN7+xsbfr7keMpQVoL7FbzPc1c+klVNlC0RtPqi5/jdl8FFVcTW/xR9970OPKt2YkeFPe7XmeXE78y5x63FaaXCpSeatL5L1KnW/1NvTUjWCzQAPzvPFevSowpLLBWKXJvczY4lYcMmONAZUcaAyo2IDKjYgMljUBNAEAQBAEAQBARcy6AokhQGNJAgMd8CAx306Ax306ApfTIDHmoGu85od1gFQnThPSST7zqbWxhSYFGfRI6iQskuHYeX7bdzZNVZFDtHmcDIO1v0VL4RR6G/FehLlpHn/AE831pPw/Rc/pFH/AGf09By0ixmARjfrHrd9FZHheHW938/Sxx1pGTFhMbdzG9oue8rTDCUIc2K995Bzk+ky20q0ES1lMgL2UyAvZToDIZAgMiOBAZMcKAvayyAkgCAIAgCAIAgCAIAgIlgQFboAgKnUyAqdSoCp1IgKzSICBpEB54ogPPE0B6KRASFIgJCkQFjaVAWtpUBc2mQFrYQgJhoQEkAQBAEAQBAEAQBAEAQBAEAQBAEB5ZAeagQDZhAebMIBsggGzCA92YQDVCA9sgPU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734878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黑色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10242" name="Picture 2" descr="C:\Users\Wang Desktop\AppData\Local\Microsoft\Windows\Temporary Internet Files\Content.IE5\3KZSVD20\red-appl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066800" cy="1066800"/>
          </a:xfrm>
          <a:prstGeom prst="rect">
            <a:avLst/>
          </a:prstGeom>
          <a:noFill/>
        </p:spPr>
      </p:pic>
      <p:pic>
        <p:nvPicPr>
          <p:cNvPr id="10243" name="Picture 3" descr="C:\Users\Wang Desktop\AppData\Local\Microsoft\Windows\Temporary Internet Files\Content.IE5\GPEMKDB3\intelmac-green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67840" cy="1104900"/>
          </a:xfrm>
          <a:prstGeom prst="rect">
            <a:avLst/>
          </a:prstGeom>
          <a:noFill/>
        </p:spPr>
      </p:pic>
      <p:pic>
        <p:nvPicPr>
          <p:cNvPr id="10244" name="Picture 4" descr="C:\Users\Wang Desktop\AppData\Local\Microsoft\Windows\Temporary Internet Files\Content.IE5\OT8TI7ZX\solid-yellow-background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52400"/>
            <a:ext cx="762000" cy="838200"/>
          </a:xfrm>
          <a:prstGeom prst="rect">
            <a:avLst/>
          </a:prstGeom>
          <a:noFill/>
        </p:spPr>
      </p:pic>
      <p:pic>
        <p:nvPicPr>
          <p:cNvPr id="10245" name="Picture 5" descr="C:\Users\Wang Desktop\AppData\Local\Microsoft\Windows\Temporary Internet Files\Content.IE5\WS0FKFET\The-best-top-desktop-blue-wallpapers-blue-wallpaper-blue-background-hd-24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905000"/>
            <a:ext cx="1524000" cy="1143000"/>
          </a:xfrm>
          <a:prstGeom prst="rect">
            <a:avLst/>
          </a:prstGeom>
          <a:noFill/>
        </p:spPr>
      </p:pic>
      <p:pic>
        <p:nvPicPr>
          <p:cNvPr id="10246" name="Picture 6" descr="C:\Users\Wang Desktop\AppData\Local\Microsoft\Windows\Temporary Internet Files\Content.IE5\IUKDBZ2H\cetXv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1828800"/>
            <a:ext cx="1897458" cy="1066800"/>
          </a:xfrm>
          <a:prstGeom prst="rect">
            <a:avLst/>
          </a:prstGeom>
          <a:noFill/>
        </p:spPr>
      </p:pic>
      <p:pic>
        <p:nvPicPr>
          <p:cNvPr id="10248" name="Picture 8" descr="C:\Users\Wang Desktop\AppData\Local\Microsoft\Windows\Temporary Internet Files\Content.IE5\1MRNIZGY\colors-20071014113033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0"/>
            <a:ext cx="1371600" cy="10287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3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1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206" y="0"/>
            <a:ext cx="9152206" cy="6858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Do Now: What do they indicate?</a:t>
            </a:r>
          </a:p>
          <a:p>
            <a:r>
              <a:rPr lang="zh-CN" altLang="en-US" sz="5400" dirty="0" smtClean="0">
                <a:solidFill>
                  <a:schemeClr val="tx1"/>
                </a:solidFill>
              </a:rPr>
              <a:t>车</a:t>
            </a:r>
            <a:endParaRPr lang="en-US" altLang="zh-CN" sz="5400" dirty="0" smtClean="0">
              <a:solidFill>
                <a:schemeClr val="tx1"/>
              </a:solidFill>
            </a:endParaRPr>
          </a:p>
          <a:p>
            <a:r>
              <a:rPr lang="zh-CN" altLang="en-US" sz="5400" dirty="0" smtClean="0">
                <a:solidFill>
                  <a:schemeClr val="tx1"/>
                </a:solidFill>
              </a:rPr>
              <a:t>吃</a:t>
            </a:r>
            <a:endParaRPr lang="en-US" altLang="zh-CN" sz="5400" dirty="0" smtClean="0">
              <a:solidFill>
                <a:schemeClr val="tx1"/>
              </a:solidFill>
            </a:endParaRPr>
          </a:p>
          <a:p>
            <a:r>
              <a:rPr lang="zh-CN" altLang="en-US" sz="5400" dirty="0" smtClean="0">
                <a:solidFill>
                  <a:schemeClr val="tx1"/>
                </a:solidFill>
              </a:rPr>
              <a:t>色</a:t>
            </a:r>
            <a:endParaRPr lang="en-US" altLang="zh-CN" sz="5400" dirty="0" smtClean="0">
              <a:solidFill>
                <a:schemeClr val="tx1"/>
              </a:solidFill>
            </a:endParaRPr>
          </a:p>
          <a:p>
            <a:r>
              <a:rPr lang="zh-CN" altLang="en-US" sz="5400" dirty="0" smtClean="0">
                <a:solidFill>
                  <a:schemeClr val="tx1"/>
                </a:solidFill>
              </a:rPr>
              <a:t>人</a:t>
            </a:r>
            <a:endParaRPr lang="en-US" altLang="zh-CN" sz="5400" dirty="0" smtClean="0">
              <a:solidFill>
                <a:schemeClr val="tx1"/>
              </a:solidFill>
            </a:endParaRPr>
          </a:p>
          <a:p>
            <a:r>
              <a:rPr lang="zh-CN" altLang="en-US" sz="5400" dirty="0" smtClean="0">
                <a:solidFill>
                  <a:schemeClr val="tx1"/>
                </a:solidFill>
              </a:rPr>
              <a:t>女</a:t>
            </a:r>
            <a:endParaRPr lang="en-US" altLang="zh-CN" sz="5400" dirty="0" smtClean="0">
              <a:solidFill>
                <a:schemeClr val="tx1"/>
              </a:solidFill>
            </a:endParaRPr>
          </a:p>
          <a:p>
            <a:r>
              <a:rPr lang="zh-CN" altLang="en-US" sz="5400" dirty="0" smtClean="0">
                <a:solidFill>
                  <a:schemeClr val="tx1"/>
                </a:solidFill>
              </a:rPr>
              <a:t>火</a:t>
            </a:r>
            <a:endParaRPr lang="en-US" altLang="zh-CN" sz="5400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61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0" y="1066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This is my dad. He likes wearing shirt and Jeans.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4343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This is my mom. She likes wearing skirt.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625792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410200" y="1447800"/>
            <a:ext cx="304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6248400"/>
            <a:ext cx="304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73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TASK1  QUIZLET instructions – </a:t>
            </a:r>
            <a:r>
              <a:rPr lang="en-US" sz="1600" b="1" i="1" u="sng" dirty="0" smtClean="0">
                <a:solidFill>
                  <a:srgbClr val="FF0000"/>
                </a:solidFill>
              </a:rPr>
              <a:t>clothes 1</a:t>
            </a:r>
            <a:r>
              <a:rPr lang="zh-CN" altLang="en-US" sz="1600" b="1" i="1" u="sng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/>
              <a:t>each section is 20%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/>
              <a:t>Flashcard-Go over all the words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40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826" y="969496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494432" y="916341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60513" y="2785523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657" y="3010784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356731" y="3147531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09800" y="3174811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11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108794" y="4214199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95600" y="39624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8662" y="4666092"/>
            <a:ext cx="1161338" cy="2118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11/11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11/11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6161021" y="2890387"/>
            <a:ext cx="27111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MS. FENG WILL CHECK YOU QUIZLET COMPLETING NEXT FRIDAY. YOU WILL GET 1 HOMEWORK GRADE. MAKE SURE YOU FINISH EVERYTHING BY NEXT FRIDAY (01/29)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5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795</Words>
  <Application>Microsoft Office PowerPoint</Application>
  <PresentationFormat>On-screen Show (4:3)</PresentationFormat>
  <Paragraphs>291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 Desktop</dc:creator>
  <cp:lastModifiedBy>Feng, Jia</cp:lastModifiedBy>
  <cp:revision>81</cp:revision>
  <dcterms:created xsi:type="dcterms:W3CDTF">2015-01-18T22:20:04Z</dcterms:created>
  <dcterms:modified xsi:type="dcterms:W3CDTF">2016-02-01T14:51:22Z</dcterms:modified>
</cp:coreProperties>
</file>