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1" r:id="rId3"/>
    <p:sldId id="264" r:id="rId4"/>
    <p:sldId id="277" r:id="rId5"/>
    <p:sldId id="278" r:id="rId6"/>
    <p:sldId id="287" r:id="rId7"/>
    <p:sldId id="268" r:id="rId8"/>
    <p:sldId id="269" r:id="rId9"/>
    <p:sldId id="273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0D2F-3182-497D-B992-427034D3797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1C600-2F8A-452D-90D6-6ABA1CDA4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7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F8AF2-8434-4876-BC00-3987847BF6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CCA4-CC14-4FEC-8BE2-601B61D0AE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images.google.com/imgres?imgurl=http://www.ctf-fce.ca/images/Teaching%20in%20Canada/teacher_in_classroom.jpg&amp;imgrefurl=http://www.ctf-fce.ca/e/teaching_in_canada/teacher_exchange_programs.asp&amp;usg=__IIZFINZy1cHIndSMLA0cXbsaDVY=&amp;h=339&amp;w=421&amp;sz=47&amp;hl=en&amp;start=2&amp;um=1&amp;tbnid=bZnRWA_Owfpz9M:&amp;tbnh=101&amp;tbnw=125&amp;prev=/images?q=teacher&amp;hl=en&amp;rls=com.microsoft:en-us:IE-SearchBox&amp;rlz=1I7DKUS_en&amp;sa=N&amp;um=1" TargetMode="External"/><Relationship Id="rId7" Type="http://schemas.openxmlformats.org/officeDocument/2006/relationships/hyperlink" Target="http://images.google.com/imgres?imgurl=http://english.arizona.edu/public/Image/student_photo.jpg&amp;imgrefurl=http://english.arizona.edu/index_site.php?id=82&amp;usg=__8FWbXFeVkgDZoG-CROnFRFTqrBg=&amp;h=701&amp;w=1050&amp;sz=74&amp;hl=en&amp;start=28&amp;um=1&amp;tbnid=6MBBxfpl8negFM:&amp;tbnh=100&amp;tbnw=150&amp;prev=/images?q=student&amp;ndsp=20&amp;hl=en&amp;rls=com.microsoft:en-us:IE-SearchBox&amp;rlz=1I7DKUS_en&amp;sa=N&amp;start=20&amp;um=1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jpeg"/><Relationship Id="rId5" Type="http://schemas.openxmlformats.org/officeDocument/2006/relationships/hyperlink" Target="http://images.google.com/imgres?imgurl=http://www.kidport.com/Graphics/ParentTeach/Parents.jpg&amp;imgrefurl=http://kidport.com/Parent/ParentIndex.htm&amp;usg=__dO4_YnRGJsLOrQ_dMiuinZdJevc=&amp;h=403&amp;w=400&amp;sz=30&amp;hl=en&amp;start=10&amp;um=1&amp;tbnid=GyEcP1E_lLjDmM:&amp;tbnh=124&amp;tbnw=123&amp;prev=/images?q=parent&amp;hl=en&amp;rls=com.microsoft:en-us:IE-SearchBox&amp;rlz=1I7DKUS_en&amp;sa=N&amp;um=1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hyperlink" Target="http://images.google.com/imgres?imgurl=http://consumerist.com/assets/resources/2008/03/Dont%20Do%20it%20kiddies%20Save%20the%20pennie.jpg&amp;imgrefurl=http://consumerist.com/362778/paying-with-pennies-lands-middle-schoolers-in-detention&amp;usg=__DOBzfrCBcWIUY-_JSlYg5YRXVXo=&amp;h=369&amp;w=463&amp;sz=68&amp;hl=en&amp;start=2&amp;um=1&amp;tbnid=fD4UJDlTxf-VtM:&amp;tbnh=102&amp;tbnw=128&amp;prev=/images?q=school+cafeteria+worker&amp;hl=en&amp;rls=com.microsoft:en-us:IE-SearchBox&amp;rlz=1I7DKUS_en&amp;sa=N&amp;um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gif"/><Relationship Id="rId9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gif"/><Relationship Id="rId10" Type="http://schemas.openxmlformats.org/officeDocument/2006/relationships/image" Target="../media/image40.wmf"/><Relationship Id="rId4" Type="http://schemas.openxmlformats.org/officeDocument/2006/relationships/image" Target="../media/image34.jpeg"/><Relationship Id="rId9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solidFill>
            <a:srgbClr val="003300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鸡肉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4" name="Text Box 16"/>
          <p:cNvSpPr txBox="1">
            <a:spLocks noChangeArrowheads="1"/>
          </p:cNvSpPr>
          <p:nvPr/>
        </p:nvSpPr>
        <p:spPr bwMode="auto">
          <a:xfrm>
            <a:off x="4419600" y="2819400"/>
            <a:ext cx="2590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炒米饭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5" name="Text Box 17"/>
          <p:cNvSpPr txBox="1">
            <a:spLocks noChangeArrowheads="1"/>
          </p:cNvSpPr>
          <p:nvPr/>
        </p:nvSpPr>
        <p:spPr bwMode="auto">
          <a:xfrm>
            <a:off x="5791200" y="4800600"/>
            <a:ext cx="2438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三文鱼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6" name="Text Box 18"/>
          <p:cNvSpPr txBox="1">
            <a:spLocks noChangeArrowheads="1"/>
          </p:cNvSpPr>
          <p:nvPr/>
        </p:nvSpPr>
        <p:spPr bwMode="auto">
          <a:xfrm>
            <a:off x="3124200" y="4800600"/>
            <a:ext cx="3276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牛排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514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甜品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429000" y="1981200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咖喱牛肉饭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0"/>
            <a:ext cx="23622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</a:rPr>
              <a:t>吃的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5782" name="Picture 6" descr="http://tbn1.google.com/images?q=tbn:bZnRWA_Owfpz9M:http://www.ctf-fce.ca/images/Teaching%2520in%2520Canada/teacher_in_classro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63856" y="227989"/>
            <a:ext cx="1320800" cy="97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 descr="http://tbn0.google.com/images?q=tbn:GyEcP1E_lLjDmM:http://www.kidport.com/Graphics/ParentTeach/Parent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0233" y="2874446"/>
            <a:ext cx="1371600" cy="9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0" descr="http://tbn1.google.com/images?q=tbn:6MBBxfpl8negFM:http://english.arizona.edu/public/Image/student_phot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32934" y="527497"/>
            <a:ext cx="142973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8" name="Picture 12" descr="http://tbn0.google.com/images?q=tbn:fD4UJDlTxf-VtM:http://consumerist.com/assets/resources/2008/03/Dont%2520Do%2520it%2520kiddies%2520Save%2520the%2520penni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765772" y="2440464"/>
            <a:ext cx="1600200" cy="11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6000" y="1072844"/>
            <a:ext cx="1042665" cy="780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30611" y="922338"/>
            <a:ext cx="1017984" cy="672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9" grpId="0"/>
      <p:bldP spid="391184" grpId="0"/>
      <p:bldP spid="391185" grpId="0"/>
      <p:bldP spid="391186" grpId="0"/>
      <p:bldP spid="391187" grpId="0"/>
      <p:bldP spid="3911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HOMEWORK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Places 2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30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2.gstatic.com/images?q=tbn:ANd9GcRAlOj626ecs2pAWCbo99eHCUYyp7TCTUsFmiHBdWSRDIy_IWh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572000"/>
            <a:ext cx="2061148" cy="1371600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Sy3t946PAL3_VT0SJVefbaX0T5VF-oiiwaXP8CE8k_MMZdl4XKWLn0f4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1878593" cy="1524000"/>
          </a:xfrm>
          <a:prstGeom prst="rect">
            <a:avLst/>
          </a:prstGeom>
          <a:noFill/>
        </p:spPr>
      </p:pic>
      <p:pic>
        <p:nvPicPr>
          <p:cNvPr id="1034" name="Picture 10" descr="http://htss.ca/img/medical-clin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-304800"/>
            <a:ext cx="2209800" cy="2209800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xQSEhUUEhQWFhUXFhQZFhgUGBQVFBkYFhQXFxYXFRQYHSggGBolHBUVITEhJSorLi4uFx8zODMsNygtLisBCgoKDg0OGxAQGzQkICUtLywsLCwvLCwsLCwsLCwsLCwsLCwsLCwsLCwsLCwsLCwsLCwsLCwsLCwsLCwsLCwsLP/AABEIAN0A5AMBEQACEQEDEQH/xAAcAAABBQEBAQAAAAAAAAAAAAAAAwQFBgcCAQj/xABQEAABAgMDBQkMBwYEBgMAAAABAgMABBEFEiEGMUFRYQcTInGBkaGx0RYjMkJSU2JykrLB0hQkc4KTosIVM0Nj4fA0VKOzCBd0hJTig8Px/8QAGgEAAgMBAQAAAAAAAAAAAAAAAAQBAwUCBv/EADcRAAIBAgIFCwQDAQEAAwEAAAABAgMEESESFDFRcQUTIjJBUmGRodHwIzOBsRVC4cFiJEOCU//aAAwDAQACEQMRAD8A3CIAIACAAgAIACAAgAIACAAgAIACACPn7blmP30wy39o4hHWYlRbIxMsy33X8SzZuJxBmFCor/JQfC9ZWGoHPAljkBS8ncup+QcKytTzayVONvKUpKic5CzUtr4sNYMdzpSgsZIiM4y2GxWPupWc+hJU9vKz4TbqVApPrAFJG0HmjmMHLYS2ltJ2SypknjRqbl1HUHW73s1rEunNbUCkmS6VA4jEbI4JPYACAAgAIACAAgAIACAAgAIACAAgAIACAAgAIACAAgAIACACp5RbokjKVSXN9cH8Nii1V1KVW6k7CaxbCjKRw5pFHc3SrRnVFNnSl0VIvBJeUONZo2g7CDxxfzEIdZ/P2c6cnsK1lcJ9pNbRnbq1CqZcOlTh42mqNoT6RPOcIOdpx6qI0ZPayky8spw4AAaTo/qY5SqV34EylGnxJiVk0ozYnSTn/pD1KjGmstu8VnUctoupFRQ4jbFjSeTOMSMm7L0t+z2GEqtq09KmMwr9kh1k6iTcVvc648wSaJdSELaB1OtlN5PrA01gZ4pVxNZNFvNp7C/S25zNtALs20W1pzp3ta2ag6rilJPLExu6U8n/AMYOjOIqcqLcs/8AxTJebGdS0BQp9szgnjUDHXN0p7Hgc6U1tLJk/uuSb9A+FS6zpVw2q7HU5htUExXO3ktmZ0qiZfpd9LiQpCkqScQpJCkkbCMDFGGBYKRABAAQAEABAAQAEABAAQAEABAAQAEABAAQAVfK7LqVs8XVq3x6lQy3Qr2FZzIHHjqBi2FKU9hzKSRnP0m17cPA7xKnUVNskaar8N87BwcMwhjCnS25v55FfSkTdnZD2bJJvzB+lKSKqLlEy6aZ+BW7T1iqMyvyvFPRp5vcvf2G6dlJrGWS8SvZU7q7hG8WcEtpzBaEgcjSCOmg4tMc0o16jxqZeC/6/YJulFYRz8X/AMRRWrPUtRcfUpa1GqryipSjrWs4kxr0rTtn5e4hUuOyJIBIA1Acgh3JIWxbZHTlqAYIxOvRya4Uq3SWUBinQbzkMpa0VpOJvA5wfgdEL07mcXnmXToxkssialphLgqk8Y0jjEaFOrGaxQnODhtOZuSS5nwOgjP/AFiKtGNTb5kwqShsE7KteYkFcE3m64pNbh2g50K2jpjEvOT1LrbeySNK3u3Hq7NzNVyXy838d6cN4DhNO4qHFpKdoPNGNOV1avN4rzXujSjGhX2LB+THdp2TZ87UzDG8un+MxwTXWoAUV94Kh235Ywynl6r3FqvJ72wz/ZWnck7Rssl+zXy+znIb4RI9OXxC9VU8LUBG1CvSrLPz/wBM+VOcHgWfJHdWYmCGpsCXdrS8a7yo5qXji2disNscVLdrNZkxmntNGBhcsCAAgAIACAAgAIACAAgAIACAAgA8WoAEk0AxJOAAGckwAZNldukuPufRLJClrUSnfUCqla94Bwp/MOGkYcKGqdFJaUyqU3sR7k5ueMy3frRIffPCDNbyATjVxR/eK1k4bFZ4UvOU4UVgtu5bf8RfQtZVMx7lhlw3LJuuHGguMNUrTRe8lO06sBojD/8Ak3r3R9P9NDClb+L+eRktrWxM2grhm60DggVDY+dW09EbVlyfGC6C/wD0zPuLty63kKSkklsYZ9JOf+kbVKjGns2mdOo57TqamUtiqjxDSeIR1UqxgsWRCm5bCCnJ9TmGZOofHXGbVryqcBuFJQGkUloQAdNrKTUGh1iJUmniiGk9pMyVrA4OYHXoPHqh+ldJ5T8xWdBrOJKFAIxxB5obwxRRjgRczZZSQtklKgagA0IOtKtEI1rPFPR8hmncYbfMseT+XZHepwUNab6B/uI0cY5tMebuuTMMXS8vY2aN7/8A08y/2faKkUWyvA41SQUqHUYzKdSpRl0Xg+3/AFD8oQqxzzPbcsOTtOu+gS81TB5A4KjoDg8biOOoxvWXKqb0Z5P0/G4ybixcelHNepW7Nt6esF0S82guyxwRQ1FNcu4aUppbVTkznYlCFVaUdogm45M2CxrWZm2kvMLC0KzEZwdKVA4pUNIOMKSi4vBlqeI+jkkIACAAgAIACAAgAIACADh51KElSiEpSCVEmgAAqSScwgAxjKfKWZtqY+hWeCJevDVim+AcVunxWtSc501zByEFSWlLaUtuTwRbLHsqWsllQbUku07/ADDlBmzgVwSkaE89TGJf8pylLm6Wb8Oz3Y/b2qw0p7DO8qd0RS1FuSqSSQXlCqj9kk+8ebTFFtyY5S062bfZ7+xbVu0lo08lv9iqytlFRK3iVKJqQTUk61q0mPS0bNLDS8jHqXDfV8yVCQBqA5AIewSQttIyYtIlQbYSVrUaCgJqdSUjwjCVe8jFPR8+wYpW7ltLfk3ublffZ8mpGDSVUI+0cTp2Jzazmjy13yu28KXm/wDiNijZpLp+RP8A/Liz/NL/ABXvmhL+Uue96L2GNVpbv2H/AC5s/wA0v8V75oP5S53+i9idVp7v2H/Lmz/NL/Fe+aD+Uue96L2DVae79nn/AC5s/wA0v8V75oP5S573ovYNVpbv2ITm5tJKQQ2Ftr0LDi10O1KyQR/dRHcOVa6ljLBrgl+jmVnTayyM/tSzJmzl3XU3mieCsVLauI+Ir0T0549HZcoqoug+Ke0y7i0aefmOJSaS4KpPGDnHGI2qdWM10TOnCUdp5OSCXBjgdBGf+ojmrRjUWfmTCpKGwaWdaczZ6qoN5snFKqls/Irb1xjXnJ6n11waNK3u3Hq+RoFhZQszQ4Burpi2rwhrI8obR0R5u4tKlHbs3mzSuIVdm3cWhqcbdaMvOI31hWGNbydRSRjhrGI0Q1Z8oSpNKTy9V7ooubONRYx2/spk7JTVgPiYllb9JuEZ/BUNCHaYJXTwVjPzpj08JwuImNKMqbwNeybt5meYS8wqoOCkml5CtKVjQR05xC04OLwZYniiVjgkIACAAgAIACAAgADABjOXWUbtqzQs6QxbvUWoeC4UnhKURmZR0n7tXKcFTjpyKZScngiSnrXk7Bl/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+tNdK2yEjjIrQbYulyXcJY4LzOVd0mWd6aSlBWogJSkqJ0XQKk11UhBQbej2jLaSxIvJ/KdidC94KuBdvBabp4VaGmrA80X3FpUoYafaV060amOiJHK2X+lfRCpQdvXcU0QVFIUBe2gjlwjrUqvNc7hlt8SOfhp6Hae2plQww+3LuX98cuXaJqnhqupqa4YiIpWlSpTdSOxBOtGMlF7Wc2flSw8+5LoKt8bv3ryaJ72oJVwq6zE1LOpCmqj2PDDPeEa8ZScVtQhZ2UcrPqcYQlTiQk37yO9FNaCpOeuiOqlrWt0qjeG7PMiFaFVuKz/RUcpsgVtEvSNSBiWq8NOve1Hwh6Jx480adnypsVTJ7/fcKV7LLGOa3FdkbYB4LvBUMKkECo0KHin+8I9NSu08pefYY9S3wziS5QCNBB5QYb2oW2Mh5yxyk32CUqGIAJBB1oVoMI1rNNdHyGqdzg+l5k5YWW5BDc4DhQBwChH2iR1jm0x5y65M2un5fP0bVve9k/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+QvUuG8o+ZMhIA0ADkAh3JC2LbIictepCGAVKJoCATU6kJzqP8AeMJVrtRT0fPsGadu3nIs2TO56pZDs8TjiGgeEftVDN6o59EeZu+VdqpZvf7e/obNGy7+zcaQyhKEhKAEpSKBKQAANQAzRiSk5PF5mgklkhvayu8O/ZOe4Y6pdePFET6rMBbX3gjegeGk77Q1HBpvd7MAc9DHr2vqY6X4/wCmGurs/JoOU1sJbsiXbaXe35ttu9mNxtI32oObEBFPSjHtqDleSlJbHj+XsH61RRoJLty8tpA5Dz30SebTfSpDyUoUUKBSCsBSQSPGSvgnjMN3tN1qDyzTx8vdFFvLQq7do2yvYWu0Zm4CVJVfwwUAhpCiRtAFcNUd2bStoY9q/bZFdN1pYHb1tmbm5JxfhpMuheoqS9W8OMEHjrEKgqNGpFbHi15E85zlSDfh+xlak8tqZnLhoXFvtk6bqnaqA47tOImLaUFOlDHswfoV1JOM5YdpqGQtmol5RBQQougOLWMxJGAGxIw59cYN/WlUrNPLDJI1LanGEFh25lgvQkMFcynyTZnAVfu3qYOJGfYtPjDp2w7a3tSjltju9hetbRqZ7GZxNy8xILuOpqgnA50K2oXoOw80emtL9SWMHit3ajFuLXB4Sye8lJKcQ6KpOOkHOOMRsU6saiyM6dOUHmeT1nIdHCFDoUM47eKIqUY1FmEKrhsI6TnJmQVwDeaJxSa72eTxFbeuMa85PUuuuDNO2vHF9F/g07JXKOVtJlUk/glwYIURfbXoUg6RWhBGY5xiYRtnVtJqEur2P/g3WULiOlHb2r/pH5FWm7Y0+uQmj3lxQuq8UKVg26nUldLqhoI2Gu3UiqkNJbTNi9F4M2qEy4IACAAgAIAKnlrl9LWcLqzvj5FUsoIv45is5m07TjqBgA+fJgvz7y33Ti4oqUo+CNSUjSAKAbBDMKc6uSyXzzKp1I0+I/lm0Nm4yL6/GUcw9ZWj1RDUFGHRgsXv9xaTc1pTyQtMTCGRVxV5Z5zsSNA/vGLJTjSWMnmcRjKplHYM7PkJm0V3WxdbB4SjUNp9ZXjq2DZmzxj3nKCgum/wjRtrRyfR8zTMmslWJIVSL7pFFOq8LaEjxE7Bykx5m5vKlfJ5Ld82mzRt40/F7yevQmXnl+JDAbWgCppxKRUqQsDjKSBHdNpTTe8iSxi0ZRKZMWkGlS4butOKSpYUpmhKaUJUCVAYDNqj0M7y0c+cbxa2ZMyo29fR0cMnwJBzI19b7DK0n6M0kJLgUgVrVxxSU1KhVZuio0CKVf0o05Tj1nnhnwWPZ6lmqzclF9VfGKZR5AlCUKkg4td7hBS0VApUKSTdzEdI1RzbcpKTarYJeCf+k1bPBJ0xzYlkTX7S+kvM3EqBvG82Re3kIOCVE0vAxxXr0dW5qEsWtmT347jqlSqc9pyX63DOcyMdankLl27zG+trwUgXBfBUmhNSBQ0pooIshfwnQam+lg1255bTmVrKNVOKyFZLJN1ybmt/busuh+4uqDRSnQptQANQcK5o5newjShoPFrDFZ7syY20pVJaSyeP+ElkJKTctfYfb71UqbWFIIBrwgAFVorwhhnrrii/nRrYVIPPtWfzIttYVYYxksi334zRw5K4AEJyXQ6godSFoOcKxHHsO2O4TlB6UXgyJRUlg9hnGUORbjBLsqVLQMboxdRxeWOnjjdtOUlJpTyl2Ps/z9GXXsmljHNbiPs23QeC7gfK0co0f3mj0NG7xyn5mNUtsM4k2UgjQQeUEQ7k0LZohZ+wiDfYJSoGoANCDrQrQYRrWia6HkN0rlp4S8xe2crFzbCWp1NX2cGnwAFqQcFNvp06CFDSM2JJWoz5t4MYktJYo2XclyoM5Kb24qrzFEqJzqQf3a9poCknWknTEVoKMsVsYQeKLzFJ2EACE7ONsoU46tKEJFVKWQlIGskwAY1lpuuLdJYswKSDUF8p74r7FBHBHpKFdgzx0k28EQ3hmyhM2WEVdmlVJNTeJUSTiStWdaj/AHWHYW0YLSq+QrKvKT0afmLJeXMYI70yM6syiBoTq/vijvTlV6vRjvOdGNPbnIbzNqoaTvcuBQeNo4xrO0xXO4jBaFLzOo0ZTelUCwWpRSt8npgjH92lD6lK9daUEAbAa7RmjJualw/tRxb7W16Yv9mjRhS/u8FuzNCl8tbObSENu3UJFAlLL4AGwBuMWXJ91J4yWL4r3NFXNFLBP0fsKd3kh58/hTHyRz/G3Pd9Y+5OtUd/o/Y87u5Hz5/Cf+SJ/jrnu+q9w1ujv9H7B3dyPnj+E/8AJB/HXPd9V7hrdHf6P2PO7uR88fwn/kg/jbnu+q9w1ujv9H7Hnd3I+eP4T/yQfx1z3fVe5OtUt/o/Y87upHzx/Cf+SD+OuO76r3I1ujv9H7Hnd1I+eP4T/wAkH8dcd31XuGt0d/o/YO7mS88fwn/kif4647vqvcNbo7/R+x53cSXnj+E/8kH8dcd31XuGt0d/o/Y87t5Lzx/Cf+SI/jrju+q9w1ujv9H7HndvJeeP4T/yRP8AH3Hd9V7hrdHf6P2Du3kvPH8J/wCSD+PuO76r3DW6O/0fsed20l54/hP/ACQfx9x3fVe5Ot0d/o/YO7aS88fwn/kg/j7ju+q9w1ujv9H7HndtJeeP4T/yQfx1x3fVe4a3R3+j9it5Rv2dM1Wh7e3fKDT11R9NNzpGPHD9tG7pdGUcVxWXDMVru3qZp4Pg/YrNn2otk0BCkVzY0401FRzckbVKvKHDcZdSjGfHeWqz59Dwqg46UnwhyatsaVKrGoshCdOUHmE/ZqHhwhjoUPCHaNkRUoxqLMKdWUNhG2NPzVkzAfZooUKVVrva0kglKgMUnAUOg68RGfVozp5PYP06samzabrkXl9K2iLqDvb4FVMuEX8M5QczidoxGkCFy0tkAHzfukT02/aLktNuUQh2jSUghoIVi2sI8ZRSU4kmhJFaR3TjpSSOZy0U2RTs0zKgpaF9zST+pXwEOupToLCGbFVCdbOWSGak1o7NKOOKWxgoji8VPXFLWPTqvgvnYWLLo01+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/Ee9zMx5A9tPbBqtXd6oNZp/ENLQsp1gAuAAE0FFA6K6I4qUpw6x3CrGfVJmzMkS60HFOXFKFUpu1FDmvGunZmi+naOUNJvDd/ovUu1Geilx/whGrNcU6WQBfBUCCQPBz4mF1Tk56C2jLqRUdPsHvcxM+QPbT2xZqtXd6or1mnv8AQaWhZTjASXABerSigc2fNxiK6lKUOsdwqxn1STk8knXGg5eSkkVSg1qRoqfFrF0bSco6WJTO7hGWjgRMlZ7jqy2gcMA1BITmNDn01MUQpym8FtL51IxWL2D/ALmJnyB7ae2LdVq7vUq1mnvI+dkFtLCFjhEAgAhWc0GbTFU6coPB7S2E4yWKJKZyemGEb9gLuJuKN9O04c9KxbK3qU1plUbinN6PxjuysogaJewOhYzfeGjjzcUMUbvsn5lVW27YeRYaAjQQRxgj4w5k0KbCs29ZaWaPNKLZChdAJBCtBbUMUkYmM+5oRgtJeQ9QrSk9Fm5bltozszZ6HZpaSVKUG1KQb6m00SFLoQCSoLxpiKGExoqu75k/VDU6gYoIadI8lRq0o8SiU/8AyCADHmHQihAvL0EiqU8Q8ZW04CLIy0dm04kscnsNEyU3OC623Nzq6pdAW20CbykkAhTq84BqOCNGnRGbyldSoRSXWbG7WjGo/BFeyUQETz6KUu78kbLjwFBzdEa/J8sWnvSZm30cI8GTeWLV6VXsKDzLFegmHbpY0mJ2rwqorFk5QhlpLZQVUvYggZ1E/GFaV0oRUcByrbucnJMUnspkuNrRvaheSRWo0jiial2pxccNpELZxkniSuQB7y4P5ledCeyLbHqNeP8AwovesuAhugt4Mq2rHOEn4RxfLJM6sXm0N28rEgAb2rAAeENA4oFepLDA7do29ojaWUqXWlI3si8KVqMMaxzVulODjgdU7ZwkpYk3kKfqx2OK91J+MX2f2/yLXn3PwRu6AOGyfRX1pim960WXWWyQDK9Pmle0OyOtdW4NTe8O69Pmle0OyDXVuDU3vIrKC2RMBICSm7eOJBrUDshe4rqollsL6FHm28zQ5MUbQNSE+6I1YropGVLrMoU7PBqfccIrRahQYeLdjLlU0K7kacKelQUfAkO7BPmle0OyL9dW4p1N7yHt+1fpRRRJTdvDE18KnZC1etzrQxRpc2nizSkJoANQAjXSwyMhvFmcotIMzjrl2ovvCgIGdZx6IyY1VCq5YbzWdNzpKPAle7FPmle0OyGNdW4o1N7xhITP0ifbXSgKgQDjS4ivWmvLFMZc5XT+ZFs4c3Qa+Zl4tNYDLpOYNrJ4rpjSqPCLx3GbBdJYbyo5H5OtzTLxcUpKkqQEKTiQbpJqCaEGqebRHlLy6lQlHD8o9Rb26qxeI3eambPVRYvNE4HEtn1T4itnXD1nfqS6D4pid1ZNdZflHVFWlNS8uzUX1BOOdNcXF/dQkn7sM3FbnGsNhRQpc2nifT0jJoZbQ02LqG0pQgDQlIoBzCFi8QtuzETUu6w54DqFIOsVGBG0GhG0QAYPl7kezIrlJRglbzgJddX4SlOLQ23RIwSkELoBrxJhu3SwciqpuNhtRAQUNp8FtCUgaqDDopHkuVqmlWw3L9mxZxwhjvMPcTvVtPJzXnHP9RvfekkR6LkmeMKb3rDyy/4ZPKMetxxJ+3Wr0u8P5a+gVHVG3WWNOS8DIovCpHiZrLSS3KlCSqmelPiYyIU5T6qNiU4x2sW/Y73mzzp7Y71ep3Tjnqe8sW565++T9mRy3weoQzYvrLgK3y6r4jrL5FWEHU4OlKosvV0EcWT6b4FRZst1SQpKCQcxqnthFUaklikPOrBPBs9csp5IKlIIABJNU5hn0wOhUSxaBVoN4JltyBPeFj+aelCYesuo+Ije9dcBrugj9yftP0RXfdh3Y/2K6myHiAQ2aHanthXmKj7Bp1qaeGJ7+xn/ADZ509sTq9Xu/oOfp7xtNya28FpKag0zY80VzpyhlJYHcJxlsZrDYwHEOqNxbDDZmdpMqdmnggXjvjmApmCjrjHnFzqNI2abUaax3Cf7Hf8ANK/L2wcxV7oc9T3nLMopLzaFpIJW3gdRWBHKhKM0pLtR05JwbW5mqxtmIZOllby1ltJVUlRp6RJjDUZTb0V4m25KCSbFP2Q/5pXNHXMVO6Rz1PeSeRTR+lY+KhdeOoT8TFtovq/gpu5fS/JbMp3bsq8dabvtKCfjD1w8KbEbdY1EcbnbVJUq8p1Z5glP6THiuUpY1UtyPXWKwpt+JaEJQSA4lK0VF9KgFJUmuIIOcUhKlPQmpbhqpHSg4kIbJbsvKJhLNUtLKLqSSQBMJW0U1ONAvHHNhHsY006bkebcsJYG5QuWBABjuVI3/KWWbOIQZcewFv8AxhyGVFlUuui9Wiurq+Mjmw+EeIvJt3En4m7bxwppGNZaje7ZQryt4Ufvd7Pux6HkeeNOD3Nr55mXyhDOS8CxOovJI1gjnFI9S9h56OTxM/yWVQuJ2J6CR8YzrJ4OSNK6WKTLBWNDaJkZkGaPOp9AflXT9UZ9n15IavM4Jkxlqmsqo6loPTT4wxdrGmL2jwqfgjLCc7wjZeHMoxNs/pIsrrpscT5q04PQV1GLKqxg+DOKeU0ebn6u9Oj0x0pHZC1i+i+P/Du9XSXA53QU8Bo+ksc6R2RF8uivnYTYvNi0m53tHqp6hDdPqoqn1mLX46wOSuZTmrjY2daoz7zrxHLbqs0OkaKMwz+yT9ceO13/AHIzrfOvJ8TTq/ZS4FivxoYCZX18O0GxqU30C9GfUzuF+BxZW7L1MLupUdSVHmFY0JPBNmbFYtIoeR4pvh2IHvQhYraaV29hY1O0FdUPPITSzIjIFNXHl+ike0ok9UI2WcpMZvXhGKJXLhykqR5S0DmJV+mLrx/T/JTZr6n4JrIo3JFkAJxClVKQTwlqVnPHHir2eNeR621h9JZks44TnPZzQpjiM4JEZutruvWbMjPvaSTtaW2se+Y9lYy0qXFL9HmrhaNTDxNpBrjFB2ewAY9LcPKpVfFKqckmO2G//o+byr+5dZnFavWV1x4StnVlxf7PQU8oLgZLuvN3JqWcwxbP+m5X9cbvI7wg1uafzyM++WMl4omwqPZnlzPpEXJt1PpODmXUdUZtDKtJcTTqZ0k+BN34fFCNyTN2dWNaXR+YH4Qhb5V2uIzcZ0U+BZMqU1lXdgB5lAw3cr6TFLf7qK5k+53qmpSu34xVaP6YzcLpj+YVVCvVV1GL59VlUdpxufK4Lw2tnoVCljsf4LL3avyK5fDvLf2n6FR3erorj/w5sus+BGSdsNJQgEmoSAcDoERC5pqKTZZOhNybQt+3GvKPsmO9ap7/AEOdXnuIu0JpLzzVw1FUDEEYle3jhStUjUmsPD9l9ODhB4+P6NKrGqZRndhmr7p9fpXGdbfcl+TTrfbiT96HxPAiLJF60QdRV0NkQhHO5+bhueVuW+2l3Zd4/wAtfukQ7WeFOT8BCjHGpFeJT8lxRCz6XUB2wrZ5RY7dbUSU+5RpZ9FXVDNWWEG/Appxxmj3IBvvTqtawPZTX9UL2K6LZ1evpJHO6C7RtpOtSleymn6oL15RQWSzbLxY9n3JdlN5vBpseGmvgiPEV+lUlLHtPXUnhBLB5eAutunjJ5Kn4RTgW4kTuwJrIyCtQeT+VPyx63kp40o8Dz17lUlxNjs9d5ptWtCDzpBiHtORxEEmPWfhlS5tK+mTTDj+x83lS65dJkcNXrK6zHgq33JcWehp9VcDNN2ZircuvUtxPtJCh7hjV5Hec4+AnerJMJCYvNtHykJ57oPbHt4SximeXnHCTXiU60eBPr2qH5mweswj1bn5uHo50CSvRoYipHWMq7PjaV9KCYQjlc/NwzUWNAt9tJrLvD+Wv3SYdrLGnJeDEqOVRPxKbk8vgKHpdYHZC1m+i+I7cLNEotWB4jDb2C6EcgDi8Njf6oRsf7F17/UfZcj6unY6n3Vxbe9RcSqz674FGjMNIIAHNmirzX2jfviO6axkuKOKnVfA1MqjbZiozvJ48NZ2dZjOtM5SNS46qJ29GgKEfkrwp1Z1Bw/mA+MZ9DOu3xGLjKilwLFlK99UdOsU51hMNXD+kxW3X1UVywMGuNSvgPhFdovpjNx1xW2XKMq20HORHVy8KTOaKxmiXyKTSVB8pazzG7+mCzX0iu7f1CJy6N95lvYfzqCfhC1/LBrwRfYxxT8XgaME0FNWEeGe09eth4YAI/deNLPkBtdP5R2x67kn7UeH/Tz199x8TX7KTRloam2xzJEQ9pwOogkx21u9ZUNK0LLf52FNe8IbjnRKn1y8TyaOL9Y9JrHh7qKjXmvFm9ReNOPAou600FSF6g4DzZrjpvI/WIc5KmlXww2plN3F83j4lWsZ/wCrSytSgn32+siPbUX9OD+dqPNVY/Ukvm8hsqhdm0K1pbPMog9Ahe46NZPgX2+dJriOaxoC+BHsKuzrZ9JHSLsITyuEMrOgy8zCaoUNaVDnFIfksU0Z8Xg8SgZPrwV909cIWT2mjcrYTF6HmhVCOQp746PRT0KPbCNn1pF931USmWeMtxLR8R8YvvF9PyKbX7hRIyzSCAB7YorMM/aI6FAxZR+4uJXV6j4GlOqwPEeqNlmQtpnuTx8M7E/GM+y7XwNK57Cavw+KjfIcd9dV6HvKr+mELTryZfd9SKH+UL1ZBJ8vejz0UeqLbh/RKqC+sRtkYNJ5esx1bZUkd1uuxG3XO9ga1DoBMcXb6CXidW66WJZrD4EtLp8qh5wpyLaOVOKF62dSTIe0uHabKc91bGBxHBVfNRGbylPDSfh8/Zocnwx0Vvfz9GmrmQc7bfIFp91QjyGlj2HpdFrtEFrT5NOImnTWIxROe8id2EVRZrAzltZI2r3pI6ax7Hk5aNFcF+jzl08aj4s2ptFABqAHNFIHUBJje7F9XtKRmswokn/t3gtXQ6IboZwaKp7UzQLZTRyozKAI5qfCPH8pw0a7e/Bm1aSxplR3QpW/Z0xh4KUr/DWlf6Y45PxVxFk3ODptGY2U99RUfNuBXsrQ58Y9vSl9B+D/AO4nnKi+svFf4eZcJ4TSh5KxzEEdcF7tTJtNjRyldcYcTxRU0R00qkw2ra2eZcI3GVVPh+xmnnTa+bDQgcY0jNM7ssXXFp1VHsqpGbadGbRpV84pkreh/EWwOMjFUfcHoHoWIRtfuS+dpbdfbRM5Xf4VXrI98D4wxd/af4KLb7iKFGUaYQASGT4+stev1An4RbQ+7EqrfbkaDOKo2s+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+RMpYJsYZaD6RlBKMDM0ZcEeqovr/JSPa0lo0W/m48xJ6UzZYULQgAzrdys3fJFDoGLLqSfUcBQoe0WzyQxbSwlgV1FkPcn5/wCk2dKP1qoI3tZ9NvgKPKUE8ojC5botNTXDzzRoWE8cYsb2/L77LPoPjsup9pBEYlCbjVjLc0PzWMWjFsnlX5WZR6F72kK+WPe0c6c4nmq2U4SF8oV75Ky7mng15UY9Iibh6VKMjmgtGrJDWWXVCeIdUM0njBcDmawkxlaqqFJ4+ggwrd5STLqGxo0JK60MaKM1rMoZF2adHpudKqxnUsq7XE0pZ0l+B7eh4XOckzSZWPQX76YRtvvP8/stuftL8E9lQKyrn3OhxMNXK+kxa2+4igxkmoEAElk2PrTXGroQoxdb/dRTcfbZeLTXRlw/y1+6Y1KnUfAzqfXXEpNj+CrjHVCln1WPV9qHU2rgK9U9UMVXhB8CqHWR5ILuyEwfKWE84QPiYSp5UJPxw/RbPOtHgPMs1UQwn1jzJSPjHd4+hFfNhXarpSYg0aJA1AdUORWCRxLN4jCeF55tOspHtKpCVznUSGKWUGy1sOXp5foMpTyqVe6iIZi8a78EKNYUV4sYZCJvzrzmi64eVbgI6Kx5vlWXQ4v/AE3uTo9LgjQowDYJbJhkuTCKnBFVmuzN0kQ7Yw06y8MxW7lo0n4la3Nvr1tTU7nQjfFIP2h3pn/SC49ZV6FNRMGGcmzZoTLQgAYW9ZomZZ5hWZxtSeIkYHkNDyR1F6LTIaxWBlu45OkompBzBxCi4hJzhQIQ6kcSko9oxPKdDnqTw7f3tQW1TQniW+gOePELBZs3ni9hheTbdx19nUlafYUU/GPf2UtLHxR5q7WGD3M5Cr1nbUL/AF9i46WdtwOdlfiM5JXAHL1xfbv6aOauUmJWniBy/wB9EU3mxM7t3my8yDl5ps60IPOkQ9B4xQjNYSaKdagpOL9brQD8YQ2XPzcPLOgmLVh4oDJo0mzxOddfhCNHK4f5Lq32UWPKAVl3fV6iDDdx9qQrQ+4jP4yDUCACVyXH1lGwLP5FD4wxa/dRRcfbZbraV9Xd+zV1Ro1vty4MRor6i4lOsw8E8fwEK2nVY3X2oVnV97VydYi24eFNnNLro7WaSKE+W8eYV+IEKbKC8WWf/c3uQ5y0VVbQ1JPSQPhHd5nKKOLTY2J3oeKhvJC9ONjUpP5Re+EIy6VwkXvKiyYsd+rs47qPQm/ToSItoy6VSRTVXRhEeblgu7+qgIIaTRQqMLx4xnGakeY5Tnhox4m/YwxbZellJzVSecc+cdMZORpZoWtOd+h2XMv1o493lrXVVUkji4Z+5G7yPQx6T7f0v9MnlGrno7v2x7uK2PvMhvpFFPrKx6ieAjkNFK+9GrcSxnhuM+msEaBFBYEABABi2XDarKthqeQDvTxvrA04BEwjjIIWNalHVDlL6lPRKpdGWJoNooF4LQQUOALSRmIUK4c9eWPG8o2/NVnuefubdrU04YbjC3kbzar6ThVx38/fBz1HPHp+SqmlGD3oxr+OGlxI+UcCWJpB0Kw4yaDpSIbg0qdRMpksZwaIhqaKRTDliqnXlBYIulTUnizx6ZKsDTkiKld1MmEKai8UXiwXQqXbpoSEnjTh8I07d400ZtdYVGVjKF4fSVEaLteMJFYQrz0azkuweoRxpYMZ/tA7P75YnXJbkTzCHeT8wBMpUTS9eGyqhh00545oVMa2k+0ivD6eCLRb7oTLuV0poNpOAh+4aVN4iVBN1FgUKsZBqBeGuDECVyYdCZhNdIUBxkYdkMWskqiKbiLcGWfKJ4Jl110i6NpJ/wD2H7lpU2JW6bqIpbE3cFMM8Z9O4dNYJD86Wk8T16cvCmEFS4c1o4EQpaLxHjroLUqgaFOXhtLgp0E88DknCEfm0hJqUm/mQtlY8DMYeKlIPHUqp0iO7uX1eBzbR+nxGH7S2Dnidce4nV/EXsWaAf3xWFEuEcdw0EcUqmNXTfiTUh9PRXgPLIcuycwo51G7ylNP1R3ReFGbOKqxqxSLXubyhEqtehTquOiUpGI1VrjHmeU3jUS3I3bHKHFltlZcuLShOdRAHbGfTg5yUV2js5qEXJkNuhrM7Py1ly54LRShRGhxQq4s67jePGVCPZ21ONGlkeaqzdSeZssnLJabQ2gUQhKUpGpKRQDmELt4ssFogAgAIAK3ugZOfT5NbQA31PDZJ8tINBXQFAlP3ospT0JYnMo4o+eLPtCdcUJduYeTdvBKFOuISgIzpu+LTNSkFSgq1TRaT4kc7zUdLYOJjJqccVfWoKXhwlOEqNM3CIi2NjOKwikuBTK8py24iEvkvMuKN8XATVSlKSeWiTiY6ja1ZPPIJXVKKyzL1IySGm0tpGCRTHOdZO0mNKEFCKijMnNyk5M9nJRDqFIWOCoUNM/GDrglBSWDCM3F4opqsnJtkkMrqk6Uqu+0k5jxRn6vWg2oPI0NZpTWMlmTGTeTu8EuOkKcIoAMQmufE5ydcMW9vodKW0XuLjT6MdhP3RqENYCuJCZRZPCYopBCXAKY+CoaAqmbj2wtXt1UzW0ZoXDp5PYQjWSsw4QHnAEjTeUs09EHDnhdWtWWU3lxxGXdU45xWfkXGVlUNoShAolIoP6nSYfjBRWCM+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/P+l0L7+sZFyyDyqLMjNzswvfHUOBpgEJFVrbCgKJA2k7AqKKFnTVXSgsMi+rczcNGTJzcXsBR3y0H6lbpWlsqzkFVXXPvKFOJJ1w/cT/ohWnHtZqkKloQAEABAAQAfOM3hbk39tMQ1afd/AtdfbLHejWMvAL0QGAXoAwPL0SGAXoCcDy9AGAX4gMAvQBgF6AMDy/AGAX4MQwC9BiGB5egJwC9AGAXoAwPL8AYBegA8vQAF6AAvQAN7RxacGtC/dMcVM4s6h1kVjIDJ9y0H0y4Kg0Fb46RW6lNACRovqCQkdgMZdKahFs1px0mfTcpLJaQltCQlCEhKUjMEpFABsoIobxzZ0KxBIQAEAGY7vM861Ky5accbJmKEtrWgkb04aEpINKgRIGXy0vaK0JWmceopIUKzMxWhFRXGGY2k5JNYC8rmEXgxxY1ivtzG+urSokKvG8payVDOSoY8ZMX0LacJ6TKK1eE4YIlbctT6O1fABN4AAmgxqeoGGK9Xm46RTRpc5LArvdi6fBbR+Y9RhPXZvYhrU47z3unmjmaTyIcPxg1qq/6+jDVqW/1R6LdnTma/0nPiYNYrvs9GRzFBbX6nX7SnzmbP4dOsx1ztw+z0Dm7ddvqeiZtE+LTkaHWYNK53fojRtt/7PQbROz8GJ/8Akv4g/wDj/MToM2if4gHK38EwaNzv/RGlb7v2e/Q7QOd5POPgiDm7nvfPINO37vzzOhZ09pmE85+SJ5q473zyI5yh3fnmdCy5vTNc17+kTzNbvkc7S7h1+yZn/Nq5j80TzFbvhz1LuHosZ/TOL5En54lUKnf+eYc/T7nzyOhYrumbd5MPjE8xPvsjn49xHf7GX/mn+cROry77I55dxHQsc/5mY9odkGrvvsOeXdR0myT/AJiY9sfLHSo/+n5kc7/5Qomz6fxnvb/pE81/6Zzzn/lCiZSn8V32gfhHXN+LI0/BCiWyPHXy3eyJ0fE5b8Dt3FJGsEY7RSJaywBbcSqydizjNd6fLdaXt6ddbrStK3QK0qc+sxm6nU8B/WoCFsTc9LpqucfxCqXZh85hpqdsVVaMqe0sp1Y1Nh9SWcatNk4m4jPn8ERSWjiABha1sy8qkKmXm2UqNElxQQCaVoCdNIAMl3bsopWalpdMtMNPKS/eUG1pWQnelipAzCpA5YkCGsdX1dn7Jv3BGzR+2uBk1V03xHd6LCvA8VQ5xXjgwxJWQVicAAuU0xAYHBmE6VDnEGkidF7hMzzYzrR7Se2OdOO8NCW44Nptedb9tPbEc7DevNE83Pczg2uz51v2hEOtTX9l5k81Pus5NssedRziI5+n3kTzNTus5NtsedT0waxS7yJ5ie45NvMedHMrsiNZpbw5ipuOTlAx5wcyuyDWaW8nmKm48OUMv5f5V9kRrNLeGr1Nxz3Ry/ln2VdkGtUt5Or1dx4cpJfyz7KuyI1ulvDVqu487pZfyz7KuyI1ylv9CdWq7vU87ppfyz7KuyDXKW/0ZGrVN3qdDKJg+Mr2F9kTrdL4mGrVPjR2LcaPl/hudkTrMPHyZHMT8PNHQthv0/w3PliVXg9/kznmZeHmhRNpIPl/hu/LHXOx+J+xHNS+NCqZpJ18qVjrEdKaZGgxS9HWJzgVnLYVS2NjnUmEb3+o5adpqUru0ySG0pLMzwUJBolrxUgGnfNkIDpp0o+HEIWK0WlKhXPRQBFeeIAyz/iG/wANK/8AUK/2VxIGbymTbakJUVLqpKSaFNMRXVGhCzhKKbbEp3UlJrAXtgPNoaRL36AXTdFTRIAFTTDTHddTjFKnicUdCTbmRRYnVaXfbCf1CFtG4e/zL9Kgt3kdCyJs51H7zhPUTBq9d9vqHPUl2egdzj5zrRyqWf0xOqVd6837BrNNdnovc6TkorStHICYnUZdrRDu1uFE5J63RyI/9olWP/r0I1vw9RVOSqdLh5EgfGOtSW851t7jsZLN6Vr/ACj4R1qUd7I1uW4UTkyz5SzyjsjpWcPEjWp+B2MnGNSj94/CJ1Smc6zUO02BL+QfaV2xOq0t3qw1ipvOxYjA/hjnV2x1q9Pcc8/U3nYsljzSeuDmKfdDnp7zsWcz5pHsiJ5mn3URzs950JNofw2/ZT2R1zcNyI5yW87DCBmQn2R2ROjHcRpS3nYCdQ5hE4IjFnoVBkB7vkSQeb5EBgeX4AwC/AGAX4CcDy/AGAjMS6HKX0hVM1RWlc8cyhGXWWJ1GUo7GVzKqWQhKLiUprfrQUrgIRuoRjhorAbtpylji8T6fsP/AAzH2LXuCEhozX/iG/w0r/1Cv9lcSBTbOV3pv1E+6I2aXUXBGVU67HF+LMTg8vwYgF+IAL0BOB4VwYoNFiSptIzqSOMiOdOK7SdCW4SVabQ/iI9oRy61Nf2R1zU9wmq2WfODkqYjWKe8nmJ7hJVvMjx+ZKuyOXdU951q89xwcoWdavZPxjnW6ZOrTE1ZSt+Ss8ie2Id5DczrVZCZymR5C/y9sc67HcydVe84VlQnzZ5VAfCI1z/yTq3iJHKv+WPb/wDWI1t9355Bqy7x4MqCczaT94n4RDvJL+p0rVbzsW86czXQsxw75+HmTqi8T0WvMnAMEnUG3SeYRGvt5LD5+SdTXidOT84kFSpZaUjOpTL6UjjUcBHWt1NwatAad0D3kp9lWnNpg1mru9GGr095IBVo/wCTf/8AGmOyOdbqeHz8hq0PECu0NMm9/wCNMdkTrlTwDVoeJwZqeGeUd5ZeYETrk9y+fkNVhvODakyPCl1DjbeT1xOuz3IjVY7xFeUxSaKQAdRUUnpETrr7pzqi3nbeVCT4nsqB+AjtXq7YkO0fYxlb1pJeSm6FC7ereppA1HZFFxWjUSwLaNJwxxPqiw/8Mx9i17ghUvKHu7WU4/JsqaQtxTb4JS2lS1XVNrTW6kE57vPEgZXKyNpkBKJOYoAACZZ4YDDwlJpDCuqiWCKXQg3ix4nJm2l5pV0cYYT7xiHc1d/6JVCG4dM5AW0vO2Ues8wPcUY55+p3ieahuHDe5Ra6vCcaT60w6fdQY5dWb7X5nShFdg7b3F55XhzTI4i8vrAjlye8nBDlrcMdPhzqORlR6S4I5JHzW4W3404v7rSE9ajAA7a3D5QeFMzJ/BA9yACKt/cTKaqkn738t+gPI4kU5CBxxZBw/scvHsKW5YK5BR+n2ctxGtS3m0/dfZUUchqYY5qnJdFnGnJbSyWXOZPLA3yUeYOsreeTzhaj+URRVs5y2PDh/qO4VorasSwyth2G7TenpOpzJcuJV7KyD0Rn1LG62xqP5wGoXNHtgiWYyClji0zJq2pQ2em6YTnaXuznMfyy9XFv3fRDhGRd3wWWBxJSP0xS7K7fb6stVzQXZ6CoyWUkYhlI15v0wLk64e1rzYa5RXZ6DWZZlWf389LN7L6L3ICoHoi6HI9SW1+SK5coQWxEXN5YWSz/ABHZhQ0NpUE+0bo6Ydp8iwXWz4v2F58ozewiTumTDxLdmSIBzVuqfc4ylAATxkkRo07GjSWOS9PUUncTnteJ2xkDaloKC7RmS2nPdUoLUPVZRRtB259kWutTh1UcaDe0v+TOQsnI0U23fdH8V2i3Pu6EfdAiidWUtpYoJFmio6CAAgAIAOVoBwIB4wDAAwmrBlXRRyWYWPTabV1iACFntzezHRRUm0n7K8z/ALZEAFnlmQhCUJ8FKQkacEigx5IAFIACAAgAIACAAgAIACAAgAIAPCIAIC1MiZCYqXJVu8c6kDe1+0ihiyNWa2M5cUyszu45JL/duPtbApK0/nST0xYrmS2nLpohJvcRSMUTdKeUwFHnDiYsV0+1epHNkcrcycTh9NP4Sh/90Tz63fPIjQe8dyu4xvvCXOA/9vU85dgdzhsQc34k1J7i0qmm+Pvq2J3tAP5SemK3dS3HSppFgs7c4s5nESyVnW8VO/lUbvRFbrzfadaCLTLy6G0hLaUoSMwSAlI4gMIreZ0KRABAAQAEABAAQAEABAAQAE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SEhUUEhQWFhUXFhQZFhgUGBQVFBkYFhQXFxYXFRQYHSggGBolHBUVITEhJSorLi4uFx8zODMsNygtLisBCgoKDg0OGxAQGzQkICUtLywsLCwvLCwsLCwsLCwsLCwsLCwsLCwsLCwsLCwsLCwsLCwsLCwsLCwsLCwsLCwsLP/AABEIAN0A5AMBEQACEQEDEQH/xAAcAAABBQEBAQAAAAAAAAAAAAAAAwQFBgcCAQj/xABQEAABAgMDBQkMBwYEBgMAAAABAgMABBEFEiEGMUFRYQcTInGBkaGx0RYjMkJSU2JykrLB0hQkc4KTosIVM0Nj4fA0VKOzCBd0hJTig8Px/8QAGgEAAgMBAQAAAAAAAAAAAAAAAAQBAwUCBv/EADcRAAIBAgIFCwQDAQEAAwEAAAABAgMEESESFDFRcQUTIjJBUmGRodHwIzOBsRVC4cFiJEOCU//aAAwDAQACEQMRAD8A3CIAIACAAgAIACAAgAIACAAgAIACACPn7blmP30wy39o4hHWYlRbIxMsy33X8SzZuJxBmFCor/JQfC9ZWGoHPAljkBS8ncup+QcKytTzayVONvKUpKic5CzUtr4sNYMdzpSgsZIiM4y2GxWPupWc+hJU9vKz4TbqVApPrAFJG0HmjmMHLYS2ltJ2SypknjRqbl1HUHW73s1rEunNbUCkmS6VA4jEbI4JPYACAAgAIACAAgAIACAAgAIACAAgAIACAAgAIACAAgAIACACp5RbokjKVSXN9cH8Nii1V1KVW6k7CaxbCjKRw5pFHc3SrRnVFNnSl0VIvBJeUONZo2g7CDxxfzEIdZ/P2c6cnsK1lcJ9pNbRnbq1CqZcOlTh42mqNoT6RPOcIOdpx6qI0ZPayky8spw4AAaTo/qY5SqV34EylGnxJiVk0ozYnSTn/pD1KjGmstu8VnUctoupFRQ4jbFjSeTOMSMm7L0t+z2GEqtq09KmMwr9kh1k6iTcVvc648wSaJdSELaB1OtlN5PrA01gZ4pVxNZNFvNp7C/S25zNtALs20W1pzp3ta2ag6rilJPLExu6U8n/AMYOjOIqcqLcs/8AxTJebGdS0BQp9szgnjUDHXN0p7Hgc6U1tLJk/uuSb9A+FS6zpVw2q7HU5htUExXO3ktmZ0qiZfpd9LiQpCkqScQpJCkkbCMDFGGBYKRABAAQAEABAAQAEABAAQAEABAAQAEABAAQAVfK7LqVs8XVq3x6lQy3Qr2FZzIHHjqBi2FKU9hzKSRnP0m17cPA7xKnUVNskaar8N87BwcMwhjCnS25v55FfSkTdnZD2bJJvzB+lKSKqLlEy6aZ+BW7T1iqMyvyvFPRp5vcvf2G6dlJrGWS8SvZU7q7hG8WcEtpzBaEgcjSCOmg4tMc0o16jxqZeC/6/YJulFYRz8X/AMRRWrPUtRcfUpa1GqryipSjrWs4kxr0rTtn5e4hUuOyJIBIA1Acgh3JIWxbZHTlqAYIxOvRya4Uq3SWUBinQbzkMpa0VpOJvA5wfgdEL07mcXnmXToxkssialphLgqk8Y0jjEaFOrGaxQnODhtOZuSS5nwOgjP/AFiKtGNTb5kwqShsE7KteYkFcE3m64pNbh2g50K2jpjEvOT1LrbeySNK3u3Hq7NzNVyXy838d6cN4DhNO4qHFpKdoPNGNOV1avN4rzXujSjGhX2LB+THdp2TZ87UzDG8un+MxwTXWoAUV94Kh235Ywynl6r3FqvJ72wz/ZWnck7Rssl+zXy+znIb4RI9OXxC9VU8LUBG1CvSrLPz/wBM+VOcHgWfJHdWYmCGpsCXdrS8a7yo5qXji2disNscVLdrNZkxmntNGBhcsCAAgAIACAAgAIACAAgAIACAAgA8WoAEk0AxJOAAGckwAZNldukuPufRLJClrUSnfUCqla94Bwp/MOGkYcKGqdFJaUyqU3sR7k5ueMy3frRIffPCDNbyATjVxR/eK1k4bFZ4UvOU4UVgtu5bf8RfQtZVMx7lhlw3LJuuHGguMNUrTRe8lO06sBojD/8Ak3r3R9P9NDClb+L+eRktrWxM2grhm60DggVDY+dW09EbVlyfGC6C/wD0zPuLty63kKSkklsYZ9JOf+kbVKjGns2mdOo57TqamUtiqjxDSeIR1UqxgsWRCm5bCCnJ9TmGZOofHXGbVryqcBuFJQGkUloQAdNrKTUGh1iJUmniiGk9pMyVrA4OYHXoPHqh+ldJ5T8xWdBrOJKFAIxxB5obwxRRjgRczZZSQtklKgagA0IOtKtEI1rPFPR8hmncYbfMseT+XZHepwUNab6B/uI0cY5tMebuuTMMXS8vY2aN7/8A08y/2faKkUWyvA41SQUqHUYzKdSpRl0Xg+3/AFD8oQqxzzPbcsOTtOu+gS81TB5A4KjoDg8biOOoxvWXKqb0Z5P0/G4ybixcelHNepW7Nt6esF0S82guyxwRQ1FNcu4aUppbVTkznYlCFVaUdogm45M2CxrWZm2kvMLC0KzEZwdKVA4pUNIOMKSi4vBlqeI+jkkIACAAgAIACAAgAIACADh51KElSiEpSCVEmgAAqSScwgAxjKfKWZtqY+hWeCJevDVim+AcVunxWtSc501zByEFSWlLaUtuTwRbLHsqWsllQbUku07/ADDlBmzgVwSkaE89TGJf8pylLm6Wb8Oz3Y/b2qw0p7DO8qd0RS1FuSqSSQXlCqj9kk+8ebTFFtyY5S062bfZ7+xbVu0lo08lv9iqytlFRK3iVKJqQTUk61q0mPS0bNLDS8jHqXDfV8yVCQBqA5AIewSQttIyYtIlQbYSVrUaCgJqdSUjwjCVe8jFPR8+wYpW7ltLfk3ublffZ8mpGDSVUI+0cTp2Jzazmjy13yu28KXm/wDiNijZpLp+RP8A/Liz/NL/ABXvmhL+Uue96L2GNVpbv2H/AC5s/wA0v8V75oP5S53+i9idVp7v2H/Lmz/NL/Fe+aD+Uue96L2DVae79nn/AC5s/wA0v8V75oP5S573ovYNVpbv2ITm5tJKQQ2Ftr0LDi10O1KyQR/dRHcOVa6ljLBrgl+jmVnTayyM/tSzJmzl3XU3mieCsVLauI+Ir0T0549HZcoqoug+Ke0y7i0aefmOJSaS4KpPGDnHGI2qdWM10TOnCUdp5OSCXBjgdBGf+ojmrRjUWfmTCpKGwaWdaczZ6qoN5snFKqls/Irb1xjXnJ6n11waNK3u3Hq+RoFhZQszQ4Burpi2rwhrI8obR0R5u4tKlHbs3mzSuIVdm3cWhqcbdaMvOI31hWGNbydRSRjhrGI0Q1Z8oSpNKTy9V7ooubONRYx2/spk7JTVgPiYllb9JuEZ/BUNCHaYJXTwVjPzpj08JwuImNKMqbwNeybt5meYS8wqoOCkml5CtKVjQR05xC04OLwZYniiVjgkIACAAgAIACAAgADABjOXWUbtqzQs6QxbvUWoeC4UnhKURmZR0n7tXKcFTjpyKZScngiSnrXk7Bl/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+tNdK2yEjjIrQbYulyXcJY4LzOVd0mWd6aSlBWogJSkqJ0XQKk11UhBQbej2jLaSxIvJ/KdidC94KuBdvBabp4VaGmrA80X3FpUoYafaV060amOiJHK2X+lfRCpQdvXcU0QVFIUBe2gjlwjrUqvNc7hlt8SOfhp6Hae2plQww+3LuX98cuXaJqnhqupqa4YiIpWlSpTdSOxBOtGMlF7Wc2flSw8+5LoKt8bv3ryaJ72oJVwq6zE1LOpCmqj2PDDPeEa8ZScVtQhZ2UcrPqcYQlTiQk37yO9FNaCpOeuiOqlrWt0qjeG7PMiFaFVuKz/RUcpsgVtEvSNSBiWq8NOve1Hwh6Jx480adnypsVTJ7/fcKV7LLGOa3FdkbYB4LvBUMKkECo0KHin+8I9NSu08pefYY9S3wziS5QCNBB5QYb2oW2Mh5yxyk32CUqGIAJBB1oVoMI1rNNdHyGqdzg+l5k5YWW5BDc4DhQBwChH2iR1jm0x5y65M2un5fP0bVve9k/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+QvUuG8o+ZMhIA0ADkAh3JC2LbIictepCGAVKJoCATU6kJzqP8AeMJVrtRT0fPsGadu3nIs2TO56pZDs8TjiGgeEftVDN6o59EeZu+VdqpZvf7e/obNGy7+zcaQyhKEhKAEpSKBKQAANQAzRiSk5PF5mgklkhvayu8O/ZOe4Y6pdePFET6rMBbX3gjegeGk77Q1HBpvd7MAc9DHr2vqY6X4/wCmGurs/JoOU1sJbsiXbaXe35ttu9mNxtI32oObEBFPSjHtqDleSlJbHj+XsH61RRoJLty8tpA5Dz30SebTfSpDyUoUUKBSCsBSQSPGSvgnjMN3tN1qDyzTx8vdFFvLQq7do2yvYWu0Zm4CVJVfwwUAhpCiRtAFcNUd2bStoY9q/bZFdN1pYHb1tmbm5JxfhpMuheoqS9W8OMEHjrEKgqNGpFbHi15E85zlSDfh+xlak8tqZnLhoXFvtk6bqnaqA47tOImLaUFOlDHswfoV1JOM5YdpqGQtmol5RBQQougOLWMxJGAGxIw59cYN/WlUrNPLDJI1LanGEFh25lgvQkMFcynyTZnAVfu3qYOJGfYtPjDp2w7a3tSjltju9hetbRqZ7GZxNy8xILuOpqgnA50K2oXoOw80emtL9SWMHit3ajFuLXB4Sye8lJKcQ6KpOOkHOOMRsU6saiyM6dOUHmeT1nIdHCFDoUM47eKIqUY1FmEKrhsI6TnJmQVwDeaJxSa72eTxFbeuMa85PUuuuDNO2vHF9F/g07JXKOVtJlUk/glwYIURfbXoUg6RWhBGY5xiYRtnVtJqEur2P/g3WULiOlHb2r/pH5FWm7Y0+uQmj3lxQuq8UKVg26nUldLqhoI2Gu3UiqkNJbTNi9F4M2qEy4IACAAgAIAKnlrl9LWcLqzvj5FUsoIv45is5m07TjqBgA+fJgvz7y33Ti4oqUo+CNSUjSAKAbBDMKc6uSyXzzKp1I0+I/lm0Nm4yL6/GUcw9ZWj1RDUFGHRgsXv9xaTc1pTyQtMTCGRVxV5Z5zsSNA/vGLJTjSWMnmcRjKplHYM7PkJm0V3WxdbB4SjUNp9ZXjq2DZmzxj3nKCgum/wjRtrRyfR8zTMmslWJIVSL7pFFOq8LaEjxE7Bykx5m5vKlfJ5Ld82mzRt40/F7yevQmXnl+JDAbWgCppxKRUqQsDjKSBHdNpTTe8iSxi0ZRKZMWkGlS4butOKSpYUpmhKaUJUCVAYDNqj0M7y0c+cbxa2ZMyo29fR0cMnwJBzI19b7DK0n6M0kJLgUgVrVxxSU1KhVZuio0CKVf0o05Tj1nnhnwWPZ6lmqzclF9VfGKZR5AlCUKkg4td7hBS0VApUKSTdzEdI1RzbcpKTarYJeCf+k1bPBJ0xzYlkTX7S+kvM3EqBvG82Re3kIOCVE0vAxxXr0dW5qEsWtmT347jqlSqc9pyX63DOcyMdankLl27zG+trwUgXBfBUmhNSBQ0pooIshfwnQam+lg1255bTmVrKNVOKyFZLJN1ybmt/busuh+4uqDRSnQptQANQcK5o5newjShoPFrDFZ7syY20pVJaSyeP+ElkJKTctfYfb71UqbWFIIBrwgAFVorwhhnrrii/nRrYVIPPtWfzIttYVYYxksi334zRw5K4AEJyXQ6godSFoOcKxHHsO2O4TlB6UXgyJRUlg9hnGUORbjBLsqVLQMboxdRxeWOnjjdtOUlJpTyl2Ps/z9GXXsmljHNbiPs23QeC7gfK0co0f3mj0NG7xyn5mNUtsM4k2UgjQQeUEQ7k0LZohZ+wiDfYJSoGoANCDrQrQYRrWia6HkN0rlp4S8xe2crFzbCWp1NX2cGnwAFqQcFNvp06CFDSM2JJWoz5t4MYktJYo2XclyoM5Kb24qrzFEqJzqQf3a9poCknWknTEVoKMsVsYQeKLzFJ2EACE7ONsoU46tKEJFVKWQlIGskwAY1lpuuLdJYswKSDUF8p74r7FBHBHpKFdgzx0k28EQ3hmyhM2WEVdmlVJNTeJUSTiStWdaj/AHWHYW0YLSq+QrKvKT0afmLJeXMYI70yM6syiBoTq/vijvTlV6vRjvOdGNPbnIbzNqoaTvcuBQeNo4xrO0xXO4jBaFLzOo0ZTelUCwWpRSt8npgjH92lD6lK9daUEAbAa7RmjJualw/tRxb7W16Yv9mjRhS/u8FuzNCl8tbObSENu3UJFAlLL4AGwBuMWXJ91J4yWL4r3NFXNFLBP0fsKd3kh58/hTHyRz/G3Pd9Y+5OtUd/o/Y87u5Hz5/Cf+SJ/jrnu+q9w1ujv9H7B3dyPnj+E/8AJB/HXPd9V7hrdHf6P2PO7uR88fwn/kg/jbnu+q9w1ujv9H7Hnd3I+eP4T/yQfx1z3fVe5OtUt/o/Y87upHzx/Cf+SD+OuO76r3I1ujv9H7Hnd1I+eP4T/wAkH8dcd31XuGt0d/o/YO7mS88fwn/kif4647vqvcNbo7/R+x53cSXnj+E/8kH8dcd31XuGt0d/o/Y87t5Lzx/Cf+SI/jrju+q9w1ujv9H7HndvJeeP4T/yRP8AH3Hd9V7hrdHf6P2Du3kvPH8J/wCSD+PuO76r3DW6O/0fsed20l54/hP/ACQfx9x3fVe5Ot0d/o/YO7aS88fwn/kg/j7ju+q9w1ujv9H7HndtJeeP4T/yQfx1x3fVe4a3R3+j9it5Rv2dM1Wh7e3fKDT11R9NNzpGPHD9tG7pdGUcVxWXDMVru3qZp4Pg/YrNn2otk0BCkVzY0401FRzckbVKvKHDcZdSjGfHeWqz59Dwqg46UnwhyatsaVKrGoshCdOUHmE/ZqHhwhjoUPCHaNkRUoxqLMKdWUNhG2NPzVkzAfZooUKVVrva0kglKgMUnAUOg68RGfVozp5PYP06samzabrkXl9K2iLqDvb4FVMuEX8M5QczidoxGkCFy0tkAHzfukT02/aLktNuUQh2jSUghoIVi2sI8ZRSU4kmhJFaR3TjpSSOZy0U2RTs0zKgpaF9zST+pXwEOupToLCGbFVCdbOWSGak1o7NKOOKWxgoji8VPXFLWPTqvgvnYWLLo01+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/Ee9zMx5A9tPbBqtXd6oNZp/ENLQsp1gAuAAE0FFA6K6I4qUpw6x3CrGfVJmzMkS60HFOXFKFUpu1FDmvGunZmi+naOUNJvDd/ovUu1Geilx/whGrNcU6WQBfBUCCQPBz4mF1Tk56C2jLqRUdPsHvcxM+QPbT2xZqtXd6or1mnv8AQaWhZTjASXABerSigc2fNxiK6lKUOsdwqxn1STk8knXGg5eSkkVSg1qRoqfFrF0bSco6WJTO7hGWjgRMlZ7jqy2gcMA1BITmNDn01MUQpym8FtL51IxWL2D/ALmJnyB7ae2LdVq7vUq1mnvI+dkFtLCFjhEAgAhWc0GbTFU6coPB7S2E4yWKJKZyemGEb9gLuJuKN9O04c9KxbK3qU1plUbinN6PxjuysogaJewOhYzfeGjjzcUMUbvsn5lVW27YeRYaAjQQRxgj4w5k0KbCs29ZaWaPNKLZChdAJBCtBbUMUkYmM+5oRgtJeQ9QrSk9Fm5bltozszZ6HZpaSVKUG1KQb6m00SFLoQCSoLxpiKGExoqu75k/VDU6gYoIadI8lRq0o8SiU/8AyCADHmHQihAvL0EiqU8Q8ZW04CLIy0dm04kscnsNEyU3OC623Nzq6pdAW20CbykkAhTq84BqOCNGnRGbyldSoRSXWbG7WjGo/BFeyUQETz6KUu78kbLjwFBzdEa/J8sWnvSZm30cI8GTeWLV6VXsKDzLFegmHbpY0mJ2rwqorFk5QhlpLZQVUvYggZ1E/GFaV0oRUcByrbucnJMUnspkuNrRvaheSRWo0jiial2pxccNpELZxkniSuQB7y4P5ledCeyLbHqNeP8AwovesuAhugt4Mq2rHOEn4RxfLJM6sXm0N28rEgAb2rAAeENA4oFepLDA7do29ojaWUqXWlI3si8KVqMMaxzVulODjgdU7ZwkpYk3kKfqx2OK91J+MX2f2/yLXn3PwRu6AOGyfRX1pim960WXWWyQDK9Pmle0OyOtdW4NTe8O69Pmle0OyDXVuDU3vIrKC2RMBICSm7eOJBrUDshe4rqollsL6FHm28zQ5MUbQNSE+6I1YropGVLrMoU7PBqfccIrRahQYeLdjLlU0K7kacKelQUfAkO7BPmle0OyL9dW4p1N7yHt+1fpRRRJTdvDE18KnZC1etzrQxRpc2nizSkJoANQAjXSwyMhvFmcotIMzjrl2ovvCgIGdZx6IyY1VCq5YbzWdNzpKPAle7FPmle0OyGNdW4o1N7xhITP0ifbXSgKgQDjS4ivWmvLFMZc5XT+ZFs4c3Qa+Zl4tNYDLpOYNrJ4rpjSqPCLx3GbBdJYbyo5H5OtzTLxcUpKkqQEKTiQbpJqCaEGqebRHlLy6lQlHD8o9Rb26qxeI3eambPVRYvNE4HEtn1T4itnXD1nfqS6D4pid1ZNdZflHVFWlNS8uzUX1BOOdNcXF/dQkn7sM3FbnGsNhRQpc2nifT0jJoZbQ02LqG0pQgDQlIoBzCFi8QtuzETUu6w54DqFIOsVGBG0GhG0QAYPl7kezIrlJRglbzgJddX4SlOLQ23RIwSkELoBrxJhu3SwciqpuNhtRAQUNp8FtCUgaqDDopHkuVqmlWw3L9mxZxwhjvMPcTvVtPJzXnHP9RvfekkR6LkmeMKb3rDyy/4ZPKMetxxJ+3Wr0u8P5a+gVHVG3WWNOS8DIovCpHiZrLSS3KlCSqmelPiYyIU5T6qNiU4x2sW/Y73mzzp7Y71ep3Tjnqe8sW565++T9mRy3weoQzYvrLgK3y6r4jrL5FWEHU4OlKosvV0EcWT6b4FRZst1SQpKCQcxqnthFUaklikPOrBPBs9csp5IKlIIABJNU5hn0wOhUSxaBVoN4JltyBPeFj+aelCYesuo+Ije9dcBrugj9yftP0RXfdh3Y/2K6myHiAQ2aHanthXmKj7Bp1qaeGJ7+xn/ADZ509sTq9Xu/oOfp7xtNya28FpKag0zY80VzpyhlJYHcJxlsZrDYwHEOqNxbDDZmdpMqdmnggXjvjmApmCjrjHnFzqNI2abUaax3Cf7Hf8ANK/L2wcxV7oc9T3nLMopLzaFpIJW3gdRWBHKhKM0pLtR05JwbW5mqxtmIZOllby1ltJVUlRp6RJjDUZTb0V4m25KCSbFP2Q/5pXNHXMVO6Rz1PeSeRTR+lY+KhdeOoT8TFtovq/gpu5fS/JbMp3bsq8dabvtKCfjD1w8KbEbdY1EcbnbVJUq8p1Z5glP6THiuUpY1UtyPXWKwpt+JaEJQSA4lK0VF9KgFJUmuIIOcUhKlPQmpbhqpHSg4kIbJbsvKJhLNUtLKLqSSQBMJW0U1ONAvHHNhHsY006bkebcsJYG5QuWBABjuVI3/KWWbOIQZcewFv8AxhyGVFlUuui9Wiurq+Mjmw+EeIvJt3En4m7bxwppGNZaje7ZQryt4Ufvd7Pux6HkeeNOD3Nr55mXyhDOS8CxOovJI1gjnFI9S9h56OTxM/yWVQuJ2J6CR8YzrJ4OSNK6WKTLBWNDaJkZkGaPOp9AflXT9UZ9n15IavM4Jkxlqmsqo6loPTT4wxdrGmL2jwqfgjLCc7wjZeHMoxNs/pIsrrpscT5q04PQV1GLKqxg+DOKeU0ebn6u9Oj0x0pHZC1i+i+P/Du9XSXA53QU8Bo+ksc6R2RF8uivnYTYvNi0m53tHqp6hDdPqoqn1mLX46wOSuZTmrjY2daoz7zrxHLbqs0OkaKMwz+yT9ceO13/AHIzrfOvJ8TTq/ZS4FivxoYCZX18O0GxqU30C9GfUzuF+BxZW7L1MLupUdSVHmFY0JPBNmbFYtIoeR4pvh2IHvQhYraaV29hY1O0FdUPPITSzIjIFNXHl+ike0ok9UI2WcpMZvXhGKJXLhykqR5S0DmJV+mLrx/T/JTZr6n4JrIo3JFkAJxClVKQTwlqVnPHHir2eNeR621h9JZks44TnPZzQpjiM4JEZutruvWbMjPvaSTtaW2se+Y9lYy0qXFL9HmrhaNTDxNpBrjFB2ewAY9LcPKpVfFKqckmO2G//o+byr+5dZnFavWV1x4StnVlxf7PQU8oLgZLuvN3JqWcwxbP+m5X9cbvI7wg1uafzyM++WMl4omwqPZnlzPpEXJt1PpODmXUdUZtDKtJcTTqZ0k+BN34fFCNyTN2dWNaXR+YH4Qhb5V2uIzcZ0U+BZMqU1lXdgB5lAw3cr6TFLf7qK5k+53qmpSu34xVaP6YzcLpj+YVVCvVV1GL59VlUdpxufK4Lw2tnoVCljsf4LL3avyK5fDvLf2n6FR3erorj/w5sus+BGSdsNJQgEmoSAcDoERC5pqKTZZOhNybQt+3GvKPsmO9ap7/AEOdXnuIu0JpLzzVw1FUDEEYle3jhStUjUmsPD9l9ODhB4+P6NKrGqZRndhmr7p9fpXGdbfcl+TTrfbiT96HxPAiLJF60QdRV0NkQhHO5+bhueVuW+2l3Zd4/wAtfukQ7WeFOT8BCjHGpFeJT8lxRCz6XUB2wrZ5RY7dbUSU+5RpZ9FXVDNWWEG/Appxxmj3IBvvTqtawPZTX9UL2K6LZ1evpJHO6C7RtpOtSleymn6oL15RQWSzbLxY9n3JdlN5vBpseGmvgiPEV+lUlLHtPXUnhBLB5eAutunjJ5Kn4RTgW4kTuwJrIyCtQeT+VPyx63kp40o8Dz17lUlxNjs9d5ptWtCDzpBiHtORxEEmPWfhlS5tK+mTTDj+x83lS65dJkcNXrK6zHgq33JcWehp9VcDNN2ZircuvUtxPtJCh7hjV5Hec4+AnerJMJCYvNtHykJ57oPbHt4SximeXnHCTXiU60eBPr2qH5mweswj1bn5uHo50CSvRoYipHWMq7PjaV9KCYQjlc/NwzUWNAt9tJrLvD+Wv3SYdrLGnJeDEqOVRPxKbk8vgKHpdYHZC1m+i+I7cLNEotWB4jDb2C6EcgDi8Njf6oRsf7F17/UfZcj6unY6n3Vxbe9RcSqz674FGjMNIIAHNmirzX2jfviO6axkuKOKnVfA1MqjbZiozvJ48NZ2dZjOtM5SNS46qJ29GgKEfkrwp1Z1Bw/mA+MZ9DOu3xGLjKilwLFlK99UdOsU51hMNXD+kxW3X1UVywMGuNSvgPhFdovpjNx1xW2XKMq20HORHVy8KTOaKxmiXyKTSVB8pazzG7+mCzX0iu7f1CJy6N95lvYfzqCfhC1/LBrwRfYxxT8XgaME0FNWEeGe09eth4YAI/deNLPkBtdP5R2x67kn7UeH/Tz199x8TX7KTRloam2xzJEQ9pwOogkx21u9ZUNK0LLf52FNe8IbjnRKn1y8TyaOL9Y9JrHh7qKjXmvFm9ReNOPAou600FSF6g4DzZrjpvI/WIc5KmlXww2plN3F83j4lWsZ/wCrSytSgn32+siPbUX9OD+dqPNVY/Ukvm8hsqhdm0K1pbPMog9Ahe46NZPgX2+dJriOaxoC+BHsKuzrZ9JHSLsITyuEMrOgy8zCaoUNaVDnFIfksU0Z8Xg8SgZPrwV909cIWT2mjcrYTF6HmhVCOQp746PRT0KPbCNn1pF931USmWeMtxLR8R8YvvF9PyKbX7hRIyzSCAB7YorMM/aI6FAxZR+4uJXV6j4GlOqwPEeqNlmQtpnuTx8M7E/GM+y7XwNK57Cavw+KjfIcd9dV6HvKr+mELTryZfd9SKH+UL1ZBJ8vejz0UeqLbh/RKqC+sRtkYNJ5esx1bZUkd1uuxG3XO9ga1DoBMcXb6CXidW66WJZrD4EtLp8qh5wpyLaOVOKF62dSTIe0uHabKc91bGBxHBVfNRGbylPDSfh8/Zocnwx0Vvfz9GmrmQc7bfIFp91QjyGlj2HpdFrtEFrT5NOImnTWIxROe8id2EVRZrAzltZI2r3pI6ax7Hk5aNFcF+jzl08aj4s2ptFABqAHNFIHUBJje7F9XtKRmswokn/t3gtXQ6IboZwaKp7UzQLZTRyozKAI5qfCPH8pw0a7e/Bm1aSxplR3QpW/Z0xh4KUr/DWlf6Y45PxVxFk3ODptGY2U99RUfNuBXsrQ58Y9vSl9B+D/AO4nnKi+svFf4eZcJ4TSh5KxzEEdcF7tTJtNjRyldcYcTxRU0R00qkw2ra2eZcI3GVVPh+xmnnTa+bDQgcY0jNM7ssXXFp1VHsqpGbadGbRpV84pkreh/EWwOMjFUfcHoHoWIRtfuS+dpbdfbRM5Xf4VXrI98D4wxd/af4KLb7iKFGUaYQASGT4+stev1An4RbQ+7EqrfbkaDOKo2s+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+RMpYJsYZaD6RlBKMDM0ZcEeqovr/JSPa0lo0W/m48xJ6UzZYULQgAzrdys3fJFDoGLLqSfUcBQoe0WzyQxbSwlgV1FkPcn5/wCk2dKP1qoI3tZ9NvgKPKUE8ojC5botNTXDzzRoWE8cYsb2/L77LPoPjsup9pBEYlCbjVjLc0PzWMWjFsnlX5WZR6F72kK+WPe0c6c4nmq2U4SF8oV75Ky7mng15UY9Iibh6VKMjmgtGrJDWWXVCeIdUM0njBcDmawkxlaqqFJ4+ggwrd5STLqGxo0JK60MaKM1rMoZF2adHpudKqxnUsq7XE0pZ0l+B7eh4XOckzSZWPQX76YRtvvP8/stuftL8E9lQKyrn3OhxMNXK+kxa2+4igxkmoEAElk2PrTXGroQoxdb/dRTcfbZeLTXRlw/y1+6Y1KnUfAzqfXXEpNj+CrjHVCln1WPV9qHU2rgK9U9UMVXhB8CqHWR5ILuyEwfKWE84QPiYSp5UJPxw/RbPOtHgPMs1UQwn1jzJSPjHd4+hFfNhXarpSYg0aJA1AdUORWCRxLN4jCeF55tOspHtKpCVznUSGKWUGy1sOXp5foMpTyqVe6iIZi8a78EKNYUV4sYZCJvzrzmi64eVbgI6Kx5vlWXQ4v/AE3uTo9LgjQowDYJbJhkuTCKnBFVmuzN0kQ7Yw06y8MxW7lo0n4la3Nvr1tTU7nQjfFIP2h3pn/SC49ZV6FNRMGGcmzZoTLQgAYW9ZomZZ5hWZxtSeIkYHkNDyR1F6LTIaxWBlu45OkompBzBxCi4hJzhQIQ6kcSko9oxPKdDnqTw7f3tQW1TQniW+gOePELBZs3ni9hheTbdx19nUlafYUU/GPf2UtLHxR5q7WGD3M5Cr1nbUL/AF9i46WdtwOdlfiM5JXAHL1xfbv6aOauUmJWniBy/wB9EU3mxM7t3my8yDl5ps60IPOkQ9B4xQjNYSaKdagpOL9brQD8YQ2XPzcPLOgmLVh4oDJo0mzxOddfhCNHK4f5Lq32UWPKAVl3fV6iDDdx9qQrQ+4jP4yDUCACVyXH1lGwLP5FD4wxa/dRRcfbZbraV9Xd+zV1Ro1vty4MRor6i4lOsw8E8fwEK2nVY3X2oVnV97VydYi24eFNnNLro7WaSKE+W8eYV+IEKbKC8WWf/c3uQ5y0VVbQ1JPSQPhHd5nKKOLTY2J3oeKhvJC9ONjUpP5Re+EIy6VwkXvKiyYsd+rs47qPQm/ToSItoy6VSRTVXRhEeblgu7+qgIIaTRQqMLx4xnGakeY5Tnhox4m/YwxbZellJzVSecc+cdMZORpZoWtOd+h2XMv1o493lrXVVUkji4Z+5G7yPQx6T7f0v9MnlGrno7v2x7uK2PvMhvpFFPrKx6ieAjkNFK+9GrcSxnhuM+msEaBFBYEABABi2XDarKthqeQDvTxvrA04BEwjjIIWNalHVDlL6lPRKpdGWJoNooF4LQQUOALSRmIUK4c9eWPG8o2/NVnuefubdrU04YbjC3kbzar6ThVx38/fBz1HPHp+SqmlGD3oxr+OGlxI+UcCWJpB0Kw4yaDpSIbg0qdRMpksZwaIhqaKRTDliqnXlBYIulTUnizx6ZKsDTkiKld1MmEKai8UXiwXQqXbpoSEnjTh8I07d400ZtdYVGVjKF4fSVEaLteMJFYQrz0azkuweoRxpYMZ/tA7P75YnXJbkTzCHeT8wBMpUTS9eGyqhh00545oVMa2k+0ivD6eCLRb7oTLuV0poNpOAh+4aVN4iVBN1FgUKsZBqBeGuDECVyYdCZhNdIUBxkYdkMWskqiKbiLcGWfKJ4Jl110i6NpJ/wD2H7lpU2JW6bqIpbE3cFMM8Z9O4dNYJD86Wk8T16cvCmEFS4c1o4EQpaLxHjroLUqgaFOXhtLgp0E88DknCEfm0hJqUm/mQtlY8DMYeKlIPHUqp0iO7uX1eBzbR+nxGH7S2Dnidce4nV/EXsWaAf3xWFEuEcdw0EcUqmNXTfiTUh9PRXgPLIcuycwo51G7ylNP1R3ReFGbOKqxqxSLXubyhEqtehTquOiUpGI1VrjHmeU3jUS3I3bHKHFltlZcuLShOdRAHbGfTg5yUV2js5qEXJkNuhrM7Py1ly54LRShRGhxQq4s67jePGVCPZ21ONGlkeaqzdSeZssnLJabQ2gUQhKUpGpKRQDmELt4ssFogAgAIAK3ugZOfT5NbQA31PDZJ8tINBXQFAlP3ospT0JYnMo4o+eLPtCdcUJduYeTdvBKFOuISgIzpu+LTNSkFSgq1TRaT4kc7zUdLYOJjJqccVfWoKXhwlOEqNM3CIi2NjOKwikuBTK8py24iEvkvMuKN8XATVSlKSeWiTiY6ja1ZPPIJXVKKyzL1IySGm0tpGCRTHOdZO0mNKEFCKijMnNyk5M9nJRDqFIWOCoUNM/GDrglBSWDCM3F4opqsnJtkkMrqk6Uqu+0k5jxRn6vWg2oPI0NZpTWMlmTGTeTu8EuOkKcIoAMQmufE5ydcMW9vodKW0XuLjT6MdhP3RqENYCuJCZRZPCYopBCXAKY+CoaAqmbj2wtXt1UzW0ZoXDp5PYQjWSsw4QHnAEjTeUs09EHDnhdWtWWU3lxxGXdU45xWfkXGVlUNoShAolIoP6nSYfjBRWCM+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/P+l0L7+sZFyyDyqLMjNzswvfHUOBpgEJFVrbCgKJA2k7AqKKFnTVXSgsMi+rczcNGTJzcXsBR3y0H6lbpWlsqzkFVXXPvKFOJJ1w/cT/ohWnHtZqkKloQAEABAAQAfOM3hbk39tMQ1afd/AtdfbLHejWMvAL0QGAXoAwPL0SGAXoCcDy9AGAX4gMAvQBgF6AMDy/AGAX4MQwC9BiGB5egJwC9AGAXoAwPL8AYBegA8vQAF6AAvQAN7RxacGtC/dMcVM4s6h1kVjIDJ9y0H0y4Kg0Fb46RW6lNACRovqCQkdgMZdKahFs1px0mfTcpLJaQltCQlCEhKUjMEpFABsoIobxzZ0KxBIQAEAGY7vM861Ky5accbJmKEtrWgkb04aEpINKgRIGXy0vaK0JWmceopIUKzMxWhFRXGGY2k5JNYC8rmEXgxxY1ivtzG+urSokKvG8payVDOSoY8ZMX0LacJ6TKK1eE4YIlbctT6O1fABN4AAmgxqeoGGK9Xm46RTRpc5LArvdi6fBbR+Y9RhPXZvYhrU47z3unmjmaTyIcPxg1qq/6+jDVqW/1R6LdnTma/0nPiYNYrvs9GRzFBbX6nX7SnzmbP4dOsx1ztw+z0Dm7ddvqeiZtE+LTkaHWYNK53fojRtt/7PQbROz8GJ/8Akv4g/wDj/MToM2if4gHK38EwaNzv/RGlb7v2e/Q7QOd5POPgiDm7nvfPINO37vzzOhZ09pmE85+SJ5q473zyI5yh3fnmdCy5vTNc17+kTzNbvkc7S7h1+yZn/Nq5j80TzFbvhz1LuHosZ/TOL5En54lUKnf+eYc/T7nzyOhYrumbd5MPjE8xPvsjn49xHf7GX/mn+cROry77I55dxHQsc/5mY9odkGrvvsOeXdR0myT/AJiY9sfLHSo/+n5kc7/5Qomz6fxnvb/pE81/6Zzzn/lCiZSn8V32gfhHXN+LI0/BCiWyPHXy3eyJ0fE5b8Dt3FJGsEY7RSJaywBbcSqydizjNd6fLdaXt6ddbrStK3QK0qc+sxm6nU8B/WoCFsTc9LpqucfxCqXZh85hpqdsVVaMqe0sp1Y1Nh9SWcatNk4m4jPn8ERSWjiABha1sy8qkKmXm2UqNElxQQCaVoCdNIAMl3bsopWalpdMtMNPKS/eUG1pWQnelipAzCpA5YkCGsdX1dn7Jv3BGzR+2uBk1V03xHd6LCvA8VQ5xXjgwxJWQVicAAuU0xAYHBmE6VDnEGkidF7hMzzYzrR7Se2OdOO8NCW44Nptedb9tPbEc7DevNE83Pczg2uz51v2hEOtTX9l5k81Pus5NssedRziI5+n3kTzNTus5NtsedT0waxS7yJ5ie45NvMedHMrsiNZpbw5ipuOTlAx5wcyuyDWaW8nmKm48OUMv5f5V9kRrNLeGr1Nxz3Ry/ln2VdkGtUt5Or1dx4cpJfyz7KuyI1ulvDVqu487pZfyz7KuyI1ylv9CdWq7vU87ppfyz7KuyDXKW/0ZGrVN3qdDKJg+Mr2F9kTrdL4mGrVPjR2LcaPl/hudkTrMPHyZHMT8PNHQthv0/w3PliVXg9/kznmZeHmhRNpIPl/hu/LHXOx+J+xHNS+NCqZpJ18qVjrEdKaZGgxS9HWJzgVnLYVS2NjnUmEb3+o5adpqUru0ySG0pLMzwUJBolrxUgGnfNkIDpp0o+HEIWK0WlKhXPRQBFeeIAyz/iG/wANK/8AUK/2VxIGbymTbakJUVLqpKSaFNMRXVGhCzhKKbbEp3UlJrAXtgPNoaRL36AXTdFTRIAFTTDTHddTjFKnicUdCTbmRRYnVaXfbCf1CFtG4e/zL9Kgt3kdCyJs51H7zhPUTBq9d9vqHPUl2egdzj5zrRyqWf0xOqVd6837BrNNdnovc6TkorStHICYnUZdrRDu1uFE5J63RyI/9olWP/r0I1vw9RVOSqdLh5EgfGOtSW851t7jsZLN6Vr/ACj4R1qUd7I1uW4UTkyz5SzyjsjpWcPEjWp+B2MnGNSj94/CJ1Smc6zUO02BL+QfaV2xOq0t3qw1ipvOxYjA/hjnV2x1q9Pcc8/U3nYsljzSeuDmKfdDnp7zsWcz5pHsiJ5mn3URzs950JNofw2/ZT2R1zcNyI5yW87DCBmQn2R2ROjHcRpS3nYCdQ5hE4IjFnoVBkB7vkSQeb5EBgeX4AwC/AGAX4CcDy/AGAjMS6HKX0hVM1RWlc8cyhGXWWJ1GUo7GVzKqWQhKLiUprfrQUrgIRuoRjhorAbtpylji8T6fsP/AAzH2LXuCEhozX/iG/w0r/1Cv9lcSBTbOV3pv1E+6I2aXUXBGVU67HF+LMTg8vwYgF+IAL0BOB4VwYoNFiSptIzqSOMiOdOK7SdCW4SVabQ/iI9oRy61Nf2R1zU9wmq2WfODkqYjWKe8nmJ7hJVvMjx+ZKuyOXdU951q89xwcoWdavZPxjnW6ZOrTE1ZSt+Ss8ie2Id5DczrVZCZymR5C/y9sc67HcydVe84VlQnzZ5VAfCI1z/yTq3iJHKv+WPb/wDWI1t9355Bqy7x4MqCczaT94n4RDvJL+p0rVbzsW86czXQsxw75+HmTqi8T0WvMnAMEnUG3SeYRGvt5LD5+SdTXidOT84kFSpZaUjOpTL6UjjUcBHWt1NwatAad0D3kp9lWnNpg1mru9GGr095IBVo/wCTf/8AGmOyOdbqeHz8hq0PECu0NMm9/wCNMdkTrlTwDVoeJwZqeGeUd5ZeYETrk9y+fkNVhvODakyPCl1DjbeT1xOuz3IjVY7xFeUxSaKQAdRUUnpETrr7pzqi3nbeVCT4nsqB+AjtXq7YkO0fYxlb1pJeSm6FC7ereppA1HZFFxWjUSwLaNJwxxPqiw/8Mx9i17ghUvKHu7WU4/JsqaQtxTb4JS2lS1XVNrTW6kE57vPEgZXKyNpkBKJOYoAACZZ4YDDwlJpDCuqiWCKXQg3ix4nJm2l5pV0cYYT7xiHc1d/6JVCG4dM5AW0vO2Ues8wPcUY55+p3ieahuHDe5Ra6vCcaT60w6fdQY5dWb7X5nShFdg7b3F55XhzTI4i8vrAjlye8nBDlrcMdPhzqORlR6S4I5JHzW4W3404v7rSE9ajAA7a3D5QeFMzJ/BA9yACKt/cTKaqkn738t+gPI4kU5CBxxZBw/scvHsKW5YK5BR+n2ctxGtS3m0/dfZUUchqYY5qnJdFnGnJbSyWXOZPLA3yUeYOsreeTzhaj+URRVs5y2PDh/qO4VorasSwyth2G7TenpOpzJcuJV7KyD0Rn1LG62xqP5wGoXNHtgiWYyClji0zJq2pQ2em6YTnaXuznMfyy9XFv3fRDhGRd3wWWBxJSP0xS7K7fb6stVzQXZ6CoyWUkYhlI15v0wLk64e1rzYa5RXZ6DWZZlWf389LN7L6L3ICoHoi6HI9SW1+SK5coQWxEXN5YWSz/ABHZhQ0NpUE+0bo6Ydp8iwXWz4v2F58ozewiTumTDxLdmSIBzVuqfc4ylAATxkkRo07GjSWOS9PUUncTnteJ2xkDaloKC7RmS2nPdUoLUPVZRRtB259kWutTh1UcaDe0v+TOQsnI0U23fdH8V2i3Pu6EfdAiidWUtpYoJFmio6CAAgAIAOVoBwIB4wDAAwmrBlXRRyWYWPTabV1iACFntzezHRRUm0n7K8z/ALZEAFnlmQhCUJ8FKQkacEigx5IAFIACAAgAIACAAgAIACAAgAIAPCIAIC1MiZCYqXJVu8c6kDe1+0ihiyNWa2M5cUyszu45JL/duPtbApK0/nST0xYrmS2nLpohJvcRSMUTdKeUwFHnDiYsV0+1epHNkcrcycTh9NP4Sh/90Tz63fPIjQe8dyu4xvvCXOA/9vU85dgdzhsQc34k1J7i0qmm+Pvq2J3tAP5SemK3dS3HSppFgs7c4s5nESyVnW8VO/lUbvRFbrzfadaCLTLy6G0hLaUoSMwSAlI4gMIreZ0KRABAAQAEABAAQAEABAAQAE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xASEhASEBQQFBAQEBUUEhYYFBgQEBUWFRQXFxUVFhMYHCghJBolHBQVITEhJSkrLy4uFx8zODMsNygtLisBCgoKDgwOFBAQFCwcFBwsLCwsLCwsKywsLCwsLCssLCwrLCssLCw3Kzc3NzcsKzc3LCwsNywrKywsKywsLCsrLP/AABEIAMkA+wMBIgACEQEDEQH/xAAbAAEAAgMBAQAAAAAAAAAAAAAABQYDBAcCAf/EAEsQAAEDAQMFCwcICQMFAAAAAAEAAgMRBBIhBQYxQVETIjJTYXFygZGS0RRzoaKxwdIHFTM0Q1Sz0yMkRFJik6Oy8BZCwiVjguHx/8QAFwEBAQEBAAAAAAAAAAAAAAAAAAECA//EABsRAQEBAQEBAQEAAAAAAAAAAAABEQISMSFB/9oADAMBAAIRAxEAPwDuKIiAiIgIiICIiAiIgIiICIiAiLy94AqSAEHpF5jkDhUEEL0gIiICIiAiIgLC6ztNcXY/xEDHkBWZEGHycbX953ivnkw2v7xWdEGB9ladJf1Pc3ZsPJ7VjNgbgb0uH/cdspt/yi20QazbE0a5O+7xWeNgaABWg2kk9pXpEBERAREQEREBERAREQEReZJA0VJACD0vL3gCpIAUNlLOGOPAYu2DF3d8VBTWy0TnXG3tf26upZvS4n8pZfjjwB32oaXHmb7zRQM9utE5wqxu3S/t0Dq7V4gsjGHAFzz1nnK3o7O48I3RsGnrKzbqsVnlnipQl4HLR3e19amLDl1jsHYO2aHdmvqUc+BwxYa8h9xWvK1rsHih/wA0FJcFvjkDhVpBC9qnxSzRYtN9vKd91O8aqWsOXWu3r8HbDg7s0HqWp0mJpF4jla7FpBXtaQREQEREBERAREQEREBERAREQEREBEXiSVrRVxAQe14kkDRVxAChMpZxxsq1uLtg3zuzQOtQc1otExq47m07Dvut3hRZvS4nspZxRx71uLtg3zuzV1qCmtVonOJMbTsNX97V1USzWVjcGNvO/wA0lbzLKTwz1DAdqxbqtCz2VjcGi87Xr7St5llJ4RoNg95UdnRlh9ihEscLJIw4B43Tci28QGkC46tSeTrUbZM83brZo7TZ9yba2tML2y7sN9gLwuNIxIHWmC2RxhuAAC9KJzoy2LHZ3TFt91Q1jL1285x0VodQJ0altMtpkgE1na2QvjD42l25h1RUAvoadhQbi8vYCKEAhVvNfO9lsMkZYIrRHWkZfeDgMKh90aDpFMNOK82TOK1vFrHkkYfZTRw8pJDnCjnAO3LRdJINMTQYaRRPOsxHAPUcR2rBK1pwkbQ/5oKrlkz3kfZpLT5OwASNjjbu5LpXk4tFIq1piMDXHRRWPI9qmmjLrRA2Ek4N3TdqtppJuihrXDHnUwfYnzR4sdeaNROPU7xqpaw5ea6jX4O2HB3gepaDrLTFhpyHELXmaDhI2nLq7UlwW+KVrsWkH/Ni9qmxOljxjdeaNROPU7Spaw5faaNkwdy4Hq1FbnSYnEWOKZruCa+3sWRaQREQEREBERAREQEREBeJZWt4RA9vYoPKmcTYyWNDi/ZTfY6K1wHpUK82ic78ljTqBxPO7SVm9LiayjnIxlWsq52wb53XqHWoOaa0TYvdcadQO+PO7T2UW1Bk9jBgAvVI/wDcSeShosW6rVstlaMI21O3V2reZZP3zXkGDV6FrYNFe6fBffLGcvdKDM1oGAoB2L6sHljOXulPLGcvdKCu/KYf+ny9OL8Rqp1oabO/JU4k8odJGwCJ9Hbm3e4Mu0oN8aHaNa6LlKyWS0Xd3jElyt28wmlaVphroOxYbFkqwQuvRQsa7aGGvbRXRAZ0Ry260mzwCJ7LNCb99xa0STCgIIB3zWgd4rN8mGUawyWaQ0ksshFCcbpJ9jg4dim7Fk2xQvL4omse4EEhhFQ7Eg8iwR5Byc2pbBGKtLTvDocKEc1EFQZkB01kjtljJFrgllO90vaJXEU/iAOG0YbFMZmZQM8GUZ3gNdI8l1MGgiBrTp5lYsm2SyWe9uEYjv0vXWkVpor2r4+w2MtlYY2lk778rbhuudUG8RTTUApo5TkUzWeKz21v6SCGdzJIziG3qY01Xhhe2gbV2PJ1ujnjZLE4OY8VB9xGojQQo2zZKsMYkayFgbK27ILho5uwjrWfJtmstnDhAwRh5q4BpAJGFUtEovhFdOhYfLGcvdKeWM5e6VB5fZdbDTk0tWvM0aJG9ekdq2vLGcvdK+G1s5e6fBBqxGWPGN15o1E+w6QpWxZfBo2QUdy4HqOg+hR/6Ou9JHJQ07F7dA1w3wBSXBZ4pmu4Jr7exZFTmxyxYxuqB/tPuOkKVyblsuc2N7TfOAGs8x0H0Lc6TE4iItIIiICIiAiIghsr5NL5GSMbU3brtAwGLTjzn0LWkYWmhFDswViUNl9gkuMuk3ZGvdsIuuHvCzZ/VladeRfKDYkkVmbS80Nrordb7SvH6nsZ3m+Kwr3QbEoNix1sf8Heb4rzu1h2xd9nxIM1BsSg2LBu1h2xd9nxL7u1h2xd9nxIM1BsSg2LHWx7Gd5vivv6nsZ3m+KD3QbEoNixOfYhp3Mc7mD/AJLzu1h2xd9nxIM9BsSg2LBu1h2xd9nxL019iOjczzOYf+SDLQbEoNi8fqexneb4r5Wx/wAHeb4oMlBsSg2LBu1h2xd9nxJu1h2xd9nxIM9BsSg2LCJbDtj77PiXqtj/AIO83xQZKDYvoPIsf6nsZ3m+K9xw2Z3BZepso72FBkiYXGjRU0rq0f4Vv5OsRa8vc2hAo3QdOnR/mKyZMewARtaW0BOgU0/+1vrciaIiLSCIiAiIgIiICIiCqW6O/JIX4kOI5gDh1UWKMMAxDdOmgVjyhZI3YuaC7RXWoHKTKA7BgudmKwbkxxNAKcgC5r8ptmibPCWBu6OjO6UpiAQGE8vCFeTkVgy3bHxtkMbi03HEdQ04rmc0z5Hl0jnOe44uJqSkGJjK6lc/k2sURnlLw3dGxjc6jRUkPI5eCK8pVfsljUjDG5hDmEtcNBBoQrR1fcWtIwHNQFfZdz0ANBrsC2LDD+rwPoLz4Yy46y4saSe0qDyq6ldRGKypnNYoTZZ91Dbm5ONSBgQKtcOWtFxZreRWHO3KMz5BG6RxjutN3Q2tTiQNPWo6yWOuK1PxGq2zjCuA14Y01ruFjsUTY2iMNEbWgNpS6BTBcqFlCvHyasc908byXMYxhjaTUNJLq07NCX9FmZudBVrewLG2Brqmg6qYL3lMUFdSpOceUJYo5Nye5pAGjVVwGFVlVbz+s8TbY4RBuLGukA0XzWuG0i6evlUB5PyLchs5cS5xLnONSSakk6yVvCzLaJv5MLJEX2guDd1aGBtQKhpvXi3nIAPMNq6GIWtOIHNQFcccySM7pC5zHtBoQaH/AOci7i6zgMZdAF5o6zTFZo0ZRGaABox2BbOTGFkrLmBcaEbRr6lX8qvpUgkEdqtOZYDrMyQ0Mji8F1MSA9wA7AEk0T6Ii6IIiICIiAiIgIiICIiDFadA5wq5lfQ/pH3qx2nQOcKuZX0P6R96x0sULOTgv80/2LnMOkLo2cnBf5p/sXOYdISCfsIxCkHsWlk0YhSr2oOpWH6rZfMx/htVby39pzH3qyWP6tZvNR/htVby39pzH3rNI5dnJ9OPNt9pWxk4aFr5yfTjzbfaVtZKGhaEgWK4/Jk2kto6DPa5Va6rb8m4/Sz9BntcgmcrcHtXPc7OBL0W/wBwXQsrcHtXPc7OBL0W/wBwWZ9VX7AMApAMWjk0aFKhq0jTtLN6eYrtUn0cXR9wXHLS3eu5l2OT6OLo+4KCn5a0PVuzH+pxdKT8RyqOWtD1bsx/qcXSk/EcryVPIiLaCIiAiIgIiICIiAiIgxWnQOcKuZX0P6R96sdp0DnCrmV9D+kfesdLFCzk4L/NP9i5zDpC6NnJwX+af7FzmHSEgseS9IUy8KGyXpCmXlKrp1k+rWbzUf4bVWst/acx96stk+rWbzUf4bVWst/acx96zUjl2cn048232lbmSNS085Ppx5tvtK3MkaloTVFa/k6H6WfoM9rlVaq1fJ39LP0Ge1yCXytwe1c9zs4EvRb/AHBdCytwe1c9zs4EvRb/AHBZn1UHkvUpiih8l6lM1WhgtI3ruZdgk4EXR9wXH7Sd67mXYJOBF0fcFEU7LWh6t2Y/1OLpSfiOVRy1oerdmP8AU4ulJ+I5XkqeREW0EREBERAREQEREBERBitOgc4Vcyvof0j71Y7ToHOFXMr6H9I+9Y6WKFnJwX+af7FzmHSF0bOTgv8ANP8AYucw6QkFiyYcQpd7lDWA4hST3orrFj+rWbzUf4bVWst/acx96sli+q2XzUf4bVW8t/acx96zUjl2cn048232lbeSdS1M5Ppx5tvtK2MmnQtCbvK2fJwf0s/QZ7XKm31b/k0P6W0dBntcgnMrcHtXPc7OBL0W/wBwXQsrcHtXPc7OBL0W/wBwWZ9VBZM1KWDlD5POhSQetBaXb13MV2KT6OLo+4Li9pfvXcxXaJPo4uj7goin5a0PVuzH+pxdKT8RyqOWtD1bsx/qcXSk/EcryVPIiLaCIiAiIgIiICIiAiIg1rbIAKa9KrmUn1ryqYyjamXqVFQKFQlq32inaufSxUM4LOXNeBSpY4DrC5q6MseWu0tNDrXXrfk+R3BA7zR71y/OSwyQ2iRsjbpcbzdYIOsEYKwrascowKk7LE+V7I4xV8jrrRWgqeUqCsTxRWXM4ONsgIGDH3nHUGgHE9qDqEQcyCGN3CjiY06xeawA49SgMqNqHcqn7TM06CFD2uzudWlO0eKyrlmdVlc2QPIFwgNGOsVOhY7BKKBWHPPI8+4mS7Vsbw51HBxAoRWgNaCuOwYqp2B4WkTe6K9fJ1ZJGNlnIAjlaBGagkljnB2HOucGVdYzQO52KBkm9fR5IOkB8jnNr1OGCUbGUTXDUqRnNZXPY8NAvOApjTQQVdrUL2inaFB2/JsruCAf/Jo96yrnFjfq1jArdEi0pbO+GWSOUXXtccOc1BB1jlX3dFpEhZbLJaHthiAMklQ0E3Rg0uNSeQFdjtDyGtGtrQOumK5VmFU26F4G8iEjpDqaHRPY3rJcMOfYV1C0zNOghSiu5VZUHlVizEtjDAIQf0kRcXihpR73FtCoa2WZzq0p3h4rdzIsropZt0oL7W3d8DWhNdB5U5+rVyREXRkREQEREBERAREQFitUt1jnYYCuOhJp2spe18lVC5QtBLzdaXNoMagegqWq15ZmuJO6AVNcC2npC83m8Z6WeCX3cX6zUvu4v1mrmpebxnpZ4KEy9m1ZLY5j5pZKsbdF17Gila41aVN33cX6zUvu4v1moKpHmFYG6JZ/5kfwKUyNm/ZrK9z4pZLzm3TeexwpUH90bFL33cX6zUvu4v1mqhebxnpZ4JebxnpZ4JfdxfrNS+7i/WaoMFus8csckT5DclY5jqFgNHChoaacVWmZgZPGiWf+ZH8Ctl93F+s1L7uL9ZqCruzGsB+1n/mR/ArO0sAA3TQKaWaupfb7uL9ZqX3cX6zUC83jPSzwS83jPSzwS+7i/Wal93F+s1BA5XzUsdplM0sst8tA3r42to0UGFxahzFsB+1n/mR/ArTfdxfrNS+7i/WaqIfIOb1mshkdDLITKGh157HcGtKUaP3ipi83jPSzwS+7i/Wal93F+s1QLzeM9LPBe4J2tcHB4JGoltPQF4vu4v1mpfdxfrNQWWzyXmtdhvmg4aMVkUFk20lrt+0tbdOsO1jCgUzDM19burqXSXUZERFUEREBERAREQRuV2yG7caDStammzQohxtA+yHeCtBavJiCmLqqmafiT3m+Kxm1zj7B3eb8Stu4hfDZ27FPMNVB2UJx+zv7zPiWN2VZh+zy9sfxq4+TN2BfPJGbAnmGqW7LUw/Zpu2P41jOX5fus/bH+YrubEzYF88gZsCeYao5zjl+62jti/MXg5zSfdLR2xfmK9fN8ewL583R7AnmGqL/AKok+6Wn+l+Yvn+qZPulp/pfmK9/Nsf7oXz5tj/dCeYaov8AqmT7paf6X5i+/wCqJPulp/pfmK8/Nsf7oX35tj/dCeYao4zmk+6Wjti/MXoZxy/dbR2xfmK7fN0ewL783x7AnmGqWMvy/dZ+2P8AMXtuWpj+zTdsfxq5eQM2BfRYmbAnmGqg3Ksx/Z5e2P41kblCc/s7+8z4lbPJGbAvXkzdgTzDVVbapz9g7vN+JexLPxJ7zfFWgWduxfdxCeYarbfKD9kO8FMZIbIA6+0Ak4UNdS3RGF6AVkNfURFU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C:\Users\AmyDesktop\Pictures\download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81200"/>
            <a:ext cx="1752600" cy="1698792"/>
          </a:xfrm>
          <a:prstGeom prst="rect">
            <a:avLst/>
          </a:prstGeom>
          <a:noFill/>
        </p:spPr>
      </p:pic>
      <p:pic>
        <p:nvPicPr>
          <p:cNvPr id="1045" name="Picture 21" descr="C:\Users\AmyDesktop\Pictures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209800"/>
            <a:ext cx="1783374" cy="1931988"/>
          </a:xfrm>
          <a:prstGeom prst="rect">
            <a:avLst/>
          </a:prstGeom>
          <a:noFill/>
        </p:spPr>
      </p:pic>
      <p:pic>
        <p:nvPicPr>
          <p:cNvPr id="1047" name="Picture 23" descr="http://graphics8.nytimes.com/images/2006/11/17/business/17stores.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209800"/>
            <a:ext cx="2743200" cy="1995054"/>
          </a:xfrm>
          <a:prstGeom prst="rect">
            <a:avLst/>
          </a:prstGeom>
          <a:noFill/>
        </p:spPr>
      </p:pic>
      <p:pic>
        <p:nvPicPr>
          <p:cNvPr id="1048" name="Picture 24" descr="C:\Users\AmyDesktop\AppData\Local\Microsoft\Windows\Temporary Internet Files\Content.IE5\JM7J912R\MC90004812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4191000"/>
            <a:ext cx="1676400" cy="2480343"/>
          </a:xfrm>
          <a:prstGeom prst="rect">
            <a:avLst/>
          </a:prstGeom>
          <a:noFill/>
        </p:spPr>
      </p:pic>
      <p:pic>
        <p:nvPicPr>
          <p:cNvPr id="1049" name="Picture 25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228600"/>
            <a:ext cx="1447800" cy="1454399"/>
          </a:xfrm>
          <a:prstGeom prst="rect">
            <a:avLst/>
          </a:prstGeom>
          <a:noFill/>
        </p:spPr>
      </p:pic>
      <p:pic>
        <p:nvPicPr>
          <p:cNvPr id="1057" name="Picture 33" descr="C:\Users\AmyDesktop\AppData\Local\Microsoft\Windows\Temporary Internet Files\Content.IE5\XKB3J48O\MP90043876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5181600"/>
            <a:ext cx="2209800" cy="1479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3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-457200"/>
            <a:ext cx="5181600" cy="34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1066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顾客一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066800"/>
            <a:ext cx="2438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：可以，</a:t>
            </a:r>
            <a:r>
              <a:rPr lang="zh-CN" altLang="en-US" sz="1400" dirty="0">
                <a:solidFill>
                  <a:srgbClr val="FF0000"/>
                </a:solidFill>
              </a:rPr>
              <a:t>我们</a:t>
            </a:r>
            <a:r>
              <a:rPr lang="zh-CN" altLang="en-US" sz="1400" dirty="0" smtClean="0">
                <a:solidFill>
                  <a:srgbClr val="FF0000"/>
                </a:solidFill>
              </a:rPr>
              <a:t>来一个</a:t>
            </a:r>
            <a:r>
              <a:rPr lang="en-US" altLang="zh-CN" sz="1400" dirty="0" smtClean="0">
                <a:solidFill>
                  <a:srgbClr val="FF0000"/>
                </a:solidFill>
              </a:rPr>
              <a:t>…,</a:t>
            </a:r>
            <a:r>
              <a:rPr lang="zh-CN" altLang="en-US" sz="1400" dirty="0" smtClean="0">
                <a:solidFill>
                  <a:srgbClr val="FF0000"/>
                </a:solidFill>
              </a:rPr>
              <a:t>一个</a:t>
            </a:r>
            <a:r>
              <a:rPr lang="en-US" altLang="zh-CN" sz="1400" dirty="0" smtClean="0">
                <a:solidFill>
                  <a:srgbClr val="FF0000"/>
                </a:solidFill>
              </a:rPr>
              <a:t>…</a:t>
            </a:r>
            <a:r>
              <a:rPr lang="zh-CN" altLang="en-US" sz="1400" dirty="0" smtClean="0">
                <a:solidFill>
                  <a:srgbClr val="FF0000"/>
                </a:solidFill>
              </a:rPr>
              <a:t>和一个</a:t>
            </a:r>
            <a:r>
              <a:rPr lang="en-US" altLang="zh-CN" sz="1400" dirty="0" smtClean="0">
                <a:solidFill>
                  <a:srgbClr val="FF0000"/>
                </a:solidFill>
              </a:rPr>
              <a:t>…</a:t>
            </a:r>
            <a:r>
              <a:rPr lang="zh-CN" altLang="en-US" sz="1400" dirty="0" smtClean="0">
                <a:solidFill>
                  <a:srgbClr val="FF0000"/>
                </a:solidFill>
              </a:rPr>
              <a:t>。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209800"/>
            <a:ext cx="876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服务员：请问，你们要点甜品吗？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1905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70C0"/>
                </a:solidFill>
              </a:rPr>
              <a:t>顾客二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1905000"/>
            <a:ext cx="4191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70C0"/>
                </a:solidFill>
              </a:rPr>
              <a:t>：我们要</a:t>
            </a:r>
            <a:r>
              <a:rPr lang="en-US" altLang="zh-CN" sz="1400" dirty="0" smtClean="0">
                <a:solidFill>
                  <a:srgbClr val="0070C0"/>
                </a:solidFill>
              </a:rPr>
              <a:t>…</a:t>
            </a:r>
            <a:r>
              <a:rPr lang="zh-CN" altLang="en-US" sz="1400" dirty="0" smtClean="0">
                <a:solidFill>
                  <a:srgbClr val="0070C0"/>
                </a:solidFill>
              </a:rPr>
              <a:t>。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59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70C0"/>
                </a:solidFill>
              </a:rPr>
              <a:t>顾客二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590800"/>
            <a:ext cx="7848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70C0"/>
                </a:solidFill>
              </a:rPr>
              <a:t>：我们要</a:t>
            </a:r>
            <a:r>
              <a:rPr lang="en-US" altLang="zh-CN" sz="1400" dirty="0" smtClean="0">
                <a:solidFill>
                  <a:srgbClr val="0070C0"/>
                </a:solidFill>
              </a:rPr>
              <a:t>…</a:t>
            </a:r>
            <a:r>
              <a:rPr lang="zh-CN" altLang="en-US" sz="1400" dirty="0" smtClean="0">
                <a:solidFill>
                  <a:srgbClr val="0070C0"/>
                </a:solidFill>
              </a:rPr>
              <a:t>。</a:t>
            </a:r>
            <a:r>
              <a:rPr lang="en-US" altLang="zh-CN" sz="1400" dirty="0" smtClean="0">
                <a:solidFill>
                  <a:srgbClr val="0070C0"/>
                </a:solidFill>
              </a:rPr>
              <a:t>Or </a:t>
            </a:r>
            <a:r>
              <a:rPr lang="zh-CN" altLang="en-US" sz="1400" dirty="0" smtClean="0">
                <a:solidFill>
                  <a:srgbClr val="0070C0"/>
                </a:solidFill>
              </a:rPr>
              <a:t>：谢谢，我们不要甜品。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828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Group assignment:</a:t>
            </a:r>
          </a:p>
          <a:p>
            <a:endParaRPr lang="en-US" sz="1600" dirty="0" smtClean="0"/>
          </a:p>
          <a:p>
            <a:r>
              <a:rPr lang="en-US" sz="1600" dirty="0" smtClean="0"/>
              <a:t>Student 1-</a:t>
            </a:r>
            <a:r>
              <a:rPr lang="zh-CN" altLang="en-US" sz="1600" dirty="0" smtClean="0"/>
              <a:t>服务员</a:t>
            </a:r>
            <a:r>
              <a:rPr lang="en-US" sz="1600" dirty="0" smtClean="0">
                <a:solidFill>
                  <a:srgbClr val="FF0000"/>
                </a:solidFill>
              </a:rPr>
              <a:t>Student 2-</a:t>
            </a:r>
            <a:r>
              <a:rPr lang="zh-CN" altLang="en-US" sz="1600" dirty="0" smtClean="0">
                <a:solidFill>
                  <a:srgbClr val="FF0000"/>
                </a:solidFill>
              </a:rPr>
              <a:t>顾客一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Student 1-</a:t>
            </a:r>
            <a:r>
              <a:rPr lang="zh-CN" altLang="en-US" sz="1600" dirty="0" smtClean="0">
                <a:solidFill>
                  <a:srgbClr val="0070C0"/>
                </a:solidFill>
              </a:rPr>
              <a:t>顾客二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196034"/>
            <a:ext cx="6248400" cy="366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676400" y="594360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水果拼盘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6324600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雪碧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6248400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绿茶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5943600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奶茶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9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Reference: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QUIZLET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1447800" cy="154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61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6933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175171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杯碗条瓶只包斤个</a:t>
            </a:r>
            <a:endParaRPr lang="en-US" sz="8800" dirty="0"/>
          </a:p>
        </p:txBody>
      </p:sp>
      <p:sp>
        <p:nvSpPr>
          <p:cNvPr id="2" name="TextBox 1"/>
          <p:cNvSpPr txBox="1"/>
          <p:nvPr/>
        </p:nvSpPr>
        <p:spPr>
          <a:xfrm>
            <a:off x="-85970" y="0"/>
            <a:ext cx="76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Task1</a:t>
            </a:r>
          </a:p>
          <a:p>
            <a:endParaRPr lang="en-US" dirty="0"/>
          </a:p>
        </p:txBody>
      </p:sp>
      <p:pic>
        <p:nvPicPr>
          <p:cNvPr id="23554" name="Picture 2" descr="C:\Users\Amy Feng\AppData\Local\Microsoft\Windows\Temporary Internet Files\Content.IE5\YRPGAIIN\mug-151614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83" y="3178787"/>
            <a:ext cx="856117" cy="782544"/>
          </a:xfrm>
          <a:prstGeom prst="rect">
            <a:avLst/>
          </a:prstGeom>
          <a:noFill/>
        </p:spPr>
      </p:pic>
      <p:pic>
        <p:nvPicPr>
          <p:cNvPr id="23555" name="Picture 3" descr="C:\Users\Amy Feng\AppData\Local\Microsoft\Windows\Temporary Internet Files\Content.IE5\0ZLXRZ1U\empty-bowl-black-and-whit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010382"/>
            <a:ext cx="990624" cy="990624"/>
          </a:xfrm>
          <a:prstGeom prst="rect">
            <a:avLst/>
          </a:prstGeom>
          <a:noFill/>
        </p:spPr>
      </p:pic>
      <p:pic>
        <p:nvPicPr>
          <p:cNvPr id="23556" name="Picture 4" descr="C:\Users\Amy Feng\AppData\Local\Microsoft\Windows\Temporary Internet Files\Content.IE5\N2J6EA5T\outline-bottle-black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24" y="2979140"/>
            <a:ext cx="994211" cy="994211"/>
          </a:xfrm>
          <a:prstGeom prst="rect">
            <a:avLst/>
          </a:prstGeom>
          <a:noFill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998362"/>
            <a:ext cx="873869" cy="96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67341" y="686933"/>
            <a:ext cx="2756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76430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</a:t>
            </a:r>
            <a:endParaRPr lang="en-US" dirty="0"/>
          </a:p>
        </p:txBody>
      </p:sp>
      <p:pic>
        <p:nvPicPr>
          <p:cNvPr id="2050" name="Picture 2" descr="http://usercontent1.hubimg.com/7114340_f2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450" y="7074809"/>
            <a:ext cx="136953" cy="1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reamatico.com/data_images/fish/fish-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95" y="4084906"/>
            <a:ext cx="1689120" cy="10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sercontent1.hubimg.com/7114340_f26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34" y="5489338"/>
            <a:ext cx="1089485" cy="10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arm4.static.flickr.com/3562/3522583092_7e4e74aefd.jpg?v=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73" y="8994184"/>
            <a:ext cx="1247564" cy="9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farm4.static.flickr.com/3562/3522583092_7e4e74aefd.jpg?v=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75485" y="4084906"/>
            <a:ext cx="132065" cy="9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rivertea.com/blog/wp-content/uploads/2013/12/Green-Te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9" y="3955593"/>
            <a:ext cx="1858679" cy="11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arm4.static.flickr.com/3562/3522583092_7e4e74aefd.jpg?v=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92" y="4072018"/>
            <a:ext cx="1684223" cy="12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s.wisegeek.com/crisscrossed-steak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10" y="5452602"/>
            <a:ext cx="1946826" cy="11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data:image/jpeg;base64,/9j/4AAQSkZJRgABAQAAAQABAAD/2wCEAAkGBxQTEhUUExQWFRUXFxcUGBUXGBgVFxQVFhQWFhQXFBUYHCggGBwlHBQUITEhJSkrLi4uFx8zODMsNygtLisBCgoKDg0OGhAQGywkHyQsLCwsLCwsLCwsLCwsLCwsLCwsLCwsLCwsLCwsLCwsLCwsLCwsLCwsLCwsLCwsLCwsLP/AABEIAL8BBwMBEQACEQEDEQH/xAAcAAABBQEBAQAAAAAAAAAAAAADAQIEBQYABwj/xABCEAABAgIHBQQHBgUEAwEAAAABAAIDEQQFEiExQVEGYXGBkRMiobEyQlJiwdHwBxQjouHxM0NygrIVU5LSY4PCJP/EABoBAAIDAQEAAAAAAAAAAAAAAAECAAMEBQb/xAA0EQACAgEEAAQEBQMEAwEAAAAAAQIRAwQSITEFE0FRIjJhgRRxkaGxQtHwI1LB4RUk8TP/2gAMAwEAAhEDEQA/APJ2NWNs9BSCMCRh6JEOGq2xW/QksElW2KEaErJVDwEpB4ahYRCySlhTEMt6PI3IjgogcgowBxCeN+hbBsFb3JqLB7X7kGgsl0SHO+Sqm64KMmT0LFsOSq2mexwalaGQhhKUw2hj4aF0MiDHh44q+MjVHojuheKsUgiNhFTciClhUtAOcxRMInZlTcicCuhKKRAL4SdSChggHejvRKCwjIpZckY6KxCLANdDEkU+RaBtG9MyUkSG4YqtkGubvRTJRWsgFaXNGZoOyiFVvIgB2UVyR5ETgOyAVW5oUI2A5K5og8QDqEN6IOZCKDkg0FEEyxCTcRIQ0SeaO/6DqSQj4HBRTGTTI8aDlcrIyLIUB+67wOafzB20gkKAJgWhyQcnXQk5xSs0VAqaK/0YTzwa6XWSkMWR+hzp54L1LWHsrSXfypDe5o+KtWlyNdFP4vGiZD2Lj+4OLvkE/wCDn9BXrYfUONiI2sPq7/qp+Cn7oX8ZH2YGJsLSMjC/5H/qq5eH5PRosjr4eqZXUrYWmTmGNdwe2fjJD8HliujVDxHB63+hWUrZWlt9KDE/tba8WzSPDlj3Fl8dbgl1Jfx/JWvoTmmTptOhEj4qlyadNGiM4y6GmDvQ3Bs40cFTeyWhhgDVHew2jhDGqm5kOMIaqbmGxDDCNsljHQWlMpMl/QaWDVS2T7CGENUdzAMbAvxTOf0I+RxhSz8EN30JQ0s3hGyUQoauZmZJaFWxOA7Aq2KFYlYKDAJSHS3qAHtYmUSWEENDYybgrGBWKDoRyFFHJNwJJwAvnwCKw2DzaLShbEUiNe4CE3V/pS3NF/WSuhpJlMtdGPXJpau+zqjMviF8U7zZb0bf4rXDSx9eTNPXZX1waag1PAhfwoMNm8NAPXFaI44x6RklknP5m2WDWJ0hB1hGiDhDUoli2EaBYthSiHWFKIdYUogKPRmvEnta4aOAI6FCUU+0FNrlFDWOxNEi/wAvszrDNn8t7fBZ5aTFL0r8jVj12eH9V/nyZWtPs5itvgRBEHsu7juRwPgseTQSXMXZvxeKxfGRV+Rk6ZVMWEbMVjmH3hKfA4HksM1KDqSo6ePPDIrg7AfdtUnmFtsX7uhvJYpgDcpvZBvZI7iAizcmsYSypZODrJRtAGuYimDkDY0vT2GiO2jnd1VjmjN2SYUFVSmKwphyS7rFoVsIoOSJQVsEpdyFaDso5RWRCtEhsBWKaK2SG0cm5WxpsrcqL+qNknvk6IbDdPWPy5rVDBfZlyamuEbKrqrhwR3GgH2sXHiVpjBR6MkpuXZYtYrUhAjYaNACthJlEgUQwmoBxc0YkBVyyY49tBUWwT6whD12+Cxy8S00XTki1YJv0AurmD/uBVPxjSr1/Yb8Lk9hBXUE4RGqf+Y0vv8AsR6XJ7BWU+GcHBXR8S0supoR4ZrtBmvacCtcMkJq4tMrcWh1lPQo0sQINsqEA0misiNLXtD2nJwBHihKEZKpIMZOLtOjGV5sGDN1GMj/ALbjd/a7Lgeq5mfw5d4v0Orp/E5LjLz9TE0mguhuLXgtcMQRIhceSlB7ZKmdiGSM1ui7QAwkNxYMe0DEyTJt9AshGnwZ2TFaDheZX7zkr1gzNWosolq8MXTkSWwbgQQQcCLwRuOark3F00XwnGauLsT7vvQ3jiOo+9FTBYL7nvTeaTcRmOVrRQEEchLsDtsK2LNLtoVjg8oUKPa9LQrCMip4xK5Msaqoj4zw1gmfADUnJaMeJy6M2XIoq2egVNUTIIBPef7Ry/pGS6WPDGBzsmVzLprFekUhWNTADNaigjKRTWQxNzgOKpy6rFi+ZjRg5dFBTdsYbZhneIXPy+JZW6xxr6s04tKpdspI+1UV3ryByblzWHJqZv55t/RG/FoV6IqaTWr3H0zLeUkXFq6GniceCvpdYOJunJJLGpO6DiTjwyMaxaGmc7Ws7lX5D3cdF1u+x7IMSQfOyDnOZu1biMVb5cf6hPNV8LkZ/qD2GQcTwnekenhItj8XZOoO072+uR81S9I48w4Hnpb9DQ1Ztw71r1rx6rVYepX+Zz82ix/kaqrtpYUTOR0XQw+MwbrKq+voc/JpJR5XKLlkUHBdeE4zVxdmVpocQmANkgQrq5qWFSW2YgvHovHpN4HMblRn08MyqRdgzzwu4s8sr+qYlFeWxLwb2vA7rgNNDqFwM+llhlT69z0Wn1UM8bXfqjHV9WPZQpg/iRZhv/jhgyc8byZtBysvzkRs0unU5W+l+7/zn9DHrtQ18EfuY0LrpnLLepq4dBuxYSJt8y3Q70+bTw1UNsu10x8OaeGe6P3RtLYIa5htNcLTXDAjDkQQQRkQV5ieOWOThPho9JgzRyw3IaXnelpFtDTEOhR2olEQQTortyM9qxzYJ0SuSJYRtHOiVzQLHdgRkpvTJaGgHRHgrlyW9UVa6O8MbzOTRmStGBeZwjHmnsVs9Nqeq2QGBjBxccXHUrqwxqCpHKnkc3bLFrFYkIFaxEgr3hombkuTJHEt0nSGUW+EZqu9qWw5hl5XFz+IZMz24uF7nQwaO+ZGCrSuokY3n4qvHgxx+LI7Z1YafGuANFBEi4GWk5TVOfKm6gxZaZRfwkmmUlpHdZYO4kz6rLjg75djQU48WRA4710ceO+hJRnK3QhaTjcBibjI8AVa8ezsq2sFFgNxx44LPJ10GEW+C3q+iXBzzwbkN5WDNmfyxNmLCou2ispkJoJs9NFfjk2lYuXE4yuLIlncFdZS8jSHUIlpmdblMnK4Ofmc5qia2ngHuEEB2IOmQKrePipE0+5dmnqHahzZBxuVOOeXTS3Y3x7eg+TFDKvqb6r6xbEEwV6XRa6Gpj7P1RysuJ43yTpzW0qOkgQhVvVkOkQnQogmDgc2nJzTqEmTHHJHbIsxZJY5bo9ngNI2diiuYNFpYttD4YErmvo4dObdxFqe8uWDWf8AqaScoez5+pfCXmztkXa3ZAUamxIDDaaCC0+64BzQd8iq9Jq3lxp9v/OQZFt5ItO2bc2CHyPywWqGaSkU7idsTTGOhuoznHti+1CbLunuEvFrImyBLMhu9Y/EscpNZV0lydDQ5/LnT6ZeGiv0XJ8yJ3vMiDdRX6DqmWSJN6AB51Csop4HBx1CFECCNwSbRGBjUg7lZGArdHQGlxAbeSQANScEyjbpFcpJKz1bZ2phR4Qbi83vdqdBuC7WnwLFGvU4ubK8krLlrVpopCNChDo8cMEyqs+eOGDkx4QcnSMNtDXznEtaZBeX1GbJqJ3Lr2PQaXRRjHc+zJmKC7vzI0/VOlJL4S2aS4QwxmAzaLuqO2clTJjqPZKNZAiVlVfhpLmy2U4JdkV1Jvv/AGVqwsEMsV6BaLQnPdaJkBgJTKaWpjh+FKzTjbcW16nOgFrr8db8tVphnjmVIzzg7EolEe94DRacTcN+vBDLiSVIzvLGDtmqfUU4bmtLjEb6Trw0uInJu4XLnyx1K0uuyleISc+ejMNdYJa4SOBB8U0ot9Hcw5sUocgaWIZlYEjnkmhvXzGLULG38IeHBgdmS5zg/K65TdO3wYHCW6orgj/6c4tDxKRz5yv6K6VxVsVqO7b6jGMKTcizbSNFs9WbobsblnnKWOayY+GhMmFTjyej1dTA4Ar1Gi1cdTj3Lv1OHlxuEqLBayo6ShDM7bUA2YdMhMDo9EJitGcSFKUaHzbMjeN6zazAtRhljfqPjntlZndiayhUmtnxocy2IHEWgJgdngeF45Lj6PFLTqONriy+bUpWeg7Y0IPoNIYGj+G50gBi3vfBdTN8MG4oraVHyjSXmDSGxGGTmOERp0c0hwPUBaNLBZY7Z9epL9j0mlU6G9xfB/huJcyYlJpvAlunLkvMZsHl5ZQ9mei0zc8UW/YCHlV0i/aU7CtjBQUPklojQ50RBRKmIwzUaKWa/wCz+rLb3RnC5lzf6iLzyHmt2iw297MOtyUtiPQ2hdU5oRoRIdEdJCUlFWwpWZDaOtpmyDcvN5sz1OW/6V0dXT4lFWynhRYTgbYFwxlijPH7FrlNPhlUaI13oopqPYN8r5G1fQZRO8LtDvzv4KnU5vg+E1Q+LgmViyHaAZZ3yw/UpcMZt9nR08NsG5Ii06isLReJtwlnf++Oi6LhGKK5uU31yTakkbjl9BcTUqmN5rjCvUk1rBbiDIi4+RVWnnODKnLfGmTdnY0GGMRaOJPkNy6kNQl8xytRjnLro1EGmMOYV0c2OXqYJY5Ix+21BaPxG85KmcFCaa6Zt0uV/KZiFRgWNJJJIxnO/wCCuaVGuVqRGiGRKqUWwuVEyg0wvhyBEgZEXzF5xuTT07fLZU6TuhCz5EJNlOmWb00HgG9VzgHcbbZml3WUvh+d4NRt9GYNZj3KzZUZ8wvXp2chhwFCHFs7kAHzhS61i1VWMZkFwaYUV4bcD3HTLRI+64BI8TSLEr5NDT/tepESA9he1pcC2bGBpIIzJnLE4Kip2R7nweURIhcZlb8UVFMeqNnsu+dGaCc3f5Feb16/12/y/g9FoOcC+5Z2lko1mXFdP0b0PzXV/CwMvmjP9Vibun6o/h4A81jxWEQ6IeTBA32WNCpbjiFnyY0uUVzVcntmy9C7KjQ2yvItH+p15811cMNkEjh5p7ptluArkVhGogK6uKTYYSuZ4nmcMVL14NOnhukedUykWnEma5WGLS4Ok5VwALgQt6hxyBWFq+m9k6YAdPIrFlx3IeUdy5CUmK+M+bW2bpaBJKEUqkWYZLH0TavqOfeinkJy64lLGaXylmTW5OokqtaIxjS9oDmiQIzbvniJz8lq86UY8mWObI3TfJkItPk8mGC0aKucIz7QJ6yVU2CiVm52Mzl+gSxwRXQkc+ST4HwaS7SSEsaNMpZYNKUeyfCrFzc5HiqXh5LdjkuEJSazfEYW2jI3Eapo49rK/K2ytoE+juIaTgRqb5ZKzzWVZMrtpA6ZQSJyB+SOPOumV43KS5D7L0cNbEnm4S5i/iZz8FslLek36F90qD02E0Yb5fsszy7lz2FQ54AwwkbsLRfVE8tcL1zcr2zT9mJOL2cnoVVPmCva4JXFM4U1TLEK4QVSiHzn9tdGDa0iED04cN542bP/AMhbsUHkglX3GizCMgkzlK4WjMht0wLpkWjfgL1mzRWN00/smWrkdR6K59wkOM9QNN879FnnmUFQ8IObpdm2q4BkNrRcBhqdea4Gduc3JnosOPy4KK9CS54z/dUpP0LbsxAaV3LRzEpXyK1yjQYyCw40ikcbLEy7ql1p7Qc3NHUgLLKHKQMnEWz6FhNkANy6q6OAEARIOyRIZjbGk2YefJcLxV3kgjbpeLZ5/EeTfekwyijpUgjId160SyUFy9hlIbdMXEKnc2SP1OgVq5srR44KmeJS59TRDFF9E99bvxDiGjDLHVSGJp8F0MEK5XI6iViCImpDZjWUx8fFNrHLamU58S4ZTR2KqNlHkwb5RX23TuE9LtDqtC2rlm+GXTYI8k2I5zfSaQc5y+CrlUnaK3nxZY/D6EyHVjnC270ZTuy3X44jBWxxPtmdahxdRCmgsa26d2donwUyRjRPMyS7BGLK6ayOK7K5RS5JlHrUtYWyEnTCyz06lNSvkp83HJ16gaNFlDkAJ2iZ53yF/RbN3oaFH1FgQwXC0ZDyVU24r4QvrgvKfQIDGAseS766KiOdtcrkpx+Y5fEuBlUN74VGbmkXZeIM9CqMd0nVey0ruCPO5Oy0AWoQdJSwHi/2yVTFfSREkDDc0BtwtBzDJ0nYjEXTluU/8g9K0q4frz/8/VfkbdNpoZovmpI8ljQS0meAxOY5ZrXHxDenKufQXLp3jdNmhqmrm2A6YIItDGRMsTqcbsl5vU6mUpu+zuaXFjhBOPqXTITQMZfXRYHJs0uTHWwdUKaIjHxWALsRbZnyQoCQnKqoaDeiLxZb1NEJiw2sEyXtkOBn8FRKNPcw5KUHZ9HUd02g6gHwXRRwAwChBSESGY2so9qHpIrh+K/C4y+xt0vLowcWeC5+PuzouI5puVs8jbpBgvcE7imi/cfgayhWio83oF5NqJjqsulMcJJoyfaFWqZEits3CV2gA478h0Ulk3KmCU+LAGAXG8y3KlzroyzzZJcRVE6jmwJNhzOZNqZ5Aqpvd2xYabdzNiugveZlpOQk2Q3SACZuuEa1CEFSZLgwI0pBm6ciT4/BHfL6k3QvsFHojw2bmmc8clHka7H3xb4ZXvb9aIqXBm1OSlSJlBgtiE2jZa0Hmcpc1TOTh1y2ZsUa5Bvh2biJeKuaa7N8JP1CwmKNe5f2HJWedBjGi7qWjGc8zcOJQ0uPzs69kZNZkqNHoVCo9hgboF7DGtvBw27JQCsEFNwnoiEze2VW9tRHyE3sHaDiL3DmJrLq8SyY2vui/S5PLyp+nR8/1/RJPY4ktBMrQAuumD3iB1IWHRZNy2nX1iqFoHUUQw5wnHEzbhpfnnoN96u8Qxxk1kiuuyjw/M78t/Yu2yOK5btHXVg7Wl3j5lNQ20iGrAc/D9Vb+IZa4oC6qve8P1TrUfQVwiyJGquR9LwV0dRa6M8sCuzS7B1TKK6Kb7DZC71nZ9Aeqpz5bVHP1z2pRR7FUEW1CAzb3emHhJdPTz3Y0zjyXJaAK8UcAoQrK3otppGvmsGvwebia9S/Dk2yTPN6wopa4gjNecwz9GdyL3KyFGcTLJXxW0iiMGKLlYrRKgF2KqbSI6fFBosd0skVkYI402VsQmeHNWxkaNqJFWNDiAfSH5hPLehNXH4RZwa5XRvaqorC0d0BTHNS49Uc3KmmWgoTdyeSaVtlSsQw2hU+dji/mG2SZVVrGgWSCQeCLzwfFMsjhyp2YsQLb7LbsSXaNCGGG58jOLnLkmCishABmOZOPMkLoxgvYtqkNFGJz5ZHijKn2RRGUiAGysmYP1duWLIo+jNEGwtDhWj5rDkfoux5SUVbN9s3VcgIjhK7ug4yzcd5XoPDdF5UN0u2cHU5t8jRtC6kTMPATkBxTlzKK9wMa9s7kKAeA7Y1HLtGA+i50hL2SZXrz2PL5OolGumemjHzsC+qMZAk3s3HBkQTOjHmRPKXiu1L48cl7r90ceP+jnX0ZunVYMLR6LzHnv2PR17An1V73h+qZaj6Bsgvj7leoFg1r+KLROCPTTmrMa9BGbDY6CRRg/23OPQ2fgpki07ODrZXla9jUVFTuzi2T6L7uDsvl0W3Qzp7X6mGavk2AXSKhQjRDojARIpZK+Argym0NTzvzyOv6rzviGilCXm41+Z0dLqa+FmFplHIdKWaxY5pqzq7lVkeHOeisfQsuV8JcUOJClJ08MQR5LJNTvgZQkkMjBrjdhl8yorR1NPihtuXZHiQQrFJjZMMPQF2F4O9WxyGXy2kaWBXYae6DzN2GnJUzct27oxfhrVMs6JT4kZ2N3lzOCx6jNLuXLDLDjxLora+Nl8g61zmm08t8bY+F2uqB0Kq+0aXOeGjxV+9LsrzZHdRVlfAh2IhkbrxPI/JasWZcDfhZpXQV1Jbm20eMh1ktjzL0KXifqNpby5hk2wDocJ8lnefnlibeasBQ6GTICZwF8yTlxJWaeVydRXLLbUFbZvdn9m7MnRRvDN+rvkuzoPDdn+pl79jkanVvJxHo1LWrsmGh4CgxzzIT6KLkjdAWhOysclCeU7ZQB95jDeD1aCvL697dVL7fwj02gd6eP3/AJPKotF/FfD9q00cfSZ8F2sGR+Wp/kc3Xw25LNXs3TO1gMJ9JvcdqHNuv4iR5rh67D5WaSXT5X3Ovo8iyYk/XplkshqozHJdQspD2z0QYOAFNIkJp8d2VTfB6psnRA+r4MtCeriV0lgU8NHltVL/AF5fmV9NYWmRuIWJRcX9Rbs1OzNciK2w499v5hquxiyKcb9SpqjQAJwCyUINiQg4SImEsopqmS66M1XezVsEtv8AP9VxNX4Zzvxd+xuwatw4ZjaXVLmEzH1wXHlKUHtmqZ18eSM1wyvi0eYkfknjOuUX7NypkiFDAzyVbdmmUtq+Em0OiWzIHmVVkyKEeivzmuWCptHMMycbk+CUcnKHeSU48EGkxJAWSVt8uL6ZXixSnKrokUKnOyMlmz4Irlo0ZcDQcuLr5zVSpIpWJthWEj6xStpmiOGhXOmEIxdmh5EodgbJWh5OKOXlauy5qrZmkRiC4WGauz4DH6xWrD4fmzelL3f9jk5tZGD+Hk3FU1FDgDuibvaOPLRd3S6HFp18Kt+77OblzTyvktgxayqh0lAiuk0TPRDlukR8EVzi4zVyW1FTdhAEjCdJAh5ftYQaVF4gdGgLyniUv/al9v4R6bw9Vp4/f+TzOvIdilNdqWm7UzaPgun4fLdiozeJR4TJFTROypcSFg2MO0b/AFSmZcRa6BLr8fmYFkXceGV+GZts3B+pqLK4dneoyPbcV19otCiNchsIkV1atLgDO7S8LXppqFqufcyajA5vl2vb0PZ/sxjW6vhe7ab0ef0XSwfKee1kazMs66qrtBNvpIZdOp8rszxlRio1uC+Ym1wKzY1KEiztG22a2mZHAY82Yg8V0a3K0VtGmaEhEPDVBqOsIEoj0mgsiDvNB8+qpy4MeVVNWNGco8plDT9jmOvY6W4/MLl5fBo94pV+fKN+LxHJH5lZR0nZCMy9rQ7gR5FYZ+HaqHpf5P8AvRtj4hil3wRItBjMxhvB4GSzZMOSqlB/oW48uOT4kinprnE/iT0E5+KmGMI8HSjlxwVpg2QVY8sV0SeSxYdGkbppnkU1QJanimWlFq6M70YTzwa7zkqHp5zfwxf6MqWtxw7kv1LSj7MUp/qBg1c4DwEytGPwvPL+mvzZTk8YxLp3+SLah7D5xYpO5gl+Y/JdDF4TXzy/T+5zcvi0n8kf1NFV9RwYXoME/aPePU4cl0MOkw4eYx59+2c7JnyZPmZZBi02U0LJAg8NQbDTYyNGDcLzp80YxciOSiRHPLjMq9JLopbbHsCVsKQVoSMY5xleVCHj9YRy+K99/ec53GZmvG6nIsuWUvdnrMGPZjjH6GP2zgzLDxHPEeIXQ8LnW5GfxCN4rINctPZwI7fSYZT4G6e7DkulCm5Y5dNHDhNwkpL0NbRKQIjGvGDgDwnlyvXm8mN45uL9D1mOanFSXqYm3lJduhuaGwySdyLpIR2h8aGS03cEsWlIrk5UeifYxTvw40A4tcHjg4SPi3xXU07tM8/4hGpqR6UWrXFnOZVVtU7IovEjqneOMgbmjCVpU0WA60AbsHBSOOUBtyZebPbZuZJka8YWvn9dE7gpEs3tArGHFALHAqiWNoNk0BVhOkoShbKgaFsIEOsKBEMEHJCkQb91b7I6BDbH2DbHthAZI8AHWUbIKAoAWSBDpFTgg5sNByDtEiRGtxKKjKXRG4xIbqaXejc3XVXLEo99lbyX0MDUbEHtCDGSCNSsZDkAlPtbWHY0Z59Z/wCG3i7HoJrLrMvlYZSXfS/NmnR4fMzRXp2zyt7jO4YLySj7nq0olJtYJwgZYOad95l8Vv8ADnWWjNrI3hkQqC3tKK5p3Hwl8F1cnw5EzzITZSnkWoJym4eTx4h395WHxLAnWVff/j+32O14XmuLxv05RUB45q+mdbkIHAYZpasUMx5ON1x3pGkgOiRsXW/3SnMc4yY49m6fsuIkTwIb4rpaaXK+pyNfi3RdfmfQLbxNdBHCEc1WxYjQCNBBEiJq5SEZQ1hsvDfe3uHdh0TWmRSZTGpaTAM4ZJHu/FqlDbi0q/a6LD7sVpO/PofmllijIZSNJQdqIMT1gDobj44qmWnkuhlMuIVJY7NUShJeg1okNAyIVb4COsFCxqOsFS0SmIWFS0Smd2RR3IG1jhCQ3B2i2AhbJtQhitGYR2yZLigT6WMgmWJ+oryJEKkU46q+GFFUsjI7YRde7DTVWOSjwhKb7JICrHocEApD2hKxggCVsgslAnmm2NZ9vHstd+HC7olgXT7zvCXJef8AE9Vun5cel/P/AEeh8N0+zHvkuX/BQ2et3muPZ0qRV7RQJwHyvNmfS9atHOssRMsLg0U2zjhJzTgZjo4/Nd7ULo8m+ytptqFFtNNk5E4AyIvHAkdNFFGOSG2SssxZZYpboitZP6/VZW6PXigGe5TgRoKOU0grI1aUabZ3THkrcE6dGbPC1wew/ZZtP96o4hvP40KTXTxc31X/AAO8Ltxe6O481nx7JG5sp0yhjHMTpi0Ac1WJi0DkmBQ19Ha65zQeIBQuiEOPs9Ad6st7TJHzGQhjZ90P+HFeBuPwTKafYOSXR2UgYR57nNH7qNR9g72WECkxxi5h4Bw+KqePH7B3yJsOlxM3DxVTxw9hvMkHbSX+0keOPsN5jH9u72kNkfYO9iGMdSptXsDcDdFCZRYNwN0dMoC7hsnHcjwgU2EhwQN51SuTYyiEklHocGoWQI1iVsIRrErYR1lCyGX22r/sGdlDP4rxeR6jTieJy6rJq9T5MOO31/c36HSvNLc/lX7nnjRdp0Xl5cno0K5vFIOApUO0xzdQR1TY3tmmCXKMbUUSy7HP/JvzavVZYqUL/I8nlVTa+oeuYIcqIOitcgw0TA1WO2ewXQZkNp3aT0G5I3JEfB3Ytz5fXVTdL0I/oHfCb1+viq1KQlWV1FpT6DSG0mDkZFuTm3WmncfhNdfRap/Kzl6zSqSs9/2Yr2FTIDY0IzBF4zY7NrhqF1ZRo4Eo06Zb2ULFoY+GmUgUAdDTqQtDZIgFCgRwYlsgroAOIUU2iUN+6aEhHzAbThRzqpvRKYogu1CG6JKY7snaqboh2sUQDqhvQdrHtow3oObDsCthAYBI5WMkkPDULCLZQsg9sNBsgRsNI5BCBqWwigIWSii2p2hbRWSb3orvRb7I9p27zVObPHFG336L/PQ16XSSzS+nqzzJ73PcXvJLnGZJF5mvO58rnJyk+T0uPGoLbFcIbavkeVyystrgdP6+KVkoGW/W/epYX0efxmlkaIOJ/wCEQu/xeF67TPfgi/oeW10duaSLQuDmjNZ3wzMVoiLPtPYj2xb5/BK4goMIs0m2iBmFIyNCxYQcJHBSMmnaFatUAqGuo1WR+0hd6E6VuGcHD4OGRXotBrIZV5eTv0OFrtE18UT33ZjaKBTYIiwXTGDmm5zHZtcMj55LTlxSxvk5Bc2FTZBroSZSBQIwE28WhvZI7iUODULIKgSjlA0ODVLDQ4NQslDrKFhFsoWQcGoWQcGIWQcIaG4IRsNK5EoeGpbG2jpIB2nSUDtMvtHtY2FOHAk+JgXYtZ8zu/ZZs2pjj47f+dm/TaGWT4pcL92efRHPe4ve4lxMySceK4efK5ttvk72PGoJRiuB9kb+RWZ8jC905HjP4Kt2FWNLWzwd9ckjG+IUw4epl9blLJ8fsYjaqiBkdrxe0kT/AKXiw4m7KTV6XwjJuxuPscLxOFTUivgRSGyPq3HiFqywqbOUi3+4M0K4fnSPXqTHsq1mh6oPPINsKyrG+8keokS2FZVjdXJHqJB3BhVjdXJfxEiXYkWp2EXkqR1UkwNWVkGr49DidvQopa4YsODxoRgRu6LvaTxyW3y8qtHL1HhsJu48Hpux32lQaTKFSP8A89IwsuMmPPuOOfum/iuxFRyrdjdnFzaeeJ8o3oM1W+CpHEKAGlqNko7s1NxKOEFTcSheyU3EF7JDcAcISG4g4QkNwR4hJdxKHCGhuDQ4MQsO0dZQsbaLJANHKBI1Np7IQ7xvyaLyeSqy5oYlc3RbiwzyOooyFd1vGjTa09nDN0hO07+p2XAeK5GfxTcqgq/n/o7Gm0MMfxT5f7FOyrCcx0XKnnOhvSONV5Bw4yOioecPm+6FdVJxLmnkcfryQ80HnLpICar0I8fqanncBU0c6qjqPG7ml84PmIH/AKcd0uCCzIbcig2sqMuhYjAsnpPAn+4BdfwjVqGZL3MHiGNTxOu1yeeQ4xtEuF5ucMJPbc6fSfNeqzx44PNmuhj6uXlGewDw2/VyrbIHaN3gEjYQ0OHP9kjlQB9n6l+qFkHgfV/zShsR8Kf0UykCytrCpocUG22ehvmOa2YNVPE7iyueOM1TRIqSvafQQBDf95gj+VFnaaPcfiPEbl3cPi6nxmX3Rys3hsZcwdG8qX7SaJFIbGLqNE9mMLLZ+7E9HrJdCEseX/8AOV/T1/z8jm5dJlx9r9DZwIrXAFpBBwIMweBCkk12ZyQ0Ktsg8NQsgoahYaFsoWHaLZUsO06Slh2ioBo5QhyhBHOAvJkN9yhCBSK5hNwNo+7eOuCyZddhx9u39Of+jVj0eWfpX5lTS65iPuaQwHQGf/L5LmZvFJy4gq/dm3HoYR+bn+Cqiwic78cXX+K5s8rbtuzdDaul/AnYb/NZpTG3hOy0Pmq2wbhhZv8ANI2Mn9BpHvealk+w2zv80WN9jnN949D80lkT+gKzfj5oWP6dAKbRQ9paTMESTQyOMrROHw0ebV/stEEQvgtER3rw7Ui/Jr2E56r3Ph+s/FY1F/Mv3PPa3SvDLcvlf7Etg+pLz7Z6QkQ5aeCrdkqw7AN3RVsAZktB0SOyUOBG7oUKYRwHBAIVrd46pbJRzm/U0ykDaNdRvqasWUG0BEoTXCTwHDQ3+aujma6YNgyiUDsTOjxYsAzn+G8hp4sM2nmFvxeK6jGq3WvZ8lOTR4snzRRf0Lainw7jEgxx77TDcf7mGX5Vsj4zF/PD9HX82Yp+Dwfytr9y9om3kT+bRT/64jHj89hXR8R0svVr81/ZmSfhOVdNP/PuWsHbaAfSZGZxhl3+BKsWr0z6mv0f9il6DUL+n90S4e1VFPruHGHEHm1N52L/AHx/VC/hM6/of7BhtHRj/M/K/wD6oefh/wB8f1QPwuf/AGMU7Q0f2yf7XfJI9XgXc0OtHn/2/wAf3BRNpIQwDzyA8yqpeI6det/Z/wDNFkfD879EvuR4m0/sw+rh5BZ5eKw/pi3+39y6Phkv6pIixK9iu0aPdA8zNZZ+KZX8tL7f3L4+H4o98/59CHFpJcb7Z4uWPLnnk+dtmiGGMF8NI7tNzuqockNt+qEhvOh6lVbwyig9onJ3VK5WVUl7DTa39Ug3AJzjv6oMZJDLWoJ5pGNQtoaHqh2SvqLOeA8UWgddj3MMsDyKDQqasBZ3OSlt/kCic/BL6jxI1JogfjOYwOnMLRizOHMWNx0zztsXj9c12HEegojbyl2hpEhkbeVU4goeyIZ4nwQcUAMH7z4JKCkgzX7z4JGiUPEQ6nwS7UNwEhvM8TdwQa4CSWRN58PmqyV9ArRx8EN1Eo4wjv8ABMslBpAywjPyVinYaQZh3+ATbkhGgjH/AFJNZKCh92XRQFDobtZdEvRGh+eXRS+SVwFnvHRQUc3iOil0KGEPeOiDkI5BhDGreh+SWytyf1HWR7vQpeWC39Rodfl0KWhq4Ht5dChQrODOCjiyWIWbglJf1BGHuCDQ+5DTDIxAQoKkmDDL8lOx7JEKEdG9EpVKS+ovZH2R5JSb17gns93xQHUl7gXGXq+KKY6X1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14" y="5262154"/>
            <a:ext cx="1812484" cy="1316669"/>
          </a:xfrm>
          <a:prstGeom prst="rect">
            <a:avLst/>
          </a:prstGeom>
        </p:spPr>
      </p:pic>
      <p:pic>
        <p:nvPicPr>
          <p:cNvPr id="2066" name="Picture 18" descr="http://www.gannett-cdn.com/-mm-/2803c9261112f5951073b0e65a98e6e7e3d8c12f/c=0-642-5134-4492&amp;r=x404&amp;c=534x401/local/-/media/Louisville/2015/01/13/B9315848304Z.1_20150113135912_000_G0U9LR368.1-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43" y="3896303"/>
            <a:ext cx="1741704" cy="130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data:image/jpeg;base64,/9j/4AAQSkZJRgABAQAAAQABAAD/2wCEAAkGBxQTEhQUExQVFRUXFxwaGRgXFxwdFxcXGBUcHBgXGBwaHCggHBwlHBwXITEiJSkrLi4uFx8zODMsNygtLisBCgoKDg0OGxAQGiwkHCQsLCwsLCwsLCwsLCwsLCwsLCwsLCwsLCwsLCwsLCwsLCwsLCwsLCwsLCwsLCwsLCwsLP/AABEIAOIA3wMBIgACEQEDEQH/xAAbAAABBQEBAAAAAAAAAAAAAAAGAgMEBQcAAf/EAEwQAAEDAgMDBwYLBgQFBQEAAAEAAhEDIQQFMRJBUQYiYXGRsdETMoGSocEUFSNCUmJygrLh8BYkU6LS8QczY3NDg5PCwzREZLPTF//EABkBAAMBAQEAAAAAAAAAAAAAAAABAgMEBf/EACgRAAICAQMDAwQDAAAAAAAAAAABAhEDEiExBEFREyIyUmFxoTNi8f/aAAwDAQACEQMRAD8AIq3KZzjHlA2Ts2MiwB1AMWm9lTZ9j6jmgS/nhsuGpDnlpbcWFp47rXQzkOAc5wbs3nXdFtez9aKdyiqjyrWEbUWGyTN+rW6zTs9LLhWOVJ2TOTGN8nBn5pdG6S8AySba8OPBF9OXwC8ATbqnQ3i5jt3WmhyfkVV2A6q7yW8N2jtC2+xGs2vrdXdLDtpCBUA+8bHstuVIwk99hrNcjNRpGyegi6GKnI3EXhojpMd60YZlQ4t7AnG5hS3OHYPFJxTOnF1uTEqRmQ5D4g/wx1vC9f8A4fV3kEupiOBJ7gtO+GsOlTu8V75UHR5RoRU+vyyVMzGpyPxNOGgF44tBj2wr3B8ln6uOz0QjF2GcfnO7PyTL8K/6buz8klFIWXr8mSCi62Kqlkcbz2D+pLOSzx9niprsI/6blGfgan0/YfFUcmp+SM7k8DqXdo8Eg8mmb59Yf0pdTL626pT9LHf1qLUyzFbqlD003/8A6IDW/I7+zVLgPWHgvf2dpcG+uFBqZXjd1XDemnU/rUd+V5juqYT1KniUBqf1Fv8AEFHg310puR0eDPWPiqF2WZnuqYT1X+CadluazZ2Ejqd/Qgl39QTDJqP1PWPiljKaP1PWP9SFvivNvp4bsP8AQvfizNv/AI5/X2UyWn9QXMy+kN7fWPinW4WkN7fW/NCXxbmUC1LpsPBd8XZhvbT/AJfFFvwZyj/YMmsp8W+t+aTXqUwOc9sbmti/oFyhFmAxt5ps7Wa+so+bYXE+RMteDvDBu3zs7kWyNK8jPLrPdtppM0+d0Abus70KYdr2ODmOLSN4KXimc0qLJss27NEkkE+B5S1WecATxadk+kXHsVk3lg/hU9Zp9yp8lyfaG0709CuRgmgc2nI4uMIVktJldis0ZQbFPU9p8Ap/+HuXeUe/FVRMOhn2ouR1AgDrKWx1OIfRAHVZFGUUWMoN8mA1nOIA4kyVSR35JDGZYx9Rxa0wBqeA4BU1YsG4uPEkqfWaSNlurnGTwAUrC4Brd0nidfRwRVkWkU9PDE/8OOskd5TtTDNYJeWtHEvgdpTWONRtch5qODTtUm06c7cjRztLGReLEFM4zapQatYvcRLab2AU9RO1sMcRE8UjVQbr7/kk0alAwfKtImBDxrw61c4PCMBBJd2jwQdLTzhVw5e523Be9jRDQG7IEbQtedVHxVKYayqxz99TbYG7TnlzjE7YF7QToEtRfo3tdfk1PDV2OALXSDoRBCeLGneexZU0Ppvc6jULHNbtO51obsiXtdNjIgn26ojyPlY5z2Uq7Q1xMbU80zoRwnrg7lot+DmlCuQypUgND7PzTOY12sDS4m5DRA3nTf0KDmed06J2XEl3AC6pc15RUqjWASIqNcZG4TKGJY2wwp04M7Xem6+HJaQHxMcdyqf2lw++q0ddu9P0c9oO82qw/eCCXjZONF0RtjruolTC1bxUHp/snW49h0cD1X7k62qDvTIcWimqU8SDq09ngmMRXxDdS32eCIgAUl9EFBIMHMaw3s7Wrz4zrfU7Wq4xWTMdug9CpsZkTx5t+9IPaK+NKvBna1KbmlXgztHiqh+GIsQR1rwU0CcUXXxpW4N9YeKX8bVW3c2R0aKl8mVIwznNNj4JmbiiTmuUUcawubDaoGvHodx69yzpuCcyoKbxDg4AjpBWq4LAkua9ggHXgD0Km5c5WGV6NWNXBru9vvHYlJCjKnQijhw2k09En0BVlAur1RT2iJnzYmwm0gjcrd/+QPsu7lSZHiAKt7E6HhYkqWVHg8pVnMJB3GCD7QjTKI8k2LDZPeUK59SAqz9IX6wYPuRbkVMfB6RGpYfTzkJnoT+NkTF1NhoLLlxjQmCAZmOpMjEgayBb6ce23BLx+DLQWuAMkvZoSSBcCd/iq0vbIhsEyCBqIteHdXYqMnsWxxuzIcSOHPaZE2N+Kh45lKoNp7XO2QdBfjHMcOtcGxs66QdouIiebEg31vvsqjEug6Atga7AvGtwLkdO8pNIcXJborszwbtqaA8ixg1cXSZmTDtLSqfG1HBsiox8yDssggcbXiwVxnZcWbNO20Da3O2QLAg8NoehDWGoVTYCPcsZuKO/C5yXLJWGx1Wk2W1XW0A/vorfL8TSxDfJuApvJJa4eaSdRs6CY0ECZVX8FIB+da+zuPTO5WVDEj5jBtFstdfdqHRH0YmeCUMie6YsuFpUkRM6fXpuHlC7htagxpfq7lVvxbz872q+5T1wcJSN5c5pEkn5hmJ3eKC3PutG7do16eXs3XBbtdO+SnPK7IiAZ7+tUXlulLGLIGuqEaOS7BAMWbQ4j0ntH5KXQzeqyPlD0X06p39BQo3Eu4pYru3pmTph7g+VlVujtr0deuvcrnCcuwI8oy3FpuPRvWZ0qpiZ/QTwxIGsGek/qUWZSwwlyjacr5RUK/mPE8DY+1W4grAqOJgiDfcUV5HyrIhrnlp/lPWNypSOTN0jW8TT6mEa7UBRKmTUzujqVZR5RuA5zQ7pFlIZylZva4dniqOFxkiU3I2dPapVDKabfmqB+0jNzXezxTbuUZOjB6SmZtSCWmwBqF/8QG/JsPB7D/OB70mpmz3tdeLbutQ87rF2DM/Nj8QPuS7CSpkEGaA+8P5SgsVC120NR/ZGtBk0Op0dqDqTZJgX4BQzfG9mEPKl0Pb1u7wivk9UPkMOdIZP85QdypBNWmBe1Q9hCKslf+7UeIp/9xS7ndL4Ip+WGaOcKbm83Yc4iNZFv0FAweaUqw5+zTqDXmjnHfskjU8F2d3a3rd3oTxdOJTsqME1QX+UJ0GzY2gRHod6V68zfx9GsoOo5rVY0tDpERe8dSS/Pqgsb+gfkjUHpO9i4zl4PkwTEzF+o8BdVFfFbJOySdxM2CkftJSczydakSPqnTqkyO1KfnGDFMsayoQb+aJnjJdqueWLVK72O7BneOKi4/4Lo1QG7LbuIvefcn24d1NznbTWUhJkncRw4z6VSUs9bT/yqV/pVDp1Nb4qtxuOqVTNRxdwGgHUBYJ48ekeaet+3j7k3OMy8q5oaCKdMbLAeA3npKr4EahMyvQrHBJKjxw6UkJ2Ugp2DiKZUS9uUy89C9Yd4QSSKTZ6Fzmwm21ErbRZWk9D1zcQd6Sy9oTNRt00ZytF/lWfvpEXlm9p0jo4FHTcS0tDmkEEWIWTMMK0y7Nn0ZAu07joDxTTo5s2H1N1yaAK90/TrIey3MRUi4nhKuGOTOCcHF0yyw9WdofVKlYxn7rVH1fcq7Av5ysqZ2sO8ay1yo55ciMrE0nD6470NZXhR5V20JAmyKOSzNtpbxg+yVIr4IUdohodzr8dbQlpsWurRQ4k/v8AhgeFT27SImMDQWiwG70lBHKzEup4mk5phzWkg/fKLcBiDUpMe7VzQTGkkJI9J/FA/m3ms+9+JDuKYiPMxzGfe/EqOsxBpFlNUpqvxkggojq0AoWJwgIhKjSM6dlBUMpsJ7GUvJ75HtUVuMHAyppnX6sJb2OELyU0cW1eOrBG4nKPZj0rxrlHNccV4K89MJ0R6sfJJLkqwBLuxM0pInRL8lxukVbatCGY2NAPSnxXnh1KPXpj0ppoLTcQnRlHJKLqRLqtuYERu3LmuP8AdOYN0vmJnd1qVXw4aSIIsderckaJNle/E2GuqaNZGuXZC3yQDwCTc+lU+b8nw0ywwOCvScj6i3RRNO+ydpuUZ1ItdB1T9OpfRJmmOVkyhWLXAgkEcEXZPnIfzXQHd6E6TWutxG+3YpmGobNxqO9IrJjU1TNAwjueFb5afkyPtBDmSPcQ0v119iIcq0cPrFaI8bLHS6POTNfY2iNzR+FVef5m51R4c620bbteCmZXY1B0H3qgz3z3daT4JhFOQzy6Py7P9odpc5GOUtjD0v8Abb+FBHLV84gdFJve5HmB/wAij/ss/ChcnoS+KKLMRzWdR/EqSsr3H+azqPeh7MHQEmaQRHr4kNElUeOzV7jzeaOjX0pvF4raJG4d/FRIUtnZjxKrYioZubnpTbY4J5rbrx5nqSNKrcSKbdYSw0JE2XrJ4IK28EbFUtnTQp7CsDW63OoTFYS+6cplU+Dlx6Xkckh4u3JU2CbhegqTo1CK5UyntuYOaDFpSsC1jnta/Qnfp+pRVSwDWNDQLBXFWcnUTcHsCTG1GmWjZPQn8RiXkAPLTwixB4qyzUNaCUOtcSSTqiSROGcpMm1cyquDQXuAbpBjuTOIxNR4Ac9xA4nvTLlwOik6NEPAjyN7r11OE+9ejSEWLQq2GaFRzSLyJ37kQZfTe43jsVC3gi7JxzG9SZz5JOEdi+wFtlXuWec4fW7wqGg7RXeXH5R3WO5aI8rIIwYirUHWqLO6cuf938IRBStXcqrMRLj1N7gkwx8g1yxf+9HoY38P5rQ8G75Gn0U2j+QLM+Vrv3qp0Bo/kC0rB/5TfsD8Kk75fFFNj3WZ9n3lDOdHmOjWESZjoz7PvKEM9xF9kHVJs3xK2DjXJUp12GB0KU6mI4lRZ6CTS3I869K5ekQvWX/XBAJpnPJiW6DUe/pTDq56FINjLSDI7OtdSdtagTx4jgmZttDOIbLdrf4pgJ/Zlruod4SKYQiZbyOaucEsMSwED0jdMK9o56RTAI2naTNo4npVKvA5FkyhGSqRIzHGFwkwb7lCY5SdgFpI3ETf9WUQi/QndkUo/HgcJXrXJBXhO9FD1Ems8TvSsO0OIExO/uUdzpS22IKRapjzsO7aEiLory2zQqLEuPN4G4vfTRO08ZVaJ3cCE0znzY5S2QX0HK8wbvlPQEH5bmYfYxtInwz+e08W+9WmeXlg4umTP/cHqVZjxz9PmhWVQ/vI6QouM8/0e8oZnDkAeVT5xdbrH4QtRoiGfd/7VlXKIzi632yO4LVh5rvsnuSO6XCKDN/mfYCCs7HOBKOM2+b9gdyDM0ZtOc08B3pM2xSoqg6y8nrUrFURAIHR2KI0BRR6CnaQh7UiiY2uOzb3pZHWupmDPu3b0EPkj0zG66k0XXFgL9QXtWhEEaHRN7E6lMBWIfIIAAH5pNMWhdV0gXHHj0rqaCW/cONYFxYvAUtpQXY26kvH4YtMX4qRO9ObckzeRv8AYglkOnEwAb2I6/1KTXw4a2/nTr7lM2SYaNTbpSqmUO+kO3vTM5MqXBJYPapxwDxuTVXDkbiEzNsjNEKaysC2HDq6E2aE+bv3LqeHcSREQgcXQ55YkQYIHFTcM3aYRvNgf1uVdRaed2KYKxgNFu9KhOVljluD2HgzKNsNrT6kJ5ayw3lF2DoOIpmIuRdVFHn9TK2T6/8A6hh4hU2d4oteABNp/mKvMU35akhjlU+Kg6W/9zkS2Rj06TnTBjNG7WMq/wC6fxLVy3mv6isqdfGP6ax/+xa6GSyoevvTR1TfAOZwLj7Le5A2aVg2oddLLQs7p877o7ln2d0ueho1xPdFbUruOptwXjAl+TS2tUHeRXBeJ97E3sJAmNl1tndKaI/JTH0Drswm3NnUJj5Q1UFhB1PshOMakOpbwlBiCe4qEtreK8DLJYpwihsS8LwhLZ3LyE6JXIvBvO1OsK0FUGwUShQkCPYl+QMTwQZz5Hw9e1KQNiAVFAMm/wCin2VDv0TMhJwjbGPSvaWGgniVIZUCkbOnegLK51ES4Eax6SF6zDxaFYVKIKZcIIntRRFuy9wVECyIsOAGM6HIcwlawAV9QPyYJ3PCuKPPy8kzFNmpRPT70OctMsLizaabg/iKKqzedRP1lb4+pSqta0gG2/oP903GzPFPTJMw/DicYenEf+VbJh2zTqW3H8SxrKr41vTX/wDItioPimZtI7yVKOyfYq87Zz/QO5Z/n9LnStVzOi17zfcB7EDco8ldtcyDPoQy8cqYIhlkkNVm/LagsWHst2iyjnCngYG+FmelGSoiGmmnMUwhJLEgsivJO/RJc25T8QkVAn2I4kMFhgrgE6GbSTTYLX1QipM5rE9RbzmA/SHevWM6U+yldptG0NDpzt6pGU5Ugo5Tsftt8mHR5M2bMb40TODpmau00nWJHTulEUsMtLSAxwAOtze0EntSBQZIs4Q7Zu7fAcN5sYC0PIbBqj5lSQ2zXES0biY3dAUzJcMyo8h7GEQfmjds8B1q5DWuuC8STaeEj329CYc5hls1Oe1xmLtDTeOB8Exan5HviHD/AMJvt8Ul3J7D/wAP+Z3iotWk3QV6jOYXmxnZIid0RqpwaDZtV21bWbAgRaR+jdGwtcl3GBybw+oYR953ilfEFKIG0PT+SsMPFxJJBvM2m8XSqlZrYBMSYHSUUg9WflgNinbJI4EjsMKI4SZKezW1aoPru7yoNapwWbPSjukX2WYoERvFkR4QzTd1g+1CWS00ZZczmP6h3qos4c9W6LWsIbSPCoO5DHKPM3UiyLtvPrHRF+LokUmE/TafYgnlMBDZ6fxFE3SMsCudAbyZM4ukeNWfbK1bFO+S9A/Esm5In95o/a9xWp4k/J9nekjqm90V2YYtzXu2SR/ZDmZ8qatN0w10cQfcVdZp57kG51RkoLjRY0eWxGtMEfaO/rGql0uWVEiH0iekbPtBKA3Uy1NuJWZ3xhGUbRoDs8wL77DmGLEti/RskjtUCp8Gd5tUAnc7QW13INDylB5QNQoucbQdTIMgtJs4GWno6Ex5QSoDHmRB114enilU36X7EDosmrqDZ3+y6aY7RXGQUDUqBgOzPHQjf6OiUInJxY7hcGHRBFxcbDu8ehT25Y8kOewANgkgQSAe/fojDB4anQYBYQYJ67px2aURzdtvRfoWiRxTyPsQa+YUqboc4NJI3HU6bugr3CV6TyfJkEzJjiZEn2hNfAZftPa1wvrcztS03FoFvT0JGDwTmOaWhrRAD4i8NOkD6UHcrOFssBTHYSdd5TLsE0ua4/NaWxaCDrMiVIXkpkjHwFm63M2LWt6F78EEky64AjdaLidDYXTbnO2o2hE8B2JOOzJtLUE6adMx3IoTVEh2GF4gEkEkAfNiP10pNfBNcWnTZftelM4g1CNtjw1kAwRJiCT7I7FAfmxDhziAZOyWS4NBIMw3dE9QKRIO5yYxFb7R9t1XNuVZcoJ+E1RbUEcfNCgYTzulZPk9bG/YvwX2Q0CdATdadkOUBjZfd0THBDvJPCikzaJguv0RH60V/Uzkc4N4G/o3K4o8/PK5MfzyqCyN4cO/RZvyp+b1nvKLKWM26ZO6Aex2pQlyq0b1nvKWTgXTfyIEOSA/e6PWfwOWp1/MH3e9ZlyQZGLp/e/AVp1Uc0dbe9UjaT3KjMBz3daHsxw0opxFKXO61DxWEkIopSAXF4VU9ZmyYPoPFG+MwKoM0wRLTa4UNG+LK4soyuC8S3gDeD1eBUUd6lfIgrzaSvYuAQUlZJp4gHZBOouTuMn3QfSibIM0pYYF76gc9wIYGiQ07yTu0HoQm2ko9cmdLBOJGeUYxp8hfiuVD3k7UkGeEX3xEKvfmxluzOuhuNVR0qqfaRY8CqMajJbGzmt9V3qrzy44O9R3gqzFtc4h9DybgW6l15cQbX0gJvFNrh21TpNdzXfPIvLYFjwm61PHdFwMQOn1XeC44hvHtB96pRRrip5UMeSAQG7VjJ4ek79ynv27uAqE3tJi7xBgxeOghBLaParKZO1zTF4AuTMg9sKJigKjtqSAQBpoQCZ10g36E1VFXZn5QX3bUztT2btNCpuUl0Q9pBvcjQTYX7Uw1qtxVLFNa006lVpcBc6EAi0jqVD8XwDFSiOY4bIqEbO0bEP3i7jBbvI6QTVMHTJJLGknUwJI4Kko0WnZdAvs3IbF9QRFuAgm5To0hHHLyDfKqoPhT3NIcDs85pBHmAKPl2J57QYuR1GVOz2jRFWz20zsAkbJ2DukbIO8aKDTo0qZ8o+pTqgXDGkgl02BBFgsJLc9GDWhIMc7zjZf5JnzRfxC8yusXOEkmxFyhHAVnVnvqO3nsB3IpyhhDwqicXURUXRfZUZpOH1T3qi5S/M6Sfer7JRZw6HKrz3BGowRqLjtj3pzWxhgklkTArk+/Zr0z0x2gj3rTaD9qmeiD2LLqbADrJ6EZZJm8QXWnUdKaNZ+QirUrzuKjVKSsKbhEt5zeG8dHSE29rDvI9CoSkUtfDSoFbL53Ikdh2/S9hSDhmfS/lKRSkAuM5NscZiD0KtxHJzgtJdhGfSPqlNOwNP6R9UpaUX6zMtqZI4Wuup5S5ac7Laf0neqkfFdLi71EtJSztcMAaWVJRyedyPBltLi/wBRLGXUuL/V/NOiJZb3ZnNbIZ0sVEflFRq1H4upcX+qvHZXS/1PU/NFCWZoyg4J41CU1h4Ge5ag7JqJ/iep+abOQ0OFT1PzS0lLqWZs1tTc54+8Vzn191WqOqo4e9aSMho/6nqfmuOQ0f8AU9T80KJE+o1cmbNx2Jb/AMasR/uO8V78eYgG1esD0vPitEdydocan/T/ADUXEclKDt9T/p/mhxY4Z4rZr9AOOUWKH/HqdvikDPcQDteUvrOyyZ4zsonxHI6n819T1CozeSI+m71Cp9x0xy4PH6BuriXVKm3UcXE6k8OARbyC5N0saatN1NweKb3NqbZgOEbADABxEkk6aJeC5H07bdR56mFF2TZe2h/l1HstHNYRZCi3yLN1UEqgDuX5SKY2QPzKIctwgB2joLqwp4KmN7j90pypTLhstbss3k6laJHmTyOTtkbLGbLXOOkEpnA1BUpNcLyJHVKgcrc9ZQpGmy73CLbrKq5J5w1tJlN9gGiD6EWTvyC1THhupA9IUV+bxdj2zvkG46goGWZFiK7Wvp0+a+dlznhoMdZn0xC5nJ3FF5YKLiRt/OEHyZAcQS4DUgdJngVB02FOV8sNiOfHXMdqIKfLMEatPpCyahhar2hzKNV7XAkFrHOBAcGnQbiQPvDiFIwWUV6xaKdJx2trWwGw7ZdtEkBpBtB4hOxGqftgPq9oXh5Yj6naPFZTXyus00g6nsmsJpy5nOsDrtwLEaxqkVMvrDWhWH/KdHWDoRqiwo1c8shxZ2jxXh5ZD6TPWHissp5TiHDm0Kp5xYYZcPaYcHCZbBsZiFJHJrE+Tp1G09ptQNLYIJAdoXCZA7tdEWxUaR+2g+kz1h4rz9tB9Kn2jxWc/stjNkO8hYgEc5gkGYiXXNnCBe2mkpbyYxhBcKILQQJD6e9xaIG3J5wIsNyLCjSP22+tT7R4rjy4H06frDxWb/spjjEYd13bIMt84s24876PhqomYZNXw7WVK9ItpucWgyCC4FwI1mZa7XgiwpGpjl1/qU/WC9PLn/Up+sFj+LxzSQWz0yOxRzikWGlG0Hl7/q0/WHiknl+P4tP1gsZ+FfqF4MV+oRYtKNn/AG/H8Sn6w8V6OX4/iU/WCxf4T0+xd8J6SixaEbT+34/iU/WHilN5eg/Pp+sPFYn8I6SnG4sAQiw0I2d3L9o1fTH3h4rz/wDoNP8AiUvXHisY+EhN+WCLDQjbW8vmHR9P1h4pwcvB9JnrDxWIDEL0Ys8fYEWLQjcHcu+lvb+aqcy5cudYSslOKPFJdiOlFsNCNcZy6AaA3CUbb3DacekkuSj/AIgPAth8MP8Alj+pZCcQeJXhrdaLYaEE3J7GVG4cRUeIc+IcRHmG17XJPpKm0sbU+Ev+UfYuA5xsHHDzF9+9eLkjQEaGZVmANZVqNaNA17gBJkwAeKNKh2MFhqrObUJZL22eZqbR5wvc361y5AELlw7Zp4It5paxwEWgAMiI01PahoZtX/j1eH+Y7SIjXguXIA4ZtXv8tVvc/KOuQSQdeJPaidmOqihTio8R5COcbebpdcuQA7jcZU2R8o+xpgc42G01sC+myXCOBI3qZSxL9mmNt0FwnnG8VNoT94A9YlcuQB5i8fVbUqhtSoAKhgB5AHNpiwm1kM5xiHupOaXOIFWQCSQCamIkgLlyAKFcuXIA5cuXIA5cuXIA5cuXIA5cuXIA5cuXIA5cuXIA5cuXI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19" y="5204212"/>
            <a:ext cx="1308929" cy="13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2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Places 1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5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447800"/>
            <a:ext cx="93726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ready for your Unit Test</a:t>
            </a:r>
            <a:br>
              <a:rPr lang="en-US" dirty="0" smtClean="0"/>
            </a:br>
            <a:r>
              <a:rPr lang="en-US" dirty="0" smtClean="0"/>
              <a:t>Your test grade is </a:t>
            </a:r>
            <a:r>
              <a:rPr lang="en-US" sz="10700" dirty="0" smtClean="0">
                <a:solidFill>
                  <a:srgbClr val="FF0000"/>
                </a:solidFill>
              </a:rPr>
              <a:t>35%</a:t>
            </a:r>
            <a:r>
              <a:rPr lang="en-US" dirty="0" smtClean="0"/>
              <a:t> of your grade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239000" cy="52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学校，教堂，银行，邮局，市政大楼，百货公司，公园，我家，超级市场，诊所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9041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6200"/>
            <a:ext cx="4654826" cy="7478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1600" dirty="0"/>
          </a:p>
          <a:p>
            <a:r>
              <a:rPr lang="en-US" altLang="zh-CN" sz="1600" dirty="0" smtClean="0"/>
              <a:t>Name:                                   Name:</a:t>
            </a:r>
            <a:endParaRPr lang="en-US" altLang="zh-CN" sz="1600" dirty="0"/>
          </a:p>
          <a:p>
            <a:endParaRPr lang="en-US" altLang="zh-CN" sz="1600" dirty="0" smtClean="0"/>
          </a:p>
          <a:p>
            <a:r>
              <a:rPr lang="zh-CN" altLang="en-US" sz="1600" u="sng" dirty="0"/>
              <a:t>邮</a:t>
            </a:r>
            <a:r>
              <a:rPr lang="zh-CN" altLang="en-US" sz="1600" u="sng" dirty="0" smtClean="0"/>
              <a:t>局</a:t>
            </a:r>
            <a:r>
              <a:rPr lang="zh-CN" altLang="en-US" sz="1600" dirty="0" smtClean="0"/>
              <a:t>离</a:t>
            </a:r>
            <a:r>
              <a:rPr lang="zh-CN" altLang="en-US" sz="1600" u="sng" dirty="0" smtClean="0"/>
              <a:t>我家</a:t>
            </a:r>
            <a:r>
              <a:rPr lang="zh-CN" altLang="en-US" sz="1600" dirty="0" smtClean="0"/>
              <a:t>不远。</a:t>
            </a:r>
            <a:endParaRPr lang="en-US" altLang="zh-CN" sz="1600" dirty="0" smtClean="0"/>
          </a:p>
          <a:p>
            <a:r>
              <a:rPr lang="en-US" altLang="zh-CN" sz="1600" dirty="0" smtClean="0"/>
              <a:t>Place 1 </a:t>
            </a:r>
            <a:r>
              <a:rPr lang="zh-CN" altLang="en-US" sz="1600" dirty="0" smtClean="0"/>
              <a:t>离 </a:t>
            </a:r>
            <a:r>
              <a:rPr lang="en-US" altLang="zh-CN" sz="1600" dirty="0" smtClean="0"/>
              <a:t>Place 2 </a:t>
            </a:r>
            <a:r>
              <a:rPr lang="zh-CN" altLang="en-US" sz="1600" dirty="0" smtClean="0"/>
              <a:t>远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很远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非常远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特别远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不远。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u="sng" dirty="0"/>
              <a:t>超级市</a:t>
            </a:r>
            <a:r>
              <a:rPr lang="zh-CN" altLang="en-US" sz="1600" u="sng" dirty="0" smtClean="0"/>
              <a:t>场</a:t>
            </a:r>
            <a:r>
              <a:rPr lang="zh-CN" altLang="en-US" sz="1600" dirty="0" smtClean="0"/>
              <a:t>在</a:t>
            </a:r>
            <a:r>
              <a:rPr lang="zh-CN" altLang="en-US" sz="1600" u="sng" dirty="0" smtClean="0"/>
              <a:t>邮局</a:t>
            </a:r>
            <a:r>
              <a:rPr lang="zh-CN" altLang="en-US" sz="1600" dirty="0" smtClean="0"/>
              <a:t>对面。</a:t>
            </a:r>
            <a:endParaRPr lang="en-US" altLang="zh-CN" sz="1600" dirty="0" smtClean="0"/>
          </a:p>
          <a:p>
            <a:r>
              <a:rPr lang="en-US" altLang="zh-CN" sz="1600" dirty="0" smtClean="0"/>
              <a:t>Place 1 </a:t>
            </a:r>
            <a:r>
              <a:rPr lang="zh-CN" altLang="en-US" sz="1600" dirty="0" smtClean="0"/>
              <a:t>在 </a:t>
            </a:r>
            <a:r>
              <a:rPr lang="en-US" altLang="zh-CN" sz="1600" dirty="0" smtClean="0"/>
              <a:t>Place2 </a:t>
            </a:r>
            <a:r>
              <a:rPr lang="zh-CN" altLang="en-US" sz="1600" dirty="0" smtClean="0"/>
              <a:t>对面。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u="sng" dirty="0"/>
              <a:t>邮局</a:t>
            </a:r>
            <a:r>
              <a:rPr lang="zh-CN" altLang="en-US" sz="1600" dirty="0" smtClean="0"/>
              <a:t>的左边是</a:t>
            </a:r>
            <a:r>
              <a:rPr lang="zh-CN" altLang="en-US" sz="1600" u="sng" dirty="0" smtClean="0"/>
              <a:t>诊所</a:t>
            </a:r>
            <a:r>
              <a:rPr lang="zh-CN" altLang="en-US" sz="1600" dirty="0" smtClean="0"/>
              <a:t>，</a:t>
            </a:r>
            <a:r>
              <a:rPr lang="zh-CN" altLang="en-US" sz="1600" u="sng" dirty="0" smtClean="0"/>
              <a:t>邮局</a:t>
            </a:r>
            <a:r>
              <a:rPr lang="zh-CN" altLang="en-US" sz="1600" dirty="0" smtClean="0"/>
              <a:t>的右边是</a:t>
            </a:r>
            <a:r>
              <a:rPr lang="zh-CN" altLang="en-US" sz="1600" u="sng" dirty="0" smtClean="0"/>
              <a:t>银行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/>
              <a:t>Place 1 </a:t>
            </a:r>
            <a:r>
              <a:rPr lang="zh-CN" altLang="en-US" sz="1600" dirty="0" smtClean="0"/>
              <a:t>的左边是 </a:t>
            </a:r>
            <a:r>
              <a:rPr lang="en-US" altLang="zh-CN" sz="1600" dirty="0"/>
              <a:t>Place2 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/>
              <a:t>Place 1 </a:t>
            </a:r>
            <a:r>
              <a:rPr lang="zh-CN" altLang="en-US" sz="1600" dirty="0" smtClean="0"/>
              <a:t>的右边</a:t>
            </a:r>
            <a:r>
              <a:rPr lang="zh-CN" altLang="en-US" sz="1600" dirty="0"/>
              <a:t>是 </a:t>
            </a:r>
            <a:r>
              <a:rPr lang="en-US" altLang="zh-CN" sz="1600" dirty="0"/>
              <a:t>Place2 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u="sng" dirty="0"/>
              <a:t>市政大</a:t>
            </a:r>
            <a:r>
              <a:rPr lang="zh-CN" altLang="en-US" sz="1600" u="sng" dirty="0" smtClean="0"/>
              <a:t>楼</a:t>
            </a:r>
            <a:r>
              <a:rPr lang="zh-CN" altLang="en-US" sz="1600" dirty="0" smtClean="0"/>
              <a:t>在</a:t>
            </a:r>
            <a:r>
              <a:rPr lang="zh-CN" altLang="en-US" sz="1600" u="sng" dirty="0" smtClean="0"/>
              <a:t>百货公司</a:t>
            </a:r>
            <a:r>
              <a:rPr lang="zh-CN" altLang="en-US" sz="1600" dirty="0" smtClean="0"/>
              <a:t>的前面。</a:t>
            </a:r>
            <a:endParaRPr lang="en-US" altLang="zh-CN" sz="1600" dirty="0" smtClean="0"/>
          </a:p>
          <a:p>
            <a:r>
              <a:rPr lang="zh-CN" altLang="en-US" sz="1600" u="sng" dirty="0" smtClean="0"/>
              <a:t>教</a:t>
            </a:r>
            <a:r>
              <a:rPr lang="zh-CN" altLang="en-US" sz="1600" u="sng" dirty="0"/>
              <a:t>堂</a:t>
            </a:r>
            <a:r>
              <a:rPr lang="zh-CN" altLang="en-US" sz="1600" dirty="0"/>
              <a:t>的后面是一个</a:t>
            </a:r>
            <a:r>
              <a:rPr lang="zh-CN" altLang="en-US" sz="1600" u="sng" dirty="0"/>
              <a:t>小学</a:t>
            </a:r>
            <a:endParaRPr lang="en-US" altLang="zh-CN" sz="1600" u="sng" dirty="0" smtClean="0"/>
          </a:p>
          <a:p>
            <a:r>
              <a:rPr lang="en-US" altLang="zh-CN" sz="1600" dirty="0"/>
              <a:t>Place 1 </a:t>
            </a:r>
            <a:r>
              <a:rPr lang="zh-CN" altLang="en-US" sz="1600" dirty="0" smtClean="0"/>
              <a:t>在 </a:t>
            </a:r>
            <a:r>
              <a:rPr lang="en-US" altLang="zh-CN" sz="1600" dirty="0" smtClean="0"/>
              <a:t>Place2 </a:t>
            </a:r>
            <a:r>
              <a:rPr lang="zh-CN" altLang="en-US" sz="1600" dirty="0" smtClean="0"/>
              <a:t>的前面</a:t>
            </a:r>
            <a:r>
              <a:rPr lang="en-US" altLang="zh-CN" sz="1600" dirty="0" smtClean="0"/>
              <a:t> 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r>
              <a:rPr lang="en-US" altLang="zh-CN" sz="1600" dirty="0"/>
              <a:t>Place 1 </a:t>
            </a:r>
            <a:r>
              <a:rPr lang="zh-CN" altLang="en-US" sz="1600" dirty="0"/>
              <a:t>在 </a:t>
            </a:r>
            <a:r>
              <a:rPr lang="en-US" altLang="zh-CN" sz="1600" dirty="0"/>
              <a:t>Place2 </a:t>
            </a:r>
            <a:r>
              <a:rPr lang="zh-CN" altLang="en-US" sz="1600" dirty="0" smtClean="0"/>
              <a:t>的后面</a:t>
            </a:r>
            <a:r>
              <a:rPr lang="en-US" altLang="zh-CN" sz="1600" dirty="0" smtClean="0"/>
              <a:t> 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u="sng" dirty="0"/>
              <a:t>我家</a:t>
            </a:r>
            <a:r>
              <a:rPr lang="zh-CN" altLang="en-US" sz="1600" dirty="0"/>
              <a:t>附近还有一</a:t>
            </a:r>
            <a:r>
              <a:rPr lang="zh-CN" altLang="en-US" sz="1600" dirty="0" smtClean="0"/>
              <a:t>个</a:t>
            </a:r>
            <a:r>
              <a:rPr lang="zh-CN" altLang="en-US" sz="1600" u="sng" dirty="0" smtClean="0"/>
              <a:t>教堂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 smtClean="0"/>
              <a:t>Place 1 </a:t>
            </a:r>
            <a:r>
              <a:rPr lang="zh-CN" altLang="en-US" sz="1600" dirty="0" smtClean="0"/>
              <a:t>附近有 </a:t>
            </a:r>
            <a:r>
              <a:rPr lang="en-US" altLang="zh-CN" sz="1600" dirty="0" smtClean="0"/>
              <a:t>Place 2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/>
              <a:t>Place 1 </a:t>
            </a:r>
            <a:r>
              <a:rPr lang="zh-CN" altLang="en-US" sz="1600" dirty="0"/>
              <a:t>附</a:t>
            </a:r>
            <a:r>
              <a:rPr lang="zh-CN" altLang="en-US" sz="1600" dirty="0" smtClean="0"/>
              <a:t>近</a:t>
            </a:r>
            <a:r>
              <a:rPr lang="zh-CN" altLang="en-US" sz="1600" dirty="0"/>
              <a:t>没</a:t>
            </a:r>
            <a:r>
              <a:rPr lang="zh-CN" altLang="en-US" sz="1600" dirty="0" smtClean="0"/>
              <a:t>有 </a:t>
            </a:r>
            <a:r>
              <a:rPr lang="en-US" altLang="zh-CN" sz="1600" dirty="0"/>
              <a:t>Place 2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endParaRPr lang="en-US" altLang="zh-CN" sz="1600" dirty="0" smtClean="0"/>
          </a:p>
          <a:p>
            <a:r>
              <a:rPr lang="zh-CN" altLang="en-US" sz="1600" u="sng" dirty="0" smtClean="0"/>
              <a:t>教堂</a:t>
            </a:r>
            <a:r>
              <a:rPr lang="zh-CN" altLang="en-US" sz="1600" dirty="0" smtClean="0"/>
              <a:t>的旁边是一个</a:t>
            </a:r>
            <a:r>
              <a:rPr lang="zh-CN" altLang="en-US" sz="1600" u="sng" dirty="0" smtClean="0"/>
              <a:t>公园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/>
              <a:t>Place 1 </a:t>
            </a:r>
            <a:r>
              <a:rPr lang="zh-CN" altLang="en-US" sz="1600" dirty="0" smtClean="0"/>
              <a:t>的旁边是 </a:t>
            </a:r>
            <a:r>
              <a:rPr lang="en-US" altLang="zh-CN" sz="1600" dirty="0" smtClean="0"/>
              <a:t>Place 2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654826" y="573732"/>
            <a:ext cx="4572000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zh-CN" altLang="en-US" u="sng" dirty="0" smtClean="0"/>
              <a:t>邮</a:t>
            </a:r>
            <a:r>
              <a:rPr lang="zh-CN" altLang="en-US" u="sng" dirty="0"/>
              <a:t>局</a:t>
            </a:r>
            <a:r>
              <a:rPr lang="zh-CN" altLang="en-US" dirty="0"/>
              <a:t>离</a:t>
            </a:r>
            <a:r>
              <a:rPr lang="zh-CN" altLang="en-US" u="sng" dirty="0"/>
              <a:t>我家</a:t>
            </a:r>
            <a:r>
              <a:rPr lang="zh-CN" altLang="en-US" dirty="0"/>
              <a:t>不远。</a:t>
            </a:r>
            <a:endParaRPr lang="en-US" altLang="zh-CN" dirty="0"/>
          </a:p>
          <a:p>
            <a:r>
              <a:rPr lang="zh-CN" altLang="en-US" u="sng" dirty="0"/>
              <a:t>超级市</a:t>
            </a:r>
            <a:r>
              <a:rPr lang="zh-CN" altLang="en-US" u="sng" dirty="0" smtClean="0"/>
              <a:t>场</a:t>
            </a:r>
            <a:r>
              <a:rPr lang="zh-CN" altLang="en-US" dirty="0" smtClean="0"/>
              <a:t>在</a:t>
            </a:r>
            <a:r>
              <a:rPr lang="zh-CN" altLang="en-US" u="sng" dirty="0"/>
              <a:t>邮局</a:t>
            </a:r>
            <a:r>
              <a:rPr lang="zh-CN" altLang="en-US" dirty="0"/>
              <a:t>对面。</a:t>
            </a:r>
            <a:endParaRPr lang="en-US" altLang="zh-CN" dirty="0"/>
          </a:p>
          <a:p>
            <a:r>
              <a:rPr lang="zh-CN" altLang="en-US" u="sng" dirty="0"/>
              <a:t>邮局</a:t>
            </a:r>
            <a:r>
              <a:rPr lang="zh-CN" altLang="en-US" dirty="0"/>
              <a:t>的左边是</a:t>
            </a:r>
            <a:r>
              <a:rPr lang="zh-CN" altLang="en-US" u="sng" dirty="0"/>
              <a:t>诊所</a:t>
            </a:r>
            <a:r>
              <a:rPr lang="zh-CN" altLang="en-US" dirty="0"/>
              <a:t>，</a:t>
            </a:r>
            <a:r>
              <a:rPr lang="zh-CN" altLang="en-US" u="sng" dirty="0"/>
              <a:t>邮局</a:t>
            </a:r>
            <a:r>
              <a:rPr lang="zh-CN" altLang="en-US" dirty="0"/>
              <a:t>的右边是</a:t>
            </a:r>
            <a:r>
              <a:rPr lang="zh-CN" altLang="en-US" u="sng" dirty="0"/>
              <a:t>银行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u="sng" dirty="0"/>
              <a:t>市政大楼</a:t>
            </a:r>
            <a:r>
              <a:rPr lang="zh-CN" altLang="en-US" dirty="0"/>
              <a:t>在</a:t>
            </a:r>
            <a:r>
              <a:rPr lang="zh-CN" altLang="en-US" u="sng" dirty="0"/>
              <a:t>百货公司</a:t>
            </a:r>
            <a:r>
              <a:rPr lang="zh-CN" altLang="en-US" dirty="0"/>
              <a:t>的前面。</a:t>
            </a:r>
            <a:endParaRPr lang="en-US" altLang="zh-CN" dirty="0"/>
          </a:p>
          <a:p>
            <a:r>
              <a:rPr lang="zh-CN" altLang="en-US" u="sng" dirty="0"/>
              <a:t>我家</a:t>
            </a:r>
            <a:r>
              <a:rPr lang="zh-CN" altLang="en-US" dirty="0"/>
              <a:t>附近还有一</a:t>
            </a:r>
            <a:r>
              <a:rPr lang="zh-CN" altLang="en-US" dirty="0" smtClean="0"/>
              <a:t>个</a:t>
            </a:r>
            <a:r>
              <a:rPr lang="zh-CN" altLang="en-US" u="sng" dirty="0" smtClean="0"/>
              <a:t>教</a:t>
            </a:r>
            <a:r>
              <a:rPr lang="zh-CN" altLang="en-US" u="sng" dirty="0"/>
              <a:t>堂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u="sng" dirty="0"/>
              <a:t>教堂</a:t>
            </a:r>
            <a:r>
              <a:rPr lang="zh-CN" altLang="en-US" dirty="0"/>
              <a:t>的后面是一个</a:t>
            </a:r>
            <a:r>
              <a:rPr lang="zh-CN" altLang="en-US" u="sng" dirty="0"/>
              <a:t>小学</a:t>
            </a:r>
            <a:r>
              <a:rPr lang="zh-CN" altLang="en-US" dirty="0"/>
              <a:t>，</a:t>
            </a:r>
            <a:r>
              <a:rPr lang="zh-CN" altLang="en-US" u="sng" dirty="0"/>
              <a:t>教堂</a:t>
            </a:r>
            <a:r>
              <a:rPr lang="zh-CN" altLang="en-US" dirty="0"/>
              <a:t>的旁边是一个</a:t>
            </a:r>
            <a:r>
              <a:rPr lang="zh-CN" altLang="en-US" u="sng" dirty="0"/>
              <a:t>公园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4654826" y="0"/>
            <a:ext cx="448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 out the places and glue them on your paper based on the descriptions. (2 students)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myDesktop\AppData\Local\Microsoft\Windows\Temporary Internet Files\Content.IE5\D0E7L2W1\MP9004482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917098" cy="609600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RAlOj626ecs2pAWCbo99eHCUYyp7TCTUsFmiHBdWSRDIy_IWh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09800"/>
            <a:ext cx="838200" cy="557784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Sy3t946PAL3_VT0SJVefbaX0T5VF-oiiwaXP8CE8k_MMZdl4XKWLn0f4U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52400"/>
            <a:ext cx="914400" cy="741803"/>
          </a:xfrm>
          <a:prstGeom prst="rect">
            <a:avLst/>
          </a:prstGeom>
          <a:noFill/>
        </p:spPr>
      </p:pic>
      <p:pic>
        <p:nvPicPr>
          <p:cNvPr id="1034" name="Picture 10" descr="http://htss.ca/img/medical-clini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xQSEhUUEhQWFhUXFhQZFhgUGBQVFBkYFhQXFxYXFRQYHSggGBolHBUVITEhJSorLi4uFx8zODMsNygtLisBCgoKDg0OGxAQGzQkICUtLywsLCwvLCwsLCwsLCwsLCwsLCwsLCwsLCwsLCwsLCwsLCwsLCwsLCwsLCwsLCwsLP/AABEIAN0A5AMBEQACEQEDEQH/xAAcAAABBQEBAQAAAAAAAAAAAAAAAwQFBgcCAQj/xABQEAABAgMDBQkMBwYEBgMAAAABAgMABBEFEiEGMUFRYQcTInGBkaGx0RYjMkJSU2JykrLB0hQkc4KTosIVM0Nj4fA0VKOzCBd0hJTig8Px/8QAGgEAAgMBAQAAAAAAAAAAAAAAAAQBAwUCBv/EADcRAAIBAgIFCwQDAQEAAwEAAAABAgMEESESFDFRcQUTIjJBUmGRodHwIzOBsRVC4cFiJEOCU//aAAwDAQACEQMRAD8A3CIAIACAAgAIACAAgAIACAAgAIACACPn7blmP30wy39o4hHWYlRbIxMsy33X8SzZuJxBmFCor/JQfC9ZWGoHPAljkBS8ncup+QcKytTzayVONvKUpKic5CzUtr4sNYMdzpSgsZIiM4y2GxWPupWc+hJU9vKz4TbqVApPrAFJG0HmjmMHLYS2ltJ2SypknjRqbl1HUHW73s1rEunNbUCkmS6VA4jEbI4JPYACAAgAIACAAgAIACAAgAIACAAgAIACAAgAIACAAgAIACACp5RbokjKVSXN9cH8Nii1V1KVW6k7CaxbCjKRw5pFHc3SrRnVFNnSl0VIvBJeUONZo2g7CDxxfzEIdZ/P2c6cnsK1lcJ9pNbRnbq1CqZcOlTh42mqNoT6RPOcIOdpx6qI0ZPayky8spw4AAaTo/qY5SqV34EylGnxJiVk0ozYnSTn/pD1KjGmstu8VnUctoupFRQ4jbFjSeTOMSMm7L0t+z2GEqtq09KmMwr9kh1k6iTcVvc648wSaJdSELaB1OtlN5PrA01gZ4pVxNZNFvNp7C/S25zNtALs20W1pzp3ta2ag6rilJPLExu6U8n/AMYOjOIqcqLcs/8AxTJebGdS0BQp9szgnjUDHXN0p7Hgc6U1tLJk/uuSb9A+FS6zpVw2q7HU5htUExXO3ktmZ0qiZfpd9LiQpCkqScQpJCkkbCMDFGGBYKRABAAQAEABAAQAEABAAQAEABAAQAEABAAQAVfK7LqVs8XVq3x6lQy3Qr2FZzIHHjqBi2FKU9hzKSRnP0m17cPA7xKnUVNskaar8N87BwcMwhjCnS25v55FfSkTdnZD2bJJvzB+lKSKqLlEy6aZ+BW7T1iqMyvyvFPRp5vcvf2G6dlJrGWS8SvZU7q7hG8WcEtpzBaEgcjSCOmg4tMc0o16jxqZeC/6/YJulFYRz8X/AMRRWrPUtRcfUpa1GqryipSjrWs4kxr0rTtn5e4hUuOyJIBIA1Acgh3JIWxbZHTlqAYIxOvRya4Uq3SWUBinQbzkMpa0VpOJvA5wfgdEL07mcXnmXToxkssialphLgqk8Y0jjEaFOrGaxQnODhtOZuSS5nwOgjP/AFiKtGNTb5kwqShsE7KteYkFcE3m64pNbh2g50K2jpjEvOT1LrbeySNK3u3Hq7NzNVyXy838d6cN4DhNO4qHFpKdoPNGNOV1avN4rzXujSjGhX2LB+THdp2TZ87UzDG8un+MxwTXWoAUV94Kh235Ywynl6r3FqvJ72wz/ZWnck7Rssl+zXy+znIb4RI9OXxC9VU8LUBG1CvSrLPz/wBM+VOcHgWfJHdWYmCGpsCXdrS8a7yo5qXji2disNscVLdrNZkxmntNGBhcsCAAgAIACAAgAIACAAgAIACAAgA8WoAEk0AxJOAAGckwAZNldukuPufRLJClrUSnfUCqla94Bwp/MOGkYcKGqdFJaUyqU3sR7k5ueMy3frRIffPCDNbyATjVxR/eK1k4bFZ4UvOU4UVgtu5bf8RfQtZVMx7lhlw3LJuuHGguMNUrTRe8lO06sBojD/8Ak3r3R9P9NDClb+L+eRktrWxM2grhm60DggVDY+dW09EbVlyfGC6C/wD0zPuLty63kKSkklsYZ9JOf+kbVKjGns2mdOo57TqamUtiqjxDSeIR1UqxgsWRCm5bCCnJ9TmGZOofHXGbVryqcBuFJQGkUloQAdNrKTUGh1iJUmniiGk9pMyVrA4OYHXoPHqh+ldJ5T8xWdBrOJKFAIxxB5obwxRRjgRczZZSQtklKgagA0IOtKtEI1rPFPR8hmncYbfMseT+XZHepwUNab6B/uI0cY5tMebuuTMMXS8vY2aN7/8A08y/2faKkUWyvA41SQUqHUYzKdSpRl0Xg+3/AFD8oQqxzzPbcsOTtOu+gS81TB5A4KjoDg8biOOoxvWXKqb0Z5P0/G4ybixcelHNepW7Nt6esF0S82guyxwRQ1FNcu4aUppbVTkznYlCFVaUdogm45M2CxrWZm2kvMLC0KzEZwdKVA4pUNIOMKSi4vBlqeI+jkkIACAAgAIACAAgAIACADh51KElSiEpSCVEmgAAqSScwgAxjKfKWZtqY+hWeCJevDVim+AcVunxWtSc501zByEFSWlLaUtuTwRbLHsqWsllQbUku07/ADDlBmzgVwSkaE89TGJf8pylLm6Wb8Oz3Y/b2qw0p7DO8qd0RS1FuSqSSQXlCqj9kk+8ebTFFtyY5S062bfZ7+xbVu0lo08lv9iqytlFRK3iVKJqQTUk61q0mPS0bNLDS8jHqXDfV8yVCQBqA5AIewSQttIyYtIlQbYSVrUaCgJqdSUjwjCVe8jFPR8+wYpW7ltLfk3ublffZ8mpGDSVUI+0cTp2Jzazmjy13yu28KXm/wDiNijZpLp+RP8A/Liz/NL/ABXvmhL+Uue96L2GNVpbv2H/AC5s/wA0v8V75oP5S53+i9idVp7v2H/Lmz/NL/Fe+aD+Uue96L2DVae79nn/AC5s/wA0v8V75oP5S573ovYNVpbv2ITm5tJKQQ2Ftr0LDi10O1KyQR/dRHcOVa6ljLBrgl+jmVnTayyM/tSzJmzl3XU3mieCsVLauI+Ir0T0549HZcoqoug+Ke0y7i0aefmOJSaS4KpPGDnHGI2qdWM10TOnCUdp5OSCXBjgdBGf+ojmrRjUWfmTCpKGwaWdaczZ6qoN5snFKqls/Irb1xjXnJ6n11waNK3u3Hq+RoFhZQszQ4Burpi2rwhrI8obR0R5u4tKlHbs3mzSuIVdm3cWhqcbdaMvOI31hWGNbydRSRjhrGI0Q1Z8oSpNKTy9V7ooubONRYx2/spk7JTVgPiYllb9JuEZ/BUNCHaYJXTwVjPzpj08JwuImNKMqbwNeybt5meYS8wqoOCkml5CtKVjQR05xC04OLwZYniiVjgkIACAAgAIACAAgADABjOXWUbtqzQs6QxbvUWoeC4UnhKURmZR0n7tXKcFTjpyKZScngiSnrXk7Bl/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+tNdK2yEjjIrQbYulyXcJY4LzOVd0mWd6aSlBWogJSkqJ0XQKk11UhBQbej2jLaSxIvJ/KdidC94KuBdvBabp4VaGmrA80X3FpUoYafaV060amOiJHK2X+lfRCpQdvXcU0QVFIUBe2gjlwjrUqvNc7hlt8SOfhp6Hae2plQww+3LuX98cuXaJqnhqupqa4YiIpWlSpTdSOxBOtGMlF7Wc2flSw8+5LoKt8bv3ryaJ72oJVwq6zE1LOpCmqj2PDDPeEa8ZScVtQhZ2UcrPqcYQlTiQk37yO9FNaCpOeuiOqlrWt0qjeG7PMiFaFVuKz/RUcpsgVtEvSNSBiWq8NOve1Hwh6Jx480adnypsVTJ7/fcKV7LLGOa3FdkbYB4LvBUMKkECo0KHin+8I9NSu08pefYY9S3wziS5QCNBB5QYb2oW2Mh5yxyk32CUqGIAJBB1oVoMI1rNNdHyGqdzg+l5k5YWW5BDc4DhQBwChH2iR1jm0x5y65M2un5fP0bVve9k/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+QvUuG8o+ZMhIA0ADkAh3JC2LbIictepCGAVKJoCATU6kJzqP8AeMJVrtRT0fPsGadu3nIs2TO56pZDs8TjiGgeEftVDN6o59EeZu+VdqpZvf7e/obNGy7+zcaQyhKEhKAEpSKBKQAANQAzRiSk5PF5mgklkhvayu8O/ZOe4Y6pdePFET6rMBbX3gjegeGk77Q1HBpvd7MAc9DHr2vqY6X4/wCmGurs/JoOU1sJbsiXbaXe35ttu9mNxtI32oObEBFPSjHtqDleSlJbHj+XsH61RRoJLty8tpA5Dz30SebTfSpDyUoUUKBSCsBSQSPGSvgnjMN3tN1qDyzTx8vdFFvLQq7do2yvYWu0Zm4CVJVfwwUAhpCiRtAFcNUd2bStoY9q/bZFdN1pYHb1tmbm5JxfhpMuheoqS9W8OMEHjrEKgqNGpFbHi15E85zlSDfh+xlak8tqZnLhoXFvtk6bqnaqA47tOImLaUFOlDHswfoV1JOM5YdpqGQtmol5RBQQougOLWMxJGAGxIw59cYN/WlUrNPLDJI1LanGEFh25lgvQkMFcynyTZnAVfu3qYOJGfYtPjDp2w7a3tSjltju9hetbRqZ7GZxNy8xILuOpqgnA50K2oXoOw80emtL9SWMHit3ajFuLXB4Sye8lJKcQ6KpOOkHOOMRsU6saiyM6dOUHmeT1nIdHCFDoUM47eKIqUY1FmEKrhsI6TnJmQVwDeaJxSa72eTxFbeuMa85PUuuuDNO2vHF9F/g07JXKOVtJlUk/glwYIURfbXoUg6RWhBGY5xiYRtnVtJqEur2P/g3WULiOlHb2r/pH5FWm7Y0+uQmj3lxQuq8UKVg26nUldLqhoI2Gu3UiqkNJbTNi9F4M2qEy4IACAAgAIAKnlrl9LWcLqzvj5FUsoIv45is5m07TjqBgA+fJgvz7y33Ti4oqUo+CNSUjSAKAbBDMKc6uSyXzzKp1I0+I/lm0Nm4yL6/GUcw9ZWj1RDUFGHRgsXv9xaTc1pTyQtMTCGRVxV5Z5zsSNA/vGLJTjSWMnmcRjKplHYM7PkJm0V3WxdbB4SjUNp9ZXjq2DZmzxj3nKCgum/wjRtrRyfR8zTMmslWJIVSL7pFFOq8LaEjxE7Bykx5m5vKlfJ5Ld82mzRt40/F7yevQmXnl+JDAbWgCppxKRUqQsDjKSBHdNpTTe8iSxi0ZRKZMWkGlS4butOKSpYUpmhKaUJUCVAYDNqj0M7y0c+cbxa2ZMyo29fR0cMnwJBzI19b7DK0n6M0kJLgUgVrVxxSU1KhVZuio0CKVf0o05Tj1nnhnwWPZ6lmqzclF9VfGKZR5AlCUKkg4td7hBS0VApUKSTdzEdI1RzbcpKTarYJeCf+k1bPBJ0xzYlkTX7S+kvM3EqBvG82Re3kIOCVE0vAxxXr0dW5qEsWtmT347jqlSqc9pyX63DOcyMdankLl27zG+trwUgXBfBUmhNSBQ0pooIshfwnQam+lg1255bTmVrKNVOKyFZLJN1ybmt/busuh+4uqDRSnQptQANQcK5o5newjShoPFrDFZ7syY20pVJaSyeP+ElkJKTctfYfb71UqbWFIIBrwgAFVorwhhnrrii/nRrYVIPPtWfzIttYVYYxksi334zRw5K4AEJyXQ6godSFoOcKxHHsO2O4TlB6UXgyJRUlg9hnGUORbjBLsqVLQMboxdRxeWOnjjdtOUlJpTyl2Ps/z9GXXsmljHNbiPs23QeC7gfK0co0f3mj0NG7xyn5mNUtsM4k2UgjQQeUEQ7k0LZohZ+wiDfYJSoGoANCDrQrQYRrWia6HkN0rlp4S8xe2crFzbCWp1NX2cGnwAFqQcFNvp06CFDSM2JJWoz5t4MYktJYo2XclyoM5Kb24qrzFEqJzqQf3a9poCknWknTEVoKMsVsYQeKLzFJ2EACE7ONsoU46tKEJFVKWQlIGskwAY1lpuuLdJYswKSDUF8p74r7FBHBHpKFdgzx0k28EQ3hmyhM2WEVdmlVJNTeJUSTiStWdaj/AHWHYW0YLSq+QrKvKT0afmLJeXMYI70yM6syiBoTq/vijvTlV6vRjvOdGNPbnIbzNqoaTvcuBQeNo4xrO0xXO4jBaFLzOo0ZTelUCwWpRSt8npgjH92lD6lK9daUEAbAa7RmjJualw/tRxb7W16Yv9mjRhS/u8FuzNCl8tbObSENu3UJFAlLL4AGwBuMWXJ91J4yWL4r3NFXNFLBP0fsKd3kh58/hTHyRz/G3Pd9Y+5OtUd/o/Y87u5Hz5/Cf+SJ/jrnu+q9w1ujv9H7B3dyPnj+E/8AJB/HXPd9V7hrdHf6P2PO7uR88fwn/kg/jbnu+q9w1ujv9H7Hnd3I+eP4T/yQfx1z3fVe5OtUt/o/Y87upHzx/Cf+SD+OuO76r3I1ujv9H7Hnd1I+eP4T/wAkH8dcd31XuGt0d/o/YO7mS88fwn/kif4647vqvcNbo7/R+x53cSXnj+E/8kH8dcd31XuGt0d/o/Y87t5Lzx/Cf+SI/jrju+q9w1ujv9H7HndvJeeP4T/yRP8AH3Hd9V7hrdHf6P2Du3kvPH8J/wCSD+PuO76r3DW6O/0fsed20l54/hP/ACQfx9x3fVe5Ot0d/o/YO7aS88fwn/kg/j7ju+q9w1ujv9H7HndtJeeP4T/yQfx1x3fVe4a3R3+j9it5Rv2dM1Wh7e3fKDT11R9NNzpGPHD9tG7pdGUcVxWXDMVru3qZp4Pg/YrNn2otk0BCkVzY0401FRzckbVKvKHDcZdSjGfHeWqz59Dwqg46UnwhyatsaVKrGoshCdOUHmE/ZqHhwhjoUPCHaNkRUoxqLMKdWUNhG2NPzVkzAfZooUKVVrva0kglKgMUnAUOg68RGfVozp5PYP06samzabrkXl9K2iLqDvb4FVMuEX8M5QczidoxGkCFy0tkAHzfukT02/aLktNuUQh2jSUghoIVi2sI8ZRSU4kmhJFaR3TjpSSOZy0U2RTs0zKgpaF9zST+pXwEOupToLCGbFVCdbOWSGak1o7NKOOKWxgoji8VPXFLWPTqvgvnYWLLo01+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/Ee9zMx5A9tPbBqtXd6oNZp/ENLQsp1gAuAAE0FFA6K6I4qUpw6x3CrGfVJmzMkS60HFOXFKFUpu1FDmvGunZmi+naOUNJvDd/ovUu1Geilx/whGrNcU6WQBfBUCCQPBz4mF1Tk56C2jLqRUdPsHvcxM+QPbT2xZqtXd6or1mnv8AQaWhZTjASXABerSigc2fNxiK6lKUOsdwqxn1STk8knXGg5eSkkVSg1qRoqfFrF0bSco6WJTO7hGWjgRMlZ7jqy2gcMA1BITmNDn01MUQpym8FtL51IxWL2D/ALmJnyB7ae2LdVq7vUq1mnvI+dkFtLCFjhEAgAhWc0GbTFU6coPB7S2E4yWKJKZyemGEb9gLuJuKN9O04c9KxbK3qU1plUbinN6PxjuysogaJewOhYzfeGjjzcUMUbvsn5lVW27YeRYaAjQQRxgj4w5k0KbCs29ZaWaPNKLZChdAJBCtBbUMUkYmM+5oRgtJeQ9QrSk9Fm5bltozszZ6HZpaSVKUG1KQb6m00SFLoQCSoLxpiKGExoqu75k/VDU6gYoIadI8lRq0o8SiU/8AyCADHmHQihAvL0EiqU8Q8ZW04CLIy0dm04kscnsNEyU3OC623Nzq6pdAW20CbykkAhTq84BqOCNGnRGbyldSoRSXWbG7WjGo/BFeyUQETz6KUu78kbLjwFBzdEa/J8sWnvSZm30cI8GTeWLV6VXsKDzLFegmHbpY0mJ2rwqorFk5QhlpLZQVUvYggZ1E/GFaV0oRUcByrbucnJMUnspkuNrRvaheSRWo0jiial2pxccNpELZxkniSuQB7y4P5ledCeyLbHqNeP8AwovesuAhugt4Mq2rHOEn4RxfLJM6sXm0N28rEgAb2rAAeENA4oFepLDA7do29ojaWUqXWlI3si8KVqMMaxzVulODjgdU7ZwkpYk3kKfqx2OK91J+MX2f2/yLXn3PwRu6AOGyfRX1pim960WXWWyQDK9Pmle0OyOtdW4NTe8O69Pmle0OyDXVuDU3vIrKC2RMBICSm7eOJBrUDshe4rqollsL6FHm28zQ5MUbQNSE+6I1YropGVLrMoU7PBqfccIrRahQYeLdjLlU0K7kacKelQUfAkO7BPmle0OyL9dW4p1N7yHt+1fpRRRJTdvDE18KnZC1etzrQxRpc2nizSkJoANQAjXSwyMhvFmcotIMzjrl2ovvCgIGdZx6IyY1VCq5YbzWdNzpKPAle7FPmle0OyGNdW4o1N7xhITP0ifbXSgKgQDjS4ivWmvLFMZc5XT+ZFs4c3Qa+Zl4tNYDLpOYNrJ4rpjSqPCLx3GbBdJYbyo5H5OtzTLxcUpKkqQEKTiQbpJqCaEGqebRHlLy6lQlHD8o9Rb26qxeI3eambPVRYvNE4HEtn1T4itnXD1nfqS6D4pid1ZNdZflHVFWlNS8uzUX1BOOdNcXF/dQkn7sM3FbnGsNhRQpc2nifT0jJoZbQ02LqG0pQgDQlIoBzCFi8QtuzETUu6w54DqFIOsVGBG0GhG0QAYPl7kezIrlJRglbzgJddX4SlOLQ23RIwSkELoBrxJhu3SwciqpuNhtRAQUNp8FtCUgaqDDopHkuVqmlWw3L9mxZxwhjvMPcTvVtPJzXnHP9RvfekkR6LkmeMKb3rDyy/4ZPKMetxxJ+3Wr0u8P5a+gVHVG3WWNOS8DIovCpHiZrLSS3KlCSqmelPiYyIU5T6qNiU4x2sW/Y73mzzp7Y71ep3Tjnqe8sW565++T9mRy3weoQzYvrLgK3y6r4jrL5FWEHU4OlKosvV0EcWT6b4FRZst1SQpKCQcxqnthFUaklikPOrBPBs9csp5IKlIIABJNU5hn0wOhUSxaBVoN4JltyBPeFj+aelCYesuo+Ije9dcBrugj9yftP0RXfdh3Y/2K6myHiAQ2aHanthXmKj7Bp1qaeGJ7+xn/ADZ509sTq9Xu/oOfp7xtNya28FpKag0zY80VzpyhlJYHcJxlsZrDYwHEOqNxbDDZmdpMqdmnggXjvjmApmCjrjHnFzqNI2abUaax3Cf7Hf8ANK/L2wcxV7oc9T3nLMopLzaFpIJW3gdRWBHKhKM0pLtR05JwbW5mqxtmIZOllby1ltJVUlRp6RJjDUZTb0V4m25KCSbFP2Q/5pXNHXMVO6Rz1PeSeRTR+lY+KhdeOoT8TFtovq/gpu5fS/JbMp3bsq8dabvtKCfjD1w8KbEbdY1EcbnbVJUq8p1Z5glP6THiuUpY1UtyPXWKwpt+JaEJQSA4lK0VF9KgFJUmuIIOcUhKlPQmpbhqpHSg4kIbJbsvKJhLNUtLKLqSSQBMJW0U1ONAvHHNhHsY006bkebcsJYG5QuWBABjuVI3/KWWbOIQZcewFv8AxhyGVFlUuui9Wiurq+Mjmw+EeIvJt3En4m7bxwppGNZaje7ZQryt4Ufvd7Pux6HkeeNOD3Nr55mXyhDOS8CxOovJI1gjnFI9S9h56OTxM/yWVQuJ2J6CR8YzrJ4OSNK6WKTLBWNDaJkZkGaPOp9AflXT9UZ9n15IavM4Jkxlqmsqo6loPTT4wxdrGmL2jwqfgjLCc7wjZeHMoxNs/pIsrrpscT5q04PQV1GLKqxg+DOKeU0ebn6u9Oj0x0pHZC1i+i+P/Du9XSXA53QU8Bo+ksc6R2RF8uivnYTYvNi0m53tHqp6hDdPqoqn1mLX46wOSuZTmrjY2daoz7zrxHLbqs0OkaKMwz+yT9ceO13/AHIzrfOvJ8TTq/ZS4FivxoYCZX18O0GxqU30C9GfUzuF+BxZW7L1MLupUdSVHmFY0JPBNmbFYtIoeR4pvh2IHvQhYraaV29hY1O0FdUPPITSzIjIFNXHl+ike0ok9UI2WcpMZvXhGKJXLhykqR5S0DmJV+mLrx/T/JTZr6n4JrIo3JFkAJxClVKQTwlqVnPHHir2eNeR621h9JZks44TnPZzQpjiM4JEZutruvWbMjPvaSTtaW2se+Y9lYy0qXFL9HmrhaNTDxNpBrjFB2ewAY9LcPKpVfFKqckmO2G//o+byr+5dZnFavWV1x4StnVlxf7PQU8oLgZLuvN3JqWcwxbP+m5X9cbvI7wg1uafzyM++WMl4omwqPZnlzPpEXJt1PpODmXUdUZtDKtJcTTqZ0k+BN34fFCNyTN2dWNaXR+YH4Qhb5V2uIzcZ0U+BZMqU1lXdgB5lAw3cr6TFLf7qK5k+53qmpSu34xVaP6YzcLpj+YVVCvVV1GL59VlUdpxufK4Lw2tnoVCljsf4LL3avyK5fDvLf2n6FR3erorj/w5sus+BGSdsNJQgEmoSAcDoERC5pqKTZZOhNybQt+3GvKPsmO9ap7/AEOdXnuIu0JpLzzVw1FUDEEYle3jhStUjUmsPD9l9ODhB4+P6NKrGqZRndhmr7p9fpXGdbfcl+TTrfbiT96HxPAiLJF60QdRV0NkQhHO5+bhueVuW+2l3Zd4/wAtfukQ7WeFOT8BCjHGpFeJT8lxRCz6XUB2wrZ5RY7dbUSU+5RpZ9FXVDNWWEG/Appxxmj3IBvvTqtawPZTX9UL2K6LZ1evpJHO6C7RtpOtSleymn6oL15RQWSzbLxY9n3JdlN5vBpseGmvgiPEV+lUlLHtPXUnhBLB5eAutunjJ5Kn4RTgW4kTuwJrIyCtQeT+VPyx63kp40o8Dz17lUlxNjs9d5ptWtCDzpBiHtORxEEmPWfhlS5tK+mTTDj+x83lS65dJkcNXrK6zHgq33JcWehp9VcDNN2ZircuvUtxPtJCh7hjV5Hec4+AnerJMJCYvNtHykJ57oPbHt4SximeXnHCTXiU60eBPr2qH5mweswj1bn5uHo50CSvRoYipHWMq7PjaV9KCYQjlc/NwzUWNAt9tJrLvD+Wv3SYdrLGnJeDEqOVRPxKbk8vgKHpdYHZC1m+i+I7cLNEotWB4jDb2C6EcgDi8Njf6oRsf7F17/UfZcj6unY6n3Vxbe9RcSqz674FGjMNIIAHNmirzX2jfviO6axkuKOKnVfA1MqjbZiozvJ48NZ2dZjOtM5SNS46qJ29GgKEfkrwp1Z1Bw/mA+MZ9DOu3xGLjKilwLFlK99UdOsU51hMNXD+kxW3X1UVywMGuNSvgPhFdovpjNx1xW2XKMq20HORHVy8KTOaKxmiXyKTSVB8pazzG7+mCzX0iu7f1CJy6N95lvYfzqCfhC1/LBrwRfYxxT8XgaME0FNWEeGe09eth4YAI/deNLPkBtdP5R2x67kn7UeH/Tz199x8TX7KTRloam2xzJEQ9pwOogkx21u9ZUNK0LLf52FNe8IbjnRKn1y8TyaOL9Y9JrHh7qKjXmvFm9ReNOPAou600FSF6g4DzZrjpvI/WIc5KmlXww2plN3F83j4lWsZ/wCrSytSgn32+siPbUX9OD+dqPNVY/Ukvm8hsqhdm0K1pbPMog9Ahe46NZPgX2+dJriOaxoC+BHsKuzrZ9JHSLsITyuEMrOgy8zCaoUNaVDnFIfksU0Z8Xg8SgZPrwV909cIWT2mjcrYTF6HmhVCOQp746PRT0KPbCNn1pF931USmWeMtxLR8R8YvvF9PyKbX7hRIyzSCAB7YorMM/aI6FAxZR+4uJXV6j4GlOqwPEeqNlmQtpnuTx8M7E/GM+y7XwNK57Cavw+KjfIcd9dV6HvKr+mELTryZfd9SKH+UL1ZBJ8vejz0UeqLbh/RKqC+sRtkYNJ5esx1bZUkd1uuxG3XO9ga1DoBMcXb6CXidW66WJZrD4EtLp8qh5wpyLaOVOKF62dSTIe0uHabKc91bGBxHBVfNRGbylPDSfh8/Zocnwx0Vvfz9GmrmQc7bfIFp91QjyGlj2HpdFrtEFrT5NOImnTWIxROe8id2EVRZrAzltZI2r3pI6ax7Hk5aNFcF+jzl08aj4s2ptFABqAHNFIHUBJje7F9XtKRmswokn/t3gtXQ6IboZwaKp7UzQLZTRyozKAI5qfCPH8pw0a7e/Bm1aSxplR3QpW/Z0xh4KUr/DWlf6Y45PxVxFk3ODptGY2U99RUfNuBXsrQ58Y9vSl9B+D/AO4nnKi+svFf4eZcJ4TSh5KxzEEdcF7tTJtNjRyldcYcTxRU0R00qkw2ra2eZcI3GVVPh+xmnnTa+bDQgcY0jNM7ssXXFp1VHsqpGbadGbRpV84pkreh/EWwOMjFUfcHoHoWIRtfuS+dpbdfbRM5Xf4VXrI98D4wxd/af4KLb7iKFGUaYQASGT4+stev1An4RbQ+7EqrfbkaDOKo2s+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+RMpYJsYZaD6RlBKMDM0ZcEeqovr/JSPa0lo0W/m48xJ6UzZYULQgAzrdys3fJFDoGLLqSfUcBQoe0WzyQxbSwlgV1FkPcn5/wCk2dKP1qoI3tZ9NvgKPKUE8ojC5botNTXDzzRoWE8cYsb2/L77LPoPjsup9pBEYlCbjVjLc0PzWMWjFsnlX5WZR6F72kK+WPe0c6c4nmq2U4SF8oV75Ky7mng15UY9Iibh6VKMjmgtGrJDWWXVCeIdUM0njBcDmawkxlaqqFJ4+ggwrd5STLqGxo0JK60MaKM1rMoZF2adHpudKqxnUsq7XE0pZ0l+B7eh4XOckzSZWPQX76YRtvvP8/stuftL8E9lQKyrn3OhxMNXK+kxa2+4igxkmoEAElk2PrTXGroQoxdb/dRTcfbZeLTXRlw/y1+6Y1KnUfAzqfXXEpNj+CrjHVCln1WPV9qHU2rgK9U9UMVXhB8CqHWR5ILuyEwfKWE84QPiYSp5UJPxw/RbPOtHgPMs1UQwn1jzJSPjHd4+hFfNhXarpSYg0aJA1AdUORWCRxLN4jCeF55tOspHtKpCVznUSGKWUGy1sOXp5foMpTyqVe6iIZi8a78EKNYUV4sYZCJvzrzmi64eVbgI6Kx5vlWXQ4v/AE3uTo9LgjQowDYJbJhkuTCKnBFVmuzN0kQ7Yw06y8MxW7lo0n4la3Nvr1tTU7nQjfFIP2h3pn/SC49ZV6FNRMGGcmzZoTLQgAYW9ZomZZ5hWZxtSeIkYHkNDyR1F6LTIaxWBlu45OkompBzBxCi4hJzhQIQ6kcSko9oxPKdDnqTw7f3tQW1TQniW+gOePELBZs3ni9hheTbdx19nUlafYUU/GPf2UtLHxR5q7WGD3M5Cr1nbUL/AF9i46WdtwOdlfiM5JXAHL1xfbv6aOauUmJWniBy/wB9EU3mxM7t3my8yDl5ps60IPOkQ9B4xQjNYSaKdagpOL9brQD8YQ2XPzcPLOgmLVh4oDJo0mzxOddfhCNHK4f5Lq32UWPKAVl3fV6iDDdx9qQrQ+4jP4yDUCACVyXH1lGwLP5FD4wxa/dRRcfbZbraV9Xd+zV1Ro1vty4MRor6i4lOsw8E8fwEK2nVY3X2oVnV97VydYi24eFNnNLro7WaSKE+W8eYV+IEKbKC8WWf/c3uQ5y0VVbQ1JPSQPhHd5nKKOLTY2J3oeKhvJC9ONjUpP5Re+EIy6VwkXvKiyYsd+rs47qPQm/ToSItoy6VSRTVXRhEeblgu7+qgIIaTRQqMLx4xnGakeY5Tnhox4m/YwxbZellJzVSecc+cdMZORpZoWtOd+h2XMv1o493lrXVVUkji4Z+5G7yPQx6T7f0v9MnlGrno7v2x7uK2PvMhvpFFPrKx6ieAjkNFK+9GrcSxnhuM+msEaBFBYEABABi2XDarKthqeQDvTxvrA04BEwjjIIWNalHVDlL6lPRKpdGWJoNooF4LQQUOALSRmIUK4c9eWPG8o2/NVnuefubdrU04YbjC3kbzar6ThVx38/fBz1HPHp+SqmlGD3oxr+OGlxI+UcCWJpB0Kw4yaDpSIbg0qdRMpksZwaIhqaKRTDliqnXlBYIulTUnizx6ZKsDTkiKld1MmEKai8UXiwXQqXbpoSEnjTh8I07d400ZtdYVGVjKF4fSVEaLteMJFYQrz0azkuweoRxpYMZ/tA7P75YnXJbkTzCHeT8wBMpUTS9eGyqhh00545oVMa2k+0ivD6eCLRb7oTLuV0poNpOAh+4aVN4iVBN1FgUKsZBqBeGuDECVyYdCZhNdIUBxkYdkMWskqiKbiLcGWfKJ4Jl110i6NpJ/wD2H7lpU2JW6bqIpbE3cFMM8Z9O4dNYJD86Wk8T16cvCmEFS4c1o4EQpaLxHjroLUqgaFOXhtLgp0E88DknCEfm0hJqUm/mQtlY8DMYeKlIPHUqp0iO7uX1eBzbR+nxGH7S2Dnidce4nV/EXsWaAf3xWFEuEcdw0EcUqmNXTfiTUh9PRXgPLIcuycwo51G7ylNP1R3ReFGbOKqxqxSLXubyhEqtehTquOiUpGI1VrjHmeU3jUS3I3bHKHFltlZcuLShOdRAHbGfTg5yUV2js5qEXJkNuhrM7Py1ly54LRShRGhxQq4s67jePGVCPZ21ONGlkeaqzdSeZssnLJabQ2gUQhKUpGpKRQDmELt4ssFogAgAIAK3ugZOfT5NbQA31PDZJ8tINBXQFAlP3ospT0JYnMo4o+eLPtCdcUJduYeTdvBKFOuISgIzpu+LTNSkFSgq1TRaT4kc7zUdLYOJjJqccVfWoKXhwlOEqNM3CIi2NjOKwikuBTK8py24iEvkvMuKN8XATVSlKSeWiTiY6ja1ZPPIJXVKKyzL1IySGm0tpGCRTHOdZO0mNKEFCKijMnNyk5M9nJRDqFIWOCoUNM/GDrglBSWDCM3F4opqsnJtkkMrqk6Uqu+0k5jxRn6vWg2oPI0NZpTWMlmTGTeTu8EuOkKcIoAMQmufE5ydcMW9vodKW0XuLjT6MdhP3RqENYCuJCZRZPCYopBCXAKY+CoaAqmbj2wtXt1UzW0ZoXDp5PYQjWSsw4QHnAEjTeUs09EHDnhdWtWWU3lxxGXdU45xWfkXGVlUNoShAolIoP6nSYfjBRWCM+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/P+l0L7+sZFyyDyqLMjNzswvfHUOBpgEJFVrbCgKJA2k7AqKKFnTVXSgsMi+rczcNGTJzcXsBR3y0H6lbpWlsqzkFVXXPvKFOJJ1w/cT/ohWnHtZqkKloQAEABAAQAfOM3hbk39tMQ1afd/AtdfbLHejWMvAL0QGAXoAwPL0SGAXoCcDy9AGAX4gMAvQBgF6AMDy/AGAX4MQwC9BiGB5egJwC9AGAXoAwPL8AYBegA8vQAF6AAvQAN7RxacGtC/dMcVM4s6h1kVjIDJ9y0H0y4Kg0Fb46RW6lNACRovqCQkdgMZdKahFs1px0mfTcpLJaQltCQlCEhKUjMEpFABsoIobxzZ0KxBIQAEAGY7vM861Ky5accbJmKEtrWgkb04aEpINKgRIGXy0vaK0JWmceopIUKzMxWhFRXGGY2k5JNYC8rmEXgxxY1ivtzG+urSokKvG8payVDOSoY8ZMX0LacJ6TKK1eE4YIlbctT6O1fABN4AAmgxqeoGGK9Xm46RTRpc5LArvdi6fBbR+Y9RhPXZvYhrU47z3unmjmaTyIcPxg1qq/6+jDVqW/1R6LdnTma/0nPiYNYrvs9GRzFBbX6nX7SnzmbP4dOsx1ztw+z0Dm7ddvqeiZtE+LTkaHWYNK53fojRtt/7PQbROz8GJ/8Akv4g/wDj/MToM2if4gHK38EwaNzv/RGlb7v2e/Q7QOd5POPgiDm7nvfPINO37vzzOhZ09pmE85+SJ5q473zyI5yh3fnmdCy5vTNc17+kTzNbvkc7S7h1+yZn/Nq5j80TzFbvhz1LuHosZ/TOL5En54lUKnf+eYc/T7nzyOhYrumbd5MPjE8xPvsjn49xHf7GX/mn+cROry77I55dxHQsc/5mY9odkGrvvsOeXdR0myT/AJiY9sfLHSo/+n5kc7/5Qomz6fxnvb/pE81/6Zzzn/lCiZSn8V32gfhHXN+LI0/BCiWyPHXy3eyJ0fE5b8Dt3FJGsEY7RSJaywBbcSqydizjNd6fLdaXt6ddbrStK3QK0qc+sxm6nU8B/WoCFsTc9LpqucfxCqXZh85hpqdsVVaMqe0sp1Y1Nh9SWcatNk4m4jPn8ERSWjiABha1sy8qkKmXm2UqNElxQQCaVoCdNIAMl3bsopWalpdMtMNPKS/eUG1pWQnelipAzCpA5YkCGsdX1dn7Jv3BGzR+2uBk1V03xHd6LCvA8VQ5xXjgwxJWQVicAAuU0xAYHBmE6VDnEGkidF7hMzzYzrR7Se2OdOO8NCW44Nptedb9tPbEc7DevNE83Pczg2uz51v2hEOtTX9l5k81Pus5NssedRziI5+n3kTzNTus5NtsedT0waxS7yJ5ie45NvMedHMrsiNZpbw5ipuOTlAx5wcyuyDWaW8nmKm48OUMv5f5V9kRrNLeGr1Nxz3Ry/ln2VdkGtUt5Or1dx4cpJfyz7KuyI1ulvDVqu487pZfyz7KuyI1ylv9CdWq7vU87ppfyz7KuyDXKW/0ZGrVN3qdDKJg+Mr2F9kTrdL4mGrVPjR2LcaPl/hudkTrMPHyZHMT8PNHQthv0/w3PliVXg9/kznmZeHmhRNpIPl/hu/LHXOx+J+xHNS+NCqZpJ18qVjrEdKaZGgxS9HWJzgVnLYVS2NjnUmEb3+o5adpqUru0ySG0pLMzwUJBolrxUgGnfNkIDpp0o+HEIWK0WlKhXPRQBFeeIAyz/iG/wANK/8AUK/2VxIGbymTbakJUVLqpKSaFNMRXVGhCzhKKbbEp3UlJrAXtgPNoaRL36AXTdFTRIAFTTDTHddTjFKnicUdCTbmRRYnVaXfbCf1CFtG4e/zL9Kgt3kdCyJs51H7zhPUTBq9d9vqHPUl2egdzj5zrRyqWf0xOqVd6837BrNNdnovc6TkorStHICYnUZdrRDu1uFE5J63RyI/9olWP/r0I1vw9RVOSqdLh5EgfGOtSW851t7jsZLN6Vr/ACj4R1qUd7I1uW4UTkyz5SzyjsjpWcPEjWp+B2MnGNSj94/CJ1Smc6zUO02BL+QfaV2xOq0t3qw1ipvOxYjA/hjnV2x1q9Pcc8/U3nYsljzSeuDmKfdDnp7zsWcz5pHsiJ5mn3URzs950JNofw2/ZT2R1zcNyI5yW87DCBmQn2R2ROjHcRpS3nYCdQ5hE4IjFnoVBkB7vkSQeb5EBgeX4AwC/AGAX4CcDy/AGAjMS6HKX0hVM1RWlc8cyhGXWWJ1GUo7GVzKqWQhKLiUprfrQUrgIRuoRjhorAbtpylji8T6fsP/AAzH2LXuCEhozX/iG/w0r/1Cv9lcSBTbOV3pv1E+6I2aXUXBGVU67HF+LMTg8vwYgF+IAL0BOB4VwYoNFiSptIzqSOMiOdOK7SdCW4SVabQ/iI9oRy61Nf2R1zU9wmq2WfODkqYjWKe8nmJ7hJVvMjx+ZKuyOXdU951q89xwcoWdavZPxjnW6ZOrTE1ZSt+Ss8ie2Id5DczrVZCZymR5C/y9sc67HcydVe84VlQnzZ5VAfCI1z/yTq3iJHKv+WPb/wDWI1t9355Bqy7x4MqCczaT94n4RDvJL+p0rVbzsW86czXQsxw75+HmTqi8T0WvMnAMEnUG3SeYRGvt5LD5+SdTXidOT84kFSpZaUjOpTL6UjjUcBHWt1NwatAad0D3kp9lWnNpg1mru9GGr095IBVo/wCTf/8AGmOyOdbqeHz8hq0PECu0NMm9/wCNMdkTrlTwDVoeJwZqeGeUd5ZeYETrk9y+fkNVhvODakyPCl1DjbeT1xOuz3IjVY7xFeUxSaKQAdRUUnpETrr7pzqi3nbeVCT4nsqB+AjtXq7YkO0fYxlb1pJeSm6FC7ereppA1HZFFxWjUSwLaNJwxxPqiw/8Mx9i17ghUvKHu7WU4/JsqaQtxTb4JS2lS1XVNrTW6kE57vPEgZXKyNpkBKJOYoAACZZ4YDDwlJpDCuqiWCKXQg3ix4nJm2l5pV0cYYT7xiHc1d/6JVCG4dM5AW0vO2Ues8wPcUY55+p3ieahuHDe5Ra6vCcaT60w6fdQY5dWb7X5nShFdg7b3F55XhzTI4i8vrAjlye8nBDlrcMdPhzqORlR6S4I5JHzW4W3404v7rSE9ajAA7a3D5QeFMzJ/BA9yACKt/cTKaqkn738t+gPI4kU5CBxxZBw/scvHsKW5YK5BR+n2ctxGtS3m0/dfZUUchqYY5qnJdFnGnJbSyWXOZPLA3yUeYOsreeTzhaj+URRVs5y2PDh/qO4VorasSwyth2G7TenpOpzJcuJV7KyD0Rn1LG62xqP5wGoXNHtgiWYyClji0zJq2pQ2em6YTnaXuznMfyy9XFv3fRDhGRd3wWWBxJSP0xS7K7fb6stVzQXZ6CoyWUkYhlI15v0wLk64e1rzYa5RXZ6DWZZlWf389LN7L6L3ICoHoi6HI9SW1+SK5coQWxEXN5YWSz/ABHZhQ0NpUE+0bo6Ydp8iwXWz4v2F58ozewiTumTDxLdmSIBzVuqfc4ylAATxkkRo07GjSWOS9PUUncTnteJ2xkDaloKC7RmS2nPdUoLUPVZRRtB259kWutTh1UcaDe0v+TOQsnI0U23fdH8V2i3Pu6EfdAiidWUtpYoJFmio6CAAgAIAOVoBwIB4wDAAwmrBlXRRyWYWPTabV1iACFntzezHRRUm0n7K8z/ALZEAFnlmQhCUJ8FKQkacEigx5IAFIACAAgAIACAAgAIACAAgAIAPCIAIC1MiZCYqXJVu8c6kDe1+0ihiyNWa2M5cUyszu45JL/duPtbApK0/nST0xYrmS2nLpohJvcRSMUTdKeUwFHnDiYsV0+1epHNkcrcycTh9NP4Sh/90Tz63fPIjQe8dyu4xvvCXOA/9vU85dgdzhsQc34k1J7i0qmm+Pvq2J3tAP5SemK3dS3HSppFgs7c4s5nESyVnW8VO/lUbvRFbrzfadaCLTLy6G0hLaUoSMwSAlI4gMIreZ0KRABAAQAEABAAQAEABAAQAE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SEhUUEhQWFhUXFhQZFhgUGBQVFBkYFhQXFxYXFRQYHSggGBolHBUVITEhJSorLi4uFx8zODMsNygtLisBCgoKDg0OGxAQGzQkICUtLywsLCwvLCwsLCwsLCwsLCwsLCwsLCwsLCwsLCwsLCwsLCwsLCwsLCwsLCwsLCwsLP/AABEIAN0A5AMBEQACEQEDEQH/xAAcAAABBQEBAQAAAAAAAAAAAAAAAwQFBgcCAQj/xABQEAABAgMDBQkMBwYEBgMAAAABAgMABBEFEiEGMUFRYQcTInGBkaGx0RYjMkJSU2JykrLB0hQkc4KTosIVM0Nj4fA0VKOzCBd0hJTig8Px/8QAGgEAAgMBAQAAAAAAAAAAAAAAAAQBAwUCBv/EADcRAAIBAgIFCwQDAQEAAwEAAAABAgMEESESFDFRcQUTIjJBUmGRodHwIzOBsRVC4cFiJEOCU//aAAwDAQACEQMRAD8A3CIAIACAAgAIACAAgAIACAAgAIACACPn7blmP30wy39o4hHWYlRbIxMsy33X8SzZuJxBmFCor/JQfC9ZWGoHPAljkBS8ncup+QcKytTzayVONvKUpKic5CzUtr4sNYMdzpSgsZIiM4y2GxWPupWc+hJU9vKz4TbqVApPrAFJG0HmjmMHLYS2ltJ2SypknjRqbl1HUHW73s1rEunNbUCkmS6VA4jEbI4JPYACAAgAIACAAgAIACAAgAIACAAgAIACAAgAIACAAgAIACACp5RbokjKVSXN9cH8Nii1V1KVW6k7CaxbCjKRw5pFHc3SrRnVFNnSl0VIvBJeUONZo2g7CDxxfzEIdZ/P2c6cnsK1lcJ9pNbRnbq1CqZcOlTh42mqNoT6RPOcIOdpx6qI0ZPayky8spw4AAaTo/qY5SqV34EylGnxJiVk0ozYnSTn/pD1KjGmstu8VnUctoupFRQ4jbFjSeTOMSMm7L0t+z2GEqtq09KmMwr9kh1k6iTcVvc648wSaJdSELaB1OtlN5PrA01gZ4pVxNZNFvNp7C/S25zNtALs20W1pzp3ta2ag6rilJPLExu6U8n/AMYOjOIqcqLcs/8AxTJebGdS0BQp9szgnjUDHXN0p7Hgc6U1tLJk/uuSb9A+FS6zpVw2q7HU5htUExXO3ktmZ0qiZfpd9LiQpCkqScQpJCkkbCMDFGGBYKRABAAQAEABAAQAEABAAQAEABAAQAEABAAQAVfK7LqVs8XVq3x6lQy3Qr2FZzIHHjqBi2FKU9hzKSRnP0m17cPA7xKnUVNskaar8N87BwcMwhjCnS25v55FfSkTdnZD2bJJvzB+lKSKqLlEy6aZ+BW7T1iqMyvyvFPRp5vcvf2G6dlJrGWS8SvZU7q7hG8WcEtpzBaEgcjSCOmg4tMc0o16jxqZeC/6/YJulFYRz8X/AMRRWrPUtRcfUpa1GqryipSjrWs4kxr0rTtn5e4hUuOyJIBIA1Acgh3JIWxbZHTlqAYIxOvRya4Uq3SWUBinQbzkMpa0VpOJvA5wfgdEL07mcXnmXToxkssialphLgqk8Y0jjEaFOrGaxQnODhtOZuSS5nwOgjP/AFiKtGNTb5kwqShsE7KteYkFcE3m64pNbh2g50K2jpjEvOT1LrbeySNK3u3Hq7NzNVyXy838d6cN4DhNO4qHFpKdoPNGNOV1avN4rzXujSjGhX2LB+THdp2TZ87UzDG8un+MxwTXWoAUV94Kh235Ywynl6r3FqvJ72wz/ZWnck7Rssl+zXy+znIb4RI9OXxC9VU8LUBG1CvSrLPz/wBM+VOcHgWfJHdWYmCGpsCXdrS8a7yo5qXji2disNscVLdrNZkxmntNGBhcsCAAgAIACAAgAIACAAgAIACAAgA8WoAEk0AxJOAAGckwAZNldukuPufRLJClrUSnfUCqla94Bwp/MOGkYcKGqdFJaUyqU3sR7k5ueMy3frRIffPCDNbyATjVxR/eK1k4bFZ4UvOU4UVgtu5bf8RfQtZVMx7lhlw3LJuuHGguMNUrTRe8lO06sBojD/8Ak3r3R9P9NDClb+L+eRktrWxM2grhm60DggVDY+dW09EbVlyfGC6C/wD0zPuLty63kKSkklsYZ9JOf+kbVKjGns2mdOo57TqamUtiqjxDSeIR1UqxgsWRCm5bCCnJ9TmGZOofHXGbVryqcBuFJQGkUloQAdNrKTUGh1iJUmniiGk9pMyVrA4OYHXoPHqh+ldJ5T8xWdBrOJKFAIxxB5obwxRRjgRczZZSQtklKgagA0IOtKtEI1rPFPR8hmncYbfMseT+XZHepwUNab6B/uI0cY5tMebuuTMMXS8vY2aN7/8A08y/2faKkUWyvA41SQUqHUYzKdSpRl0Xg+3/AFD8oQqxzzPbcsOTtOu+gS81TB5A4KjoDg8biOOoxvWXKqb0Z5P0/G4ybixcelHNepW7Nt6esF0S82guyxwRQ1FNcu4aUppbVTkznYlCFVaUdogm45M2CxrWZm2kvMLC0KzEZwdKVA4pUNIOMKSi4vBlqeI+jkkIACAAgAIACAAgAIACADh51KElSiEpSCVEmgAAqSScwgAxjKfKWZtqY+hWeCJevDVim+AcVunxWtSc501zByEFSWlLaUtuTwRbLHsqWsllQbUku07/ADDlBmzgVwSkaE89TGJf8pylLm6Wb8Oz3Y/b2qw0p7DO8qd0RS1FuSqSSQXlCqj9kk+8ebTFFtyY5S062bfZ7+xbVu0lo08lv9iqytlFRK3iVKJqQTUk61q0mPS0bNLDS8jHqXDfV8yVCQBqA5AIewSQttIyYtIlQbYSVrUaCgJqdSUjwjCVe8jFPR8+wYpW7ltLfk3ublffZ8mpGDSVUI+0cTp2Jzazmjy13yu28KXm/wDiNijZpLp+RP8A/Liz/NL/ABXvmhL+Uue96L2GNVpbv2H/AC5s/wA0v8V75oP5S53+i9idVp7v2H/Lmz/NL/Fe+aD+Uue96L2DVae79nn/AC5s/wA0v8V75oP5S573ovYNVpbv2ITm5tJKQQ2Ftr0LDi10O1KyQR/dRHcOVa6ljLBrgl+jmVnTayyM/tSzJmzl3XU3mieCsVLauI+Ir0T0549HZcoqoug+Ke0y7i0aefmOJSaS4KpPGDnHGI2qdWM10TOnCUdp5OSCXBjgdBGf+ojmrRjUWfmTCpKGwaWdaczZ6qoN5snFKqls/Irb1xjXnJ6n11waNK3u3Hq+RoFhZQszQ4Burpi2rwhrI8obR0R5u4tKlHbs3mzSuIVdm3cWhqcbdaMvOI31hWGNbydRSRjhrGI0Q1Z8oSpNKTy9V7ooubONRYx2/spk7JTVgPiYllb9JuEZ/BUNCHaYJXTwVjPzpj08JwuImNKMqbwNeybt5meYS8wqoOCkml5CtKVjQR05xC04OLwZYniiVjgkIACAAgAIACAAgADABjOXWUbtqzQs6QxbvUWoeC4UnhKURmZR0n7tXKcFTjpyKZScngiSnrXk7Bl/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+tNdK2yEjjIrQbYulyXcJY4LzOVd0mWd6aSlBWogJSkqJ0XQKk11UhBQbej2jLaSxIvJ/KdidC94KuBdvBabp4VaGmrA80X3FpUoYafaV060amOiJHK2X+lfRCpQdvXcU0QVFIUBe2gjlwjrUqvNc7hlt8SOfhp6Hae2plQww+3LuX98cuXaJqnhqupqa4YiIpWlSpTdSOxBOtGMlF7Wc2flSw8+5LoKt8bv3ryaJ72oJVwq6zE1LOpCmqj2PDDPeEa8ZScVtQhZ2UcrPqcYQlTiQk37yO9FNaCpOeuiOqlrWt0qjeG7PMiFaFVuKz/RUcpsgVtEvSNSBiWq8NOve1Hwh6Jx480adnypsVTJ7/fcKV7LLGOa3FdkbYB4LvBUMKkECo0KHin+8I9NSu08pefYY9S3wziS5QCNBB5QYb2oW2Mh5yxyk32CUqGIAJBB1oVoMI1rNNdHyGqdzg+l5k5YWW5BDc4DhQBwChH2iR1jm0x5y65M2un5fP0bVve9k/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+QvUuG8o+ZMhIA0ADkAh3JC2LbIictepCGAVKJoCATU6kJzqP8AeMJVrtRT0fPsGadu3nIs2TO56pZDs8TjiGgeEftVDN6o59EeZu+VdqpZvf7e/obNGy7+zcaQyhKEhKAEpSKBKQAANQAzRiSk5PF5mgklkhvayu8O/ZOe4Y6pdePFET6rMBbX3gjegeGk77Q1HBpvd7MAc9DHr2vqY6X4/wCmGurs/JoOU1sJbsiXbaXe35ttu9mNxtI32oObEBFPSjHtqDleSlJbHj+XsH61RRoJLty8tpA5Dz30SebTfSpDyUoUUKBSCsBSQSPGSvgnjMN3tN1qDyzTx8vdFFvLQq7do2yvYWu0Zm4CVJVfwwUAhpCiRtAFcNUd2bStoY9q/bZFdN1pYHb1tmbm5JxfhpMuheoqS9W8OMEHjrEKgqNGpFbHi15E85zlSDfh+xlak8tqZnLhoXFvtk6bqnaqA47tOImLaUFOlDHswfoV1JOM5YdpqGQtmol5RBQQougOLWMxJGAGxIw59cYN/WlUrNPLDJI1LanGEFh25lgvQkMFcynyTZnAVfu3qYOJGfYtPjDp2w7a3tSjltju9hetbRqZ7GZxNy8xILuOpqgnA50K2oXoOw80emtL9SWMHit3ajFuLXB4Sye8lJKcQ6KpOOkHOOMRsU6saiyM6dOUHmeT1nIdHCFDoUM47eKIqUY1FmEKrhsI6TnJmQVwDeaJxSa72eTxFbeuMa85PUuuuDNO2vHF9F/g07JXKOVtJlUk/glwYIURfbXoUg6RWhBGY5xiYRtnVtJqEur2P/g3WULiOlHb2r/pH5FWm7Y0+uQmj3lxQuq8UKVg26nUldLqhoI2Gu3UiqkNJbTNi9F4M2qEy4IACAAgAIAKnlrl9LWcLqzvj5FUsoIv45is5m07TjqBgA+fJgvz7y33Ti4oqUo+CNSUjSAKAbBDMKc6uSyXzzKp1I0+I/lm0Nm4yL6/GUcw9ZWj1RDUFGHRgsXv9xaTc1pTyQtMTCGRVxV5Z5zsSNA/vGLJTjSWMnmcRjKplHYM7PkJm0V3WxdbB4SjUNp9ZXjq2DZmzxj3nKCgum/wjRtrRyfR8zTMmslWJIVSL7pFFOq8LaEjxE7Bykx5m5vKlfJ5Ld82mzRt40/F7yevQmXnl+JDAbWgCppxKRUqQsDjKSBHdNpTTe8iSxi0ZRKZMWkGlS4butOKSpYUpmhKaUJUCVAYDNqj0M7y0c+cbxa2ZMyo29fR0cMnwJBzI19b7DK0n6M0kJLgUgVrVxxSU1KhVZuio0CKVf0o05Tj1nnhnwWPZ6lmqzclF9VfGKZR5AlCUKkg4td7hBS0VApUKSTdzEdI1RzbcpKTarYJeCf+k1bPBJ0xzYlkTX7S+kvM3EqBvG82Re3kIOCVE0vAxxXr0dW5qEsWtmT347jqlSqc9pyX63DOcyMdankLl27zG+trwUgXBfBUmhNSBQ0pooIshfwnQam+lg1255bTmVrKNVOKyFZLJN1ybmt/busuh+4uqDRSnQptQANQcK5o5newjShoPFrDFZ7syY20pVJaSyeP+ElkJKTctfYfb71UqbWFIIBrwgAFVorwhhnrrii/nRrYVIPPtWfzIttYVYYxksi334zRw5K4AEJyXQ6godSFoOcKxHHsO2O4TlB6UXgyJRUlg9hnGUORbjBLsqVLQMboxdRxeWOnjjdtOUlJpTyl2Ps/z9GXXsmljHNbiPs23QeC7gfK0co0f3mj0NG7xyn5mNUtsM4k2UgjQQeUEQ7k0LZohZ+wiDfYJSoGoANCDrQrQYRrWia6HkN0rlp4S8xe2crFzbCWp1NX2cGnwAFqQcFNvp06CFDSM2JJWoz5t4MYktJYo2XclyoM5Kb24qrzFEqJzqQf3a9poCknWknTEVoKMsVsYQeKLzFJ2EACE7ONsoU46tKEJFVKWQlIGskwAY1lpuuLdJYswKSDUF8p74r7FBHBHpKFdgzx0k28EQ3hmyhM2WEVdmlVJNTeJUSTiStWdaj/AHWHYW0YLSq+QrKvKT0afmLJeXMYI70yM6syiBoTq/vijvTlV6vRjvOdGNPbnIbzNqoaTvcuBQeNo4xrO0xXO4jBaFLzOo0ZTelUCwWpRSt8npgjH92lD6lK9daUEAbAa7RmjJualw/tRxb7W16Yv9mjRhS/u8FuzNCl8tbObSENu3UJFAlLL4AGwBuMWXJ91J4yWL4r3NFXNFLBP0fsKd3kh58/hTHyRz/G3Pd9Y+5OtUd/o/Y87u5Hz5/Cf+SJ/jrnu+q9w1ujv9H7B3dyPnj+E/8AJB/HXPd9V7hrdHf6P2PO7uR88fwn/kg/jbnu+q9w1ujv9H7Hnd3I+eP4T/yQfx1z3fVe5OtUt/o/Y87upHzx/Cf+SD+OuO76r3I1ujv9H7Hnd1I+eP4T/wAkH8dcd31XuGt0d/o/YO7mS88fwn/kif4647vqvcNbo7/R+x53cSXnj+E/8kH8dcd31XuGt0d/o/Y87t5Lzx/Cf+SI/jrju+q9w1ujv9H7HndvJeeP4T/yRP8AH3Hd9V7hrdHf6P2Du3kvPH8J/wCSD+PuO76r3DW6O/0fsed20l54/hP/ACQfx9x3fVe5Ot0d/o/YO7aS88fwn/kg/j7ju+q9w1ujv9H7HndtJeeP4T/yQfx1x3fVe4a3R3+j9it5Rv2dM1Wh7e3fKDT11R9NNzpGPHD9tG7pdGUcVxWXDMVru3qZp4Pg/YrNn2otk0BCkVzY0401FRzckbVKvKHDcZdSjGfHeWqz59Dwqg46UnwhyatsaVKrGoshCdOUHmE/ZqHhwhjoUPCHaNkRUoxqLMKdWUNhG2NPzVkzAfZooUKVVrva0kglKgMUnAUOg68RGfVozp5PYP06samzabrkXl9K2iLqDvb4FVMuEX8M5QczidoxGkCFy0tkAHzfukT02/aLktNuUQh2jSUghoIVi2sI8ZRSU4kmhJFaR3TjpSSOZy0U2RTs0zKgpaF9zST+pXwEOupToLCGbFVCdbOWSGak1o7NKOOKWxgoji8VPXFLWPTqvgvnYWLLo01+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/Ee9zMx5A9tPbBqtXd6oNZp/ENLQsp1gAuAAE0FFA6K6I4qUpw6x3CrGfVJmzMkS60HFOXFKFUpu1FDmvGunZmi+naOUNJvDd/ovUu1Geilx/whGrNcU6WQBfBUCCQPBz4mF1Tk56C2jLqRUdPsHvcxM+QPbT2xZqtXd6or1mnv8AQaWhZTjASXABerSigc2fNxiK6lKUOsdwqxn1STk8knXGg5eSkkVSg1qRoqfFrF0bSco6WJTO7hGWjgRMlZ7jqy2gcMA1BITmNDn01MUQpym8FtL51IxWL2D/ALmJnyB7ae2LdVq7vUq1mnvI+dkFtLCFjhEAgAhWc0GbTFU6coPB7S2E4yWKJKZyemGEb9gLuJuKN9O04c9KxbK3qU1plUbinN6PxjuysogaJewOhYzfeGjjzcUMUbvsn5lVW27YeRYaAjQQRxgj4w5k0KbCs29ZaWaPNKLZChdAJBCtBbUMUkYmM+5oRgtJeQ9QrSk9Fm5bltozszZ6HZpaSVKUG1KQb6m00SFLoQCSoLxpiKGExoqu75k/VDU6gYoIadI8lRq0o8SiU/8AyCADHmHQihAvL0EiqU8Q8ZW04CLIy0dm04kscnsNEyU3OC623Nzq6pdAW20CbykkAhTq84BqOCNGnRGbyldSoRSXWbG7WjGo/BFeyUQETz6KUu78kbLjwFBzdEa/J8sWnvSZm30cI8GTeWLV6VXsKDzLFegmHbpY0mJ2rwqorFk5QhlpLZQVUvYggZ1E/GFaV0oRUcByrbucnJMUnspkuNrRvaheSRWo0jiial2pxccNpELZxkniSuQB7y4P5ledCeyLbHqNeP8AwovesuAhugt4Mq2rHOEn4RxfLJM6sXm0N28rEgAb2rAAeENA4oFepLDA7do29ojaWUqXWlI3si8KVqMMaxzVulODjgdU7ZwkpYk3kKfqx2OK91J+MX2f2/yLXn3PwRu6AOGyfRX1pim960WXWWyQDK9Pmle0OyOtdW4NTe8O69Pmle0OyDXVuDU3vIrKC2RMBICSm7eOJBrUDshe4rqollsL6FHm28zQ5MUbQNSE+6I1YropGVLrMoU7PBqfccIrRahQYeLdjLlU0K7kacKelQUfAkO7BPmle0OyL9dW4p1N7yHt+1fpRRRJTdvDE18KnZC1etzrQxRpc2nizSkJoANQAjXSwyMhvFmcotIMzjrl2ovvCgIGdZx6IyY1VCq5YbzWdNzpKPAle7FPmle0OyGNdW4o1N7xhITP0ifbXSgKgQDjS4ivWmvLFMZc5XT+ZFs4c3Qa+Zl4tNYDLpOYNrJ4rpjSqPCLx3GbBdJYbyo5H5OtzTLxcUpKkqQEKTiQbpJqCaEGqebRHlLy6lQlHD8o9Rb26qxeI3eambPVRYvNE4HEtn1T4itnXD1nfqS6D4pid1ZNdZflHVFWlNS8uzUX1BOOdNcXF/dQkn7sM3FbnGsNhRQpc2nifT0jJoZbQ02LqG0pQgDQlIoBzCFi8QtuzETUu6w54DqFIOsVGBG0GhG0QAYPl7kezIrlJRglbzgJddX4SlOLQ23RIwSkELoBrxJhu3SwciqpuNhtRAQUNp8FtCUgaqDDopHkuVqmlWw3L9mxZxwhjvMPcTvVtPJzXnHP9RvfekkR6LkmeMKb3rDyy/4ZPKMetxxJ+3Wr0u8P5a+gVHVG3WWNOS8DIovCpHiZrLSS3KlCSqmelPiYyIU5T6qNiU4x2sW/Y73mzzp7Y71ep3Tjnqe8sW565++T9mRy3weoQzYvrLgK3y6r4jrL5FWEHU4OlKosvV0EcWT6b4FRZst1SQpKCQcxqnthFUaklikPOrBPBs9csp5IKlIIABJNU5hn0wOhUSxaBVoN4JltyBPeFj+aelCYesuo+Ije9dcBrugj9yftP0RXfdh3Y/2K6myHiAQ2aHanthXmKj7Bp1qaeGJ7+xn/ADZ509sTq9Xu/oOfp7xtNya28FpKag0zY80VzpyhlJYHcJxlsZrDYwHEOqNxbDDZmdpMqdmnggXjvjmApmCjrjHnFzqNI2abUaax3Cf7Hf8ANK/L2wcxV7oc9T3nLMopLzaFpIJW3gdRWBHKhKM0pLtR05JwbW5mqxtmIZOllby1ltJVUlRp6RJjDUZTb0V4m25KCSbFP2Q/5pXNHXMVO6Rz1PeSeRTR+lY+KhdeOoT8TFtovq/gpu5fS/JbMp3bsq8dabvtKCfjD1w8KbEbdY1EcbnbVJUq8p1Z5glP6THiuUpY1UtyPXWKwpt+JaEJQSA4lK0VF9KgFJUmuIIOcUhKlPQmpbhqpHSg4kIbJbsvKJhLNUtLKLqSSQBMJW0U1ONAvHHNhHsY006bkebcsJYG5QuWBABjuVI3/KWWbOIQZcewFv8AxhyGVFlUuui9Wiurq+Mjmw+EeIvJt3En4m7bxwppGNZaje7ZQryt4Ufvd7Pux6HkeeNOD3Nr55mXyhDOS8CxOovJI1gjnFI9S9h56OTxM/yWVQuJ2J6CR8YzrJ4OSNK6WKTLBWNDaJkZkGaPOp9AflXT9UZ9n15IavM4Jkxlqmsqo6loPTT4wxdrGmL2jwqfgjLCc7wjZeHMoxNs/pIsrrpscT5q04PQV1GLKqxg+DOKeU0ebn6u9Oj0x0pHZC1i+i+P/Du9XSXA53QU8Bo+ksc6R2RF8uivnYTYvNi0m53tHqp6hDdPqoqn1mLX46wOSuZTmrjY2daoz7zrxHLbqs0OkaKMwz+yT9ceO13/AHIzrfOvJ8TTq/ZS4FivxoYCZX18O0GxqU30C9GfUzuF+BxZW7L1MLupUdSVHmFY0JPBNmbFYtIoeR4pvh2IHvQhYraaV29hY1O0FdUPPITSzIjIFNXHl+ike0ok9UI2WcpMZvXhGKJXLhykqR5S0DmJV+mLrx/T/JTZr6n4JrIo3JFkAJxClVKQTwlqVnPHHir2eNeR621h9JZks44TnPZzQpjiM4JEZutruvWbMjPvaSTtaW2se+Y9lYy0qXFL9HmrhaNTDxNpBrjFB2ewAY9LcPKpVfFKqckmO2G//o+byr+5dZnFavWV1x4StnVlxf7PQU8oLgZLuvN3JqWcwxbP+m5X9cbvI7wg1uafzyM++WMl4omwqPZnlzPpEXJt1PpODmXUdUZtDKtJcTTqZ0k+BN34fFCNyTN2dWNaXR+YH4Qhb5V2uIzcZ0U+BZMqU1lXdgB5lAw3cr6TFLf7qK5k+53qmpSu34xVaP6YzcLpj+YVVCvVV1GL59VlUdpxufK4Lw2tnoVCljsf4LL3avyK5fDvLf2n6FR3erorj/w5sus+BGSdsNJQgEmoSAcDoERC5pqKTZZOhNybQt+3GvKPsmO9ap7/AEOdXnuIu0JpLzzVw1FUDEEYle3jhStUjUmsPD9l9ODhB4+P6NKrGqZRndhmr7p9fpXGdbfcl+TTrfbiT96HxPAiLJF60QdRV0NkQhHO5+bhueVuW+2l3Zd4/wAtfukQ7WeFOT8BCjHGpFeJT8lxRCz6XUB2wrZ5RY7dbUSU+5RpZ9FXVDNWWEG/Appxxmj3IBvvTqtawPZTX9UL2K6LZ1evpJHO6C7RtpOtSleymn6oL15RQWSzbLxY9n3JdlN5vBpseGmvgiPEV+lUlLHtPXUnhBLB5eAutunjJ5Kn4RTgW4kTuwJrIyCtQeT+VPyx63kp40o8Dz17lUlxNjs9d5ptWtCDzpBiHtORxEEmPWfhlS5tK+mTTDj+x83lS65dJkcNXrK6zHgq33JcWehp9VcDNN2ZircuvUtxPtJCh7hjV5Hec4+AnerJMJCYvNtHykJ57oPbHt4SximeXnHCTXiU60eBPr2qH5mweswj1bn5uHo50CSvRoYipHWMq7PjaV9KCYQjlc/NwzUWNAt9tJrLvD+Wv3SYdrLGnJeDEqOVRPxKbk8vgKHpdYHZC1m+i+I7cLNEotWB4jDb2C6EcgDi8Njf6oRsf7F17/UfZcj6unY6n3Vxbe9RcSqz674FGjMNIIAHNmirzX2jfviO6axkuKOKnVfA1MqjbZiozvJ48NZ2dZjOtM5SNS46qJ29GgKEfkrwp1Z1Bw/mA+MZ9DOu3xGLjKilwLFlK99UdOsU51hMNXD+kxW3X1UVywMGuNSvgPhFdovpjNx1xW2XKMq20HORHVy8KTOaKxmiXyKTSVB8pazzG7+mCzX0iu7f1CJy6N95lvYfzqCfhC1/LBrwRfYxxT8XgaME0FNWEeGe09eth4YAI/deNLPkBtdP5R2x67kn7UeH/Tz199x8TX7KTRloam2xzJEQ9pwOogkx21u9ZUNK0LLf52FNe8IbjnRKn1y8TyaOL9Y9JrHh7qKjXmvFm9ReNOPAou600FSF6g4DzZrjpvI/WIc5KmlXww2plN3F83j4lWsZ/wCrSytSgn32+siPbUX9OD+dqPNVY/Ukvm8hsqhdm0K1pbPMog9Ahe46NZPgX2+dJriOaxoC+BHsKuzrZ9JHSLsITyuEMrOgy8zCaoUNaVDnFIfksU0Z8Xg8SgZPrwV909cIWT2mjcrYTF6HmhVCOQp746PRT0KPbCNn1pF931USmWeMtxLR8R8YvvF9PyKbX7hRIyzSCAB7YorMM/aI6FAxZR+4uJXV6j4GlOqwPEeqNlmQtpnuTx8M7E/GM+y7XwNK57Cavw+KjfIcd9dV6HvKr+mELTryZfd9SKH+UL1ZBJ8vejz0UeqLbh/RKqC+sRtkYNJ5esx1bZUkd1uuxG3XO9ga1DoBMcXb6CXidW66WJZrD4EtLp8qh5wpyLaOVOKF62dSTIe0uHabKc91bGBxHBVfNRGbylPDSfh8/Zocnwx0Vvfz9GmrmQc7bfIFp91QjyGlj2HpdFrtEFrT5NOImnTWIxROe8id2EVRZrAzltZI2r3pI6ax7Hk5aNFcF+jzl08aj4s2ptFABqAHNFIHUBJje7F9XtKRmswokn/t3gtXQ6IboZwaKp7UzQLZTRyozKAI5qfCPH8pw0a7e/Bm1aSxplR3QpW/Z0xh4KUr/DWlf6Y45PxVxFk3ODptGY2U99RUfNuBXsrQ58Y9vSl9B+D/AO4nnKi+svFf4eZcJ4TSh5KxzEEdcF7tTJtNjRyldcYcTxRU0R00qkw2ra2eZcI3GVVPh+xmnnTa+bDQgcY0jNM7ssXXFp1VHsqpGbadGbRpV84pkreh/EWwOMjFUfcHoHoWIRtfuS+dpbdfbRM5Xf4VXrI98D4wxd/af4KLb7iKFGUaYQASGT4+stev1An4RbQ+7EqrfbkaDOKo2s+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+RMpYJsYZaD6RlBKMDM0ZcEeqovr/JSPa0lo0W/m48xJ6UzZYULQgAzrdys3fJFDoGLLqSfUcBQoe0WzyQxbSwlgV1FkPcn5/wCk2dKP1qoI3tZ9NvgKPKUE8ojC5botNTXDzzRoWE8cYsb2/L77LPoPjsup9pBEYlCbjVjLc0PzWMWjFsnlX5WZR6F72kK+WPe0c6c4nmq2U4SF8oV75Ky7mng15UY9Iibh6VKMjmgtGrJDWWXVCeIdUM0njBcDmawkxlaqqFJ4+ggwrd5STLqGxo0JK60MaKM1rMoZF2adHpudKqxnUsq7XE0pZ0l+B7eh4XOckzSZWPQX76YRtvvP8/stuftL8E9lQKyrn3OhxMNXK+kxa2+4igxkmoEAElk2PrTXGroQoxdb/dRTcfbZeLTXRlw/y1+6Y1KnUfAzqfXXEpNj+CrjHVCln1WPV9qHU2rgK9U9UMVXhB8CqHWR5ILuyEwfKWE84QPiYSp5UJPxw/RbPOtHgPMs1UQwn1jzJSPjHd4+hFfNhXarpSYg0aJA1AdUORWCRxLN4jCeF55tOspHtKpCVznUSGKWUGy1sOXp5foMpTyqVe6iIZi8a78EKNYUV4sYZCJvzrzmi64eVbgI6Kx5vlWXQ4v/AE3uTo9LgjQowDYJbJhkuTCKnBFVmuzN0kQ7Yw06y8MxW7lo0n4la3Nvr1tTU7nQjfFIP2h3pn/SC49ZV6FNRMGGcmzZoTLQgAYW9ZomZZ5hWZxtSeIkYHkNDyR1F6LTIaxWBlu45OkompBzBxCi4hJzhQIQ6kcSko9oxPKdDnqTw7f3tQW1TQniW+gOePELBZs3ni9hheTbdx19nUlafYUU/GPf2UtLHxR5q7WGD3M5Cr1nbUL/AF9i46WdtwOdlfiM5JXAHL1xfbv6aOauUmJWniBy/wB9EU3mxM7t3my8yDl5ps60IPOkQ9B4xQjNYSaKdagpOL9brQD8YQ2XPzcPLOgmLVh4oDJo0mzxOddfhCNHK4f5Lq32UWPKAVl3fV6iDDdx9qQrQ+4jP4yDUCACVyXH1lGwLP5FD4wxa/dRRcfbZbraV9Xd+zV1Ro1vty4MRor6i4lOsw8E8fwEK2nVY3X2oVnV97VydYi24eFNnNLro7WaSKE+W8eYV+IEKbKC8WWf/c3uQ5y0VVbQ1JPSQPhHd5nKKOLTY2J3oeKhvJC9ONjUpP5Re+EIy6VwkXvKiyYsd+rs47qPQm/ToSItoy6VSRTVXRhEeblgu7+qgIIaTRQqMLx4xnGakeY5Tnhox4m/YwxbZellJzVSecc+cdMZORpZoWtOd+h2XMv1o493lrXVVUkji4Z+5G7yPQx6T7f0v9MnlGrno7v2x7uK2PvMhvpFFPrKx6ieAjkNFK+9GrcSxnhuM+msEaBFBYEABABi2XDarKthqeQDvTxvrA04BEwjjIIWNalHVDlL6lPRKpdGWJoNooF4LQQUOALSRmIUK4c9eWPG8o2/NVnuefubdrU04YbjC3kbzar6ThVx38/fBz1HPHp+SqmlGD3oxr+OGlxI+UcCWJpB0Kw4yaDpSIbg0qdRMpksZwaIhqaKRTDliqnXlBYIulTUnizx6ZKsDTkiKld1MmEKai8UXiwXQqXbpoSEnjTh8I07d400ZtdYVGVjKF4fSVEaLteMJFYQrz0azkuweoRxpYMZ/tA7P75YnXJbkTzCHeT8wBMpUTS9eGyqhh00545oVMa2k+0ivD6eCLRb7oTLuV0poNpOAh+4aVN4iVBN1FgUKsZBqBeGuDECVyYdCZhNdIUBxkYdkMWskqiKbiLcGWfKJ4Jl110i6NpJ/wD2H7lpU2JW6bqIpbE3cFMM8Z9O4dNYJD86Wk8T16cvCmEFS4c1o4EQpaLxHjroLUqgaFOXhtLgp0E88DknCEfm0hJqUm/mQtlY8DMYeKlIPHUqp0iO7uX1eBzbR+nxGH7S2Dnidce4nV/EXsWaAf3xWFEuEcdw0EcUqmNXTfiTUh9PRXgPLIcuycwo51G7ylNP1R3ReFGbOKqxqxSLXubyhEqtehTquOiUpGI1VrjHmeU3jUS3I3bHKHFltlZcuLShOdRAHbGfTg5yUV2js5qEXJkNuhrM7Py1ly54LRShRGhxQq4s67jePGVCPZ21ONGlkeaqzdSeZssnLJabQ2gUQhKUpGpKRQDmELt4ssFogAgAIAK3ugZOfT5NbQA31PDZJ8tINBXQFAlP3ospT0JYnMo4o+eLPtCdcUJduYeTdvBKFOuISgIzpu+LTNSkFSgq1TRaT4kc7zUdLYOJjJqccVfWoKXhwlOEqNM3CIi2NjOKwikuBTK8py24iEvkvMuKN8XATVSlKSeWiTiY6ja1ZPPIJXVKKyzL1IySGm0tpGCRTHOdZO0mNKEFCKijMnNyk5M9nJRDqFIWOCoUNM/GDrglBSWDCM3F4opqsnJtkkMrqk6Uqu+0k5jxRn6vWg2oPI0NZpTWMlmTGTeTu8EuOkKcIoAMQmufE5ydcMW9vodKW0XuLjT6MdhP3RqENYCuJCZRZPCYopBCXAKY+CoaAqmbj2wtXt1UzW0ZoXDp5PYQjWSsw4QHnAEjTeUs09EHDnhdWtWWU3lxxGXdU45xWfkXGVlUNoShAolIoP6nSYfjBRWCM+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/P+l0L7+sZFyyDyqLMjNzswvfHUOBpgEJFVrbCgKJA2k7AqKKFnTVXSgsMi+rczcNGTJzcXsBR3y0H6lbpWlsqzkFVXXPvKFOJJ1w/cT/ohWnHtZqkKloQAEABAAQAfOM3hbk39tMQ1afd/AtdfbLHejWMvAL0QGAXoAwPL0SGAXoCcDy9AGAX4gMAvQBgF6AMDy/AGAX4MQwC9BiGB5egJwC9AGAXoAwPL8AYBegA8vQAF6AAvQAN7RxacGtC/dMcVM4s6h1kVjIDJ9y0H0y4Kg0Fb46RW6lNACRovqCQkdgMZdKahFs1px0mfTcpLJaQltCQlCEhKUjMEpFABsoIobxzZ0KxBIQAEAGY7vM861Ky5accbJmKEtrWgkb04aEpINKgRIGXy0vaK0JWmceopIUKzMxWhFRXGGY2k5JNYC8rmEXgxxY1ivtzG+urSokKvG8payVDOSoY8ZMX0LacJ6TKK1eE4YIlbctT6O1fABN4AAmgxqeoGGK9Xm46RTRpc5LArvdi6fBbR+Y9RhPXZvYhrU47z3unmjmaTyIcPxg1qq/6+jDVqW/1R6LdnTma/0nPiYNYrvs9GRzFBbX6nX7SnzmbP4dOsx1ztw+z0Dm7ddvqeiZtE+LTkaHWYNK53fojRtt/7PQbROz8GJ/8Akv4g/wDj/MToM2if4gHK38EwaNzv/RGlb7v2e/Q7QOd5POPgiDm7nvfPINO37vzzOhZ09pmE85+SJ5q473zyI5yh3fnmdCy5vTNc17+kTzNbvkc7S7h1+yZn/Nq5j80TzFbvhz1LuHosZ/TOL5En54lUKnf+eYc/T7nzyOhYrumbd5MPjE8xPvsjn49xHf7GX/mn+cROry77I55dxHQsc/5mY9odkGrvvsOeXdR0myT/AJiY9sfLHSo/+n5kc7/5Qomz6fxnvb/pE81/6Zzzn/lCiZSn8V32gfhHXN+LI0/BCiWyPHXy3eyJ0fE5b8Dt3FJGsEY7RSJaywBbcSqydizjNd6fLdaXt6ddbrStK3QK0qc+sxm6nU8B/WoCFsTc9LpqucfxCqXZh85hpqdsVVaMqe0sp1Y1Nh9SWcatNk4m4jPn8ERSWjiABha1sy8qkKmXm2UqNElxQQCaVoCdNIAMl3bsopWalpdMtMNPKS/eUG1pWQnelipAzCpA5YkCGsdX1dn7Jv3BGzR+2uBk1V03xHd6LCvA8VQ5xXjgwxJWQVicAAuU0xAYHBmE6VDnEGkidF7hMzzYzrR7Se2OdOO8NCW44Nptedb9tPbEc7DevNE83Pczg2uz51v2hEOtTX9l5k81Pus5NssedRziI5+n3kTzNTus5NtsedT0waxS7yJ5ie45NvMedHMrsiNZpbw5ipuOTlAx5wcyuyDWaW8nmKm48OUMv5f5V9kRrNLeGr1Nxz3Ry/ln2VdkGtUt5Or1dx4cpJfyz7KuyI1ulvDVqu487pZfyz7KuyI1ylv9CdWq7vU87ppfyz7KuyDXKW/0ZGrVN3qdDKJg+Mr2F9kTrdL4mGrVPjR2LcaPl/hudkTrMPHyZHMT8PNHQthv0/w3PliVXg9/kznmZeHmhRNpIPl/hu/LHXOx+J+xHNS+NCqZpJ18qVjrEdKaZGgxS9HWJzgVnLYVS2NjnUmEb3+o5adpqUru0ySG0pLMzwUJBolrxUgGnfNkIDpp0o+HEIWK0WlKhXPRQBFeeIAyz/iG/wANK/8AUK/2VxIGbymTbakJUVLqpKSaFNMRXVGhCzhKKbbEp3UlJrAXtgPNoaRL36AXTdFTRIAFTTDTHddTjFKnicUdCTbmRRYnVaXfbCf1CFtG4e/zL9Kgt3kdCyJs51H7zhPUTBq9d9vqHPUl2egdzj5zrRyqWf0xOqVd6837BrNNdnovc6TkorStHICYnUZdrRDu1uFE5J63RyI/9olWP/r0I1vw9RVOSqdLh5EgfGOtSW851t7jsZLN6Vr/ACj4R1qUd7I1uW4UTkyz5SzyjsjpWcPEjWp+B2MnGNSj94/CJ1Smc6zUO02BL+QfaV2xOq0t3qw1ipvOxYjA/hjnV2x1q9Pcc8/U3nYsljzSeuDmKfdDnp7zsWcz5pHsiJ5mn3URzs950JNofw2/ZT2R1zcNyI5yW87DCBmQn2R2ROjHcRpS3nYCdQ5hE4IjFnoVBkB7vkSQeb5EBgeX4AwC/AGAX4CcDy/AGAjMS6HKX0hVM1RWlc8cyhGXWWJ1GUo7GVzKqWQhKLiUprfrQUrgIRuoRjhorAbtpylji8T6fsP/AAzH2LXuCEhozX/iG/w0r/1Cv9lcSBTbOV3pv1E+6I2aXUXBGVU67HF+LMTg8vwYgF+IAL0BOB4VwYoNFiSptIzqSOMiOdOK7SdCW4SVabQ/iI9oRy61Nf2R1zU9wmq2WfODkqYjWKe8nmJ7hJVvMjx+ZKuyOXdU951q89xwcoWdavZPxjnW6ZOrTE1ZSt+Ss8ie2Id5DczrVZCZymR5C/y9sc67HcydVe84VlQnzZ5VAfCI1z/yTq3iJHKv+WPb/wDWI1t9355Bqy7x4MqCczaT94n4RDvJL+p0rVbzsW86czXQsxw75+HmTqi8T0WvMnAMEnUG3SeYRGvt5LD5+SdTXidOT84kFSpZaUjOpTL6UjjUcBHWt1NwatAad0D3kp9lWnNpg1mru9GGr095IBVo/wCTf/8AGmOyOdbqeHz8hq0PECu0NMm9/wCNMdkTrlTwDVoeJwZqeGeUd5ZeYETrk9y+fkNVhvODakyPCl1DjbeT1xOuz3IjVY7xFeUxSaKQAdRUUnpETrr7pzqi3nbeVCT4nsqB+AjtXq7YkO0fYxlb1pJeSm6FC7ereppA1HZFFxWjUSwLaNJwxxPqiw/8Mx9i17ghUvKHu7WU4/JsqaQtxTb4JS2lS1XVNrTW6kE57vPEgZXKyNpkBKJOYoAACZZ4YDDwlJpDCuqiWCKXQg3ix4nJm2l5pV0cYYT7xiHc1d/6JVCG4dM5AW0vO2Ues8wPcUY55+p3ieahuHDe5Ra6vCcaT60w6fdQY5dWb7X5nShFdg7b3F55XhzTI4i8vrAjlye8nBDlrcMdPhzqORlR6S4I5JHzW4W3404v7rSE9ajAA7a3D5QeFMzJ/BA9yACKt/cTKaqkn738t+gPI4kU5CBxxZBw/scvHsKW5YK5BR+n2ctxGtS3m0/dfZUUchqYY5qnJdFnGnJbSyWXOZPLA3yUeYOsreeTzhaj+URRVs5y2PDh/qO4VorasSwyth2G7TenpOpzJcuJV7KyD0Rn1LG62xqP5wGoXNHtgiWYyClji0zJq2pQ2em6YTnaXuznMfyy9XFv3fRDhGRd3wWWBxJSP0xS7K7fb6stVzQXZ6CoyWUkYhlI15v0wLk64e1rzYa5RXZ6DWZZlWf389LN7L6L3ICoHoi6HI9SW1+SK5coQWxEXN5YWSz/ABHZhQ0NpUE+0bo6Ydp8iwXWz4v2F58ozewiTumTDxLdmSIBzVuqfc4ylAATxkkRo07GjSWOS9PUUncTnteJ2xkDaloKC7RmS2nPdUoLUPVZRRtB259kWutTh1UcaDe0v+TOQsnI0U23fdH8V2i3Pu6EfdAiidWUtpYoJFmio6CAAgAIAOVoBwIB4wDAAwmrBlXRRyWYWPTabV1iACFntzezHRRUm0n7K8z/ALZEAFnlmQhCUJ8FKQkacEigx5IAFIACAAgAIACAAgAIACAAgAIAPCIAIC1MiZCYqXJVu8c6kDe1+0ihiyNWa2M5cUyszu45JL/duPtbApK0/nST0xYrmS2nLpohJvcRSMUTdKeUwFHnDiYsV0+1epHNkcrcycTh9NP4Sh/90Tz63fPIjQe8dyu4xvvCXOA/9vU85dgdzhsQc34k1J7i0qmm+Pvq2J3tAP5SemK3dS3HSppFgs7c4s5nESyVnW8VO/lUbvRFbrzfadaCLTLy6G0hLaUoSMwSAlI4gMIreZ0KRABAAQAEABAAQAEABAAQAE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xASEhASEBQQFBAQEBUUEhYYFBgQEBUWFRQXFxUVFhMYHCghJBolHBQVITEhJSkrLy4uFx8zODMsNygtLisBCgoKDgwOFBAQFCwcFBwsLCwsLCwsKywsLCwsLCssLCwrLCssLCw3Kzc3NzcsKzc3LCwsNywrKywsKywsLCsrLP/AABEIAMkA+wMBIgACEQEDEQH/xAAbAAEAAgMBAQAAAAAAAAAAAAAABQYDBAcCAf/EAEsQAAEDAQMFCwcICQMFAAAAAAEAAgMRBBIhBQYxQVETIjJTYXFygZGS0RRzoaKxwdIHFTM0Q1Sz0yMkRFJik6Oy8BZCwiVjguHx/8QAFwEBAQEBAAAAAAAAAAAAAAAAAAECA//EABsRAQEBAQEBAQEAAAAAAAAAAAABEQISMSFB/9oADAMBAAIRAxEAPwDuKIiAiIgIiICIiAiIgIiICIiAiLy94AqSAEHpF5jkDhUEEL0gIiICIiAiIgLC6ztNcXY/xEDHkBWZEGHycbX953ivnkw2v7xWdEGB9ladJf1Pc3ZsPJ7VjNgbgb0uH/cdspt/yi20QazbE0a5O+7xWeNgaABWg2kk9pXpEBERAREQEREBERAREQEReZJA0VJACD0vL3gCpIAUNlLOGOPAYu2DF3d8VBTWy0TnXG3tf26upZvS4n8pZfjjwB32oaXHmb7zRQM9utE5wqxu3S/t0Dq7V4gsjGHAFzz1nnK3o7O48I3RsGnrKzbqsVnlnipQl4HLR3e19amLDl1jsHYO2aHdmvqUc+BwxYa8h9xWvK1rsHih/wA0FJcFvjkDhVpBC9qnxSzRYtN9vKd91O8aqWsOXWu3r8HbDg7s0HqWp0mJpF4jla7FpBXtaQREQEREBERAREQEREBERAREQEREBEXiSVrRVxAQe14kkDRVxAChMpZxxsq1uLtg3zuzQOtQc1otExq47m07Dvut3hRZvS4nspZxRx71uLtg3zuzV1qCmtVonOJMbTsNX97V1USzWVjcGNvO/wA0lbzLKTwz1DAdqxbqtCz2VjcGi87Xr7St5llJ4RoNg95UdnRlh9ihEscLJIw4B43Tci28QGkC46tSeTrUbZM83brZo7TZ9yba2tML2y7sN9gLwuNIxIHWmC2RxhuAAC9KJzoy2LHZ3TFt91Q1jL1285x0VodQJ0altMtpkgE1na2QvjD42l25h1RUAvoadhQbi8vYCKEAhVvNfO9lsMkZYIrRHWkZfeDgMKh90aDpFMNOK82TOK1vFrHkkYfZTRw8pJDnCjnAO3LRdJINMTQYaRRPOsxHAPUcR2rBK1pwkbQ/5oKrlkz3kfZpLT5OwASNjjbu5LpXk4tFIq1piMDXHRRWPI9qmmjLrRA2Ek4N3TdqtppJuihrXDHnUwfYnzR4sdeaNROPU7xqpaw5ea6jX4O2HB3gepaDrLTFhpyHELXmaDhI2nLq7UlwW+KVrsWkH/Ni9qmxOljxjdeaNROPU7Spaw5faaNkwdy4Hq1FbnSYnEWOKZruCa+3sWRaQREQEREBERAREQEREBeJZWt4RA9vYoPKmcTYyWNDi/ZTfY6K1wHpUK82ic78ljTqBxPO7SVm9LiayjnIxlWsq52wb53XqHWoOaa0TYvdcadQO+PO7T2UW1Bk9jBgAvVI/wDcSeShosW6rVstlaMI21O3V2reZZP3zXkGDV6FrYNFe6fBffLGcvdKDM1oGAoB2L6sHljOXulPLGcvdKCu/KYf+ny9OL8Rqp1oabO/JU4k8odJGwCJ9Hbm3e4Mu0oN8aHaNa6LlKyWS0Xd3jElyt28wmlaVphroOxYbFkqwQuvRQsa7aGGvbRXRAZ0Ry260mzwCJ7LNCb99xa0STCgIIB3zWgd4rN8mGUawyWaQ0ksshFCcbpJ9jg4dim7Fk2xQvL4omse4EEhhFQ7Eg8iwR5Byc2pbBGKtLTvDocKEc1EFQZkB01kjtljJFrgllO90vaJXEU/iAOG0YbFMZmZQM8GUZ3gNdI8l1MGgiBrTp5lYsm2SyWe9uEYjv0vXWkVpor2r4+w2MtlYY2lk778rbhuudUG8RTTUApo5TkUzWeKz21v6SCGdzJIziG3qY01Xhhe2gbV2PJ1ujnjZLE4OY8VB9xGojQQo2zZKsMYkayFgbK27ILho5uwjrWfJtmstnDhAwRh5q4BpAJGFUtEovhFdOhYfLGcvdKeWM5e6VB5fZdbDTk0tWvM0aJG9ekdq2vLGcvdK+G1s5e6fBBqxGWPGN15o1E+w6QpWxZfBo2QUdy4HqOg+hR/6Ou9JHJQ07F7dA1w3wBSXBZ4pmu4Jr7exZFTmxyxYxuqB/tPuOkKVyblsuc2N7TfOAGs8x0H0Lc6TE4iItIIiICIiAiIghsr5NL5GSMbU3brtAwGLTjzn0LWkYWmhFDswViUNl9gkuMuk3ZGvdsIuuHvCzZ/VladeRfKDYkkVmbS80Nrordb7SvH6nsZ3m+Kwr3QbEoNix1sf8Heb4rzu1h2xd9nxIM1BsSg2LBu1h2xd9nxL7u1h2xd9nxIM1BsSg2LHWx7Gd5vivv6nsZ3m+KD3QbEoNixOfYhp3Mc7mD/AJLzu1h2xd9nxIM9BsSg2LBu1h2xd9nxL019iOjczzOYf+SDLQbEoNi8fqexneb4r5Wx/wAHeb4oMlBsSg2LBu1h2xd9nxJu1h2xd9nxIM9BsSg2LCJbDtj77PiXqtj/AIO83xQZKDYvoPIsf6nsZ3m+K9xw2Z3BZepso72FBkiYXGjRU0rq0f4Vv5OsRa8vc2hAo3QdOnR/mKyZMewARtaW0BOgU0/+1vrciaIiLSCIiAiIgIiICIiCqW6O/JIX4kOI5gDh1UWKMMAxDdOmgVjyhZI3YuaC7RXWoHKTKA7BgudmKwbkxxNAKcgC5r8ptmibPCWBu6OjO6UpiAQGE8vCFeTkVgy3bHxtkMbi03HEdQ04rmc0z5Hl0jnOe44uJqSkGJjK6lc/k2sURnlLw3dGxjc6jRUkPI5eCK8pVfsljUjDG5hDmEtcNBBoQrR1fcWtIwHNQFfZdz0ANBrsC2LDD+rwPoLz4Yy46y4saSe0qDyq6ldRGKypnNYoTZZ91Dbm5ONSBgQKtcOWtFxZreRWHO3KMz5BG6RxjutN3Q2tTiQNPWo6yWOuK1PxGq2zjCuA14Y01ruFjsUTY2iMNEbWgNpS6BTBcqFlCvHyasc908byXMYxhjaTUNJLq07NCX9FmZudBVrewLG2Brqmg6qYL3lMUFdSpOceUJYo5Nye5pAGjVVwGFVlVbz+s8TbY4RBuLGukA0XzWuG0i6evlUB5PyLchs5cS5xLnONSSakk6yVvCzLaJv5MLJEX2guDd1aGBtQKhpvXi3nIAPMNq6GIWtOIHNQFcccySM7pC5zHtBoQaH/AOci7i6zgMZdAF5o6zTFZo0ZRGaABox2BbOTGFkrLmBcaEbRr6lX8qvpUgkEdqtOZYDrMyQ0Mji8F1MSA9wA7AEk0T6Ii6IIiICIiAiIgIiICIiDFadA5wq5lfQ/pH3qx2nQOcKuZX0P6R96x0sULOTgv80/2LnMOkLo2cnBf5p/sXOYdISCfsIxCkHsWlk0YhSr2oOpWH6rZfMx/htVby39pzH3qyWP6tZvNR/htVby39pzH3rNI5dnJ9OPNt9pWxk4aFr5yfTjzbfaVtZKGhaEgWK4/Jk2kto6DPa5Va6rb8m4/Sz9BntcgmcrcHtXPc7OBL0W/wBwXQsrcHtXPc7OBL0W/wBwWZ9VX7AMApAMWjk0aFKhq0jTtLN6eYrtUn0cXR9wXHLS3eu5l2OT6OLo+4KCn5a0PVuzH+pxdKT8RyqOWtD1bsx/qcXSk/EcryVPIiLaCIiAiIgIiICIiAiIgxWnQOcKuZX0P6R96sdp0DnCrmV9D+kfesdLFCzk4L/NP9i5zDpC6NnJwX+af7FzmHSEgseS9IUy8KGyXpCmXlKrp1k+rWbzUf4bVWst/acx96stk+rWbzUf4bVWst/acx96zUjl2cn048232lbmSNS085Ppx5tvtK3MkaloTVFa/k6H6WfoM9rlVaq1fJ39LP0Ge1yCXytwe1c9zs4EvRb/AHBdCytwe1c9zs4EvRb/AHBZn1UHkvUpiih8l6lM1WhgtI3ruZdgk4EXR9wXH7Sd67mXYJOBF0fcFEU7LWh6t2Y/1OLpSfiOVRy1oerdmP8AU4ulJ+I5XkqeREW0EREBERAREQEREBERBitOgc4Vcyvof0j71Y7ToHOFXMr6H9I+9Y6WKFnJwX+af7FzmHSF0bOTgv8ANP8AYucw6QkFiyYcQpd7lDWA4hST3orrFj+rWbzUf4bVWst/acx96sli+q2XzUf4bVW8t/acx96zUjl2cn048232lbeSdS1M5Ppx5tvtK2MmnQtCbvK2fJwf0s/QZ7XKm31b/k0P6W0dBntcgnMrcHtXPc7OBL0W/wBwXQsrcHtXPc7OBL0W/wBwWZ9VBZM1KWDlD5POhSQetBaXb13MV2KT6OLo+4Li9pfvXcxXaJPo4uj7goin5a0PVuzH+pxdKT8RyqOWtD1bsx/qcXSk/EcryVPIiLaCIiAiIgIiICIiAiIg1rbIAKa9KrmUn1ryqYyjamXqVFQKFQlq32inaufSxUM4LOXNeBSpY4DrC5q6MseWu0tNDrXXrfk+R3BA7zR71y/OSwyQ2iRsjbpcbzdYIOsEYKwrascowKk7LE+V7I4xV8jrrRWgqeUqCsTxRWXM4ONsgIGDH3nHUGgHE9qDqEQcyCGN3CjiY06xeawA49SgMqNqHcqn7TM06CFD2uzudWlO0eKyrlmdVlc2QPIFwgNGOsVOhY7BKKBWHPPI8+4mS7Vsbw51HBxAoRWgNaCuOwYqp2B4WkTe6K9fJ1ZJGNlnIAjlaBGagkljnB2HOucGVdYzQO52KBkm9fR5IOkB8jnNr1OGCUbGUTXDUqRnNZXPY8NAvOApjTQQVdrUL2inaFB2/JsruCAf/Jo96yrnFjfq1jArdEi0pbO+GWSOUXXtccOc1BB1jlX3dFpEhZbLJaHthiAMklQ0E3Rg0uNSeQFdjtDyGtGtrQOumK5VmFU26F4G8iEjpDqaHRPY3rJcMOfYV1C0zNOghSiu5VZUHlVizEtjDAIQf0kRcXihpR73FtCoa2WZzq0p3h4rdzIsropZt0oL7W3d8DWhNdB5U5+rVyREXRkREQEREBERAREQFitUt1jnYYCuOhJp2spe18lVC5QtBLzdaXNoMagegqWq15ZmuJO6AVNcC2npC83m8Z6WeCX3cX6zUvu4v1mrmpebxnpZ4KEy9m1ZLY5j5pZKsbdF17Gila41aVN33cX6zUvu4v1moKpHmFYG6JZ/5kfwKUyNm/ZrK9z4pZLzm3TeexwpUH90bFL33cX6zUvu4v1mqhebxnpZ4JebxnpZ4JfdxfrNS+7i/WaoMFus8csckT5DclY5jqFgNHChoaacVWmZgZPGiWf+ZH8Ctl93F+s1L7uL9ZqCruzGsB+1n/mR/ArO0sAA3TQKaWaupfb7uL9ZqX3cX6zUC83jPSzwS83jPSzwS+7i/Wal93F+s1BA5XzUsdplM0sst8tA3r42to0UGFxahzFsB+1n/mR/ArTfdxfrNS+7i/WaqIfIOb1mshkdDLITKGh157HcGtKUaP3ipi83jPSzwS+7i/Wal93F+s1QLzeM9LPBe4J2tcHB4JGoltPQF4vu4v1mpfdxfrNQWWzyXmtdhvmg4aMVkUFk20lrt+0tbdOsO1jCgUzDM19burqXSXUZERFUEREBERAREQRuV2yG7caDStammzQohxtA+yHeCtBavJiCmLqqmafiT3m+Kxm1zj7B3eb8Stu4hfDZ27FPMNVB2UJx+zv7zPiWN2VZh+zy9sfxq4+TN2BfPJGbAnmGqW7LUw/Zpu2P41jOX5fus/bH+YrubEzYF88gZsCeYao5zjl+62jti/MXg5zSfdLR2xfmK9fN8ewL583R7AnmGqL/AKok+6Wn+l+Yvn+qZPulp/pfmK9/Nsf7oXz5tj/dCeYaov8AqmT7paf6X5i+/wCqJPulp/pfmK8/Nsf7oX35tj/dCeYao4zmk+6Wjti/MXoZxy/dbR2xfmK7fN0ewL783x7AnmGqWMvy/dZ+2P8AMXtuWpj+zTdsfxq5eQM2BfRYmbAnmGqg3Ksx/Z5e2P41kblCc/s7+8z4lbPJGbAvXkzdgTzDVVbapz9g7vN+JexLPxJ7zfFWgWduxfdxCeYarbfKD9kO8FMZIbIA6+0Ak4UNdS3RGF6AVkNfURFU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C:\Users\AmyDesktop\Pictures\download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057400"/>
            <a:ext cx="786136" cy="762000"/>
          </a:xfrm>
          <a:prstGeom prst="rect">
            <a:avLst/>
          </a:prstGeom>
          <a:noFill/>
        </p:spPr>
      </p:pic>
      <p:pic>
        <p:nvPicPr>
          <p:cNvPr id="1045" name="Picture 21" descr="C:\Users\AmyDesktop\Pictures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0"/>
            <a:ext cx="1021374" cy="1106488"/>
          </a:xfrm>
          <a:prstGeom prst="rect">
            <a:avLst/>
          </a:prstGeom>
          <a:noFill/>
        </p:spPr>
      </p:pic>
      <p:pic>
        <p:nvPicPr>
          <p:cNvPr id="1047" name="Picture 23" descr="http://graphics8.nytimes.com/images/2006/11/17/business/17stores.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33600"/>
            <a:ext cx="990600" cy="720436"/>
          </a:xfrm>
          <a:prstGeom prst="rect">
            <a:avLst/>
          </a:prstGeom>
          <a:noFill/>
        </p:spPr>
      </p:pic>
      <p:pic>
        <p:nvPicPr>
          <p:cNvPr id="1048" name="Picture 24" descr="C:\Users\AmyDesktop\AppData\Local\Microsoft\Windows\Temporary Internet Files\Content.IE5\JM7J912R\MC90004812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152400"/>
            <a:ext cx="533400" cy="789200"/>
          </a:xfrm>
          <a:prstGeom prst="rect">
            <a:avLst/>
          </a:prstGeom>
          <a:noFill/>
        </p:spPr>
      </p:pic>
      <p:pic>
        <p:nvPicPr>
          <p:cNvPr id="1049" name="Picture 25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1143000"/>
            <a:ext cx="762000" cy="765473"/>
          </a:xfrm>
          <a:prstGeom prst="rect">
            <a:avLst/>
          </a:prstGeom>
          <a:noFill/>
        </p:spPr>
      </p:pic>
      <p:pic>
        <p:nvPicPr>
          <p:cNvPr id="1057" name="Picture 33" descr="C:\Users\AmyDesktop\AppData\Local\Microsoft\Windows\Temporary Internet Files\Content.IE5\XKB3J48O\MP900438760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1143000"/>
            <a:ext cx="990600" cy="66334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98873" y="7937"/>
            <a:ext cx="3907665" cy="28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9894" y="2953540"/>
            <a:ext cx="4729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学校，教堂，银行，邮局，市政大楼</a:t>
            </a:r>
            <a:r>
              <a:rPr lang="zh-CN" altLang="en-US" sz="1200" dirty="0" smtClean="0"/>
              <a:t>，</a:t>
            </a:r>
            <a:endParaRPr lang="en-US" altLang="zh-CN" sz="1200" dirty="0" smtClean="0"/>
          </a:p>
          <a:p>
            <a:r>
              <a:rPr lang="zh-CN" altLang="en-US" sz="1200" dirty="0" smtClean="0"/>
              <a:t>百</a:t>
            </a:r>
            <a:r>
              <a:rPr lang="zh-CN" altLang="en-US" sz="1200" dirty="0"/>
              <a:t>货公司，公园，我家，超级市场，诊所</a:t>
            </a:r>
            <a:endParaRPr lang="en-US" altLang="zh-CN" sz="1200" dirty="0"/>
          </a:p>
        </p:txBody>
      </p:sp>
      <p:sp>
        <p:nvSpPr>
          <p:cNvPr id="20" name="Rectangle 19"/>
          <p:cNvSpPr/>
          <p:nvPr/>
        </p:nvSpPr>
        <p:spPr>
          <a:xfrm>
            <a:off x="5181600" y="2920241"/>
            <a:ext cx="4729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学校，教堂，银行，邮局，市政大楼</a:t>
            </a:r>
            <a:r>
              <a:rPr lang="zh-CN" altLang="en-US" sz="1200" dirty="0" smtClean="0"/>
              <a:t>，</a:t>
            </a:r>
            <a:endParaRPr lang="en-US" altLang="zh-CN" sz="1200" dirty="0" smtClean="0"/>
          </a:p>
          <a:p>
            <a:r>
              <a:rPr lang="zh-CN" altLang="en-US" sz="1200" dirty="0" smtClean="0"/>
              <a:t>百</a:t>
            </a:r>
            <a:r>
              <a:rPr lang="zh-CN" altLang="en-US" sz="1200" dirty="0"/>
              <a:t>货公司，公园，我家，超级市场，诊所</a:t>
            </a:r>
            <a:endParaRPr lang="en-US" altLang="zh-CN" sz="1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445425"/>
            <a:ext cx="3907665" cy="28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-78581" y="6286527"/>
            <a:ext cx="4729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学校，教堂，银行，邮局，市政大楼</a:t>
            </a:r>
            <a:r>
              <a:rPr lang="zh-CN" altLang="en-US" sz="1200" dirty="0" smtClean="0"/>
              <a:t>，</a:t>
            </a:r>
            <a:endParaRPr lang="en-US" altLang="zh-CN" sz="1200" dirty="0" smtClean="0"/>
          </a:p>
          <a:p>
            <a:r>
              <a:rPr lang="zh-CN" altLang="en-US" sz="1200" dirty="0" smtClean="0"/>
              <a:t>百</a:t>
            </a:r>
            <a:r>
              <a:rPr lang="zh-CN" altLang="en-US" sz="1200" dirty="0"/>
              <a:t>货公司，公园，我家，超级市场，诊所</a:t>
            </a:r>
            <a:endParaRPr lang="en-US" altLang="zh-CN" sz="12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98872" y="3381906"/>
            <a:ext cx="3907665" cy="28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855804" y="6135171"/>
            <a:ext cx="4729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学校，教堂，银行，邮局，市政大楼</a:t>
            </a:r>
            <a:r>
              <a:rPr lang="zh-CN" altLang="en-US" sz="1200" dirty="0" smtClean="0"/>
              <a:t>，</a:t>
            </a:r>
            <a:endParaRPr lang="en-US" altLang="zh-CN" sz="1200" dirty="0" smtClean="0"/>
          </a:p>
          <a:p>
            <a:r>
              <a:rPr lang="zh-CN" altLang="en-US" sz="1200" dirty="0" smtClean="0"/>
              <a:t>百</a:t>
            </a:r>
            <a:r>
              <a:rPr lang="zh-CN" altLang="en-US" sz="1200" dirty="0"/>
              <a:t>货公司，公园，我家，超级市场，诊所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8249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626"/>
            <a:ext cx="92202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Independent Assignment:</a:t>
            </a:r>
          </a:p>
          <a:p>
            <a:r>
              <a:rPr lang="en-US" sz="1600" dirty="0" smtClean="0"/>
              <a:t>Answer the questions on your paper in complete sentences.</a:t>
            </a:r>
          </a:p>
          <a:p>
            <a:endParaRPr lang="en-US" sz="1600" dirty="0" smtClean="0"/>
          </a:p>
          <a:p>
            <a:pPr marL="342900" indent="-342900">
              <a:buAutoNum type="arabicPeriod"/>
            </a:pPr>
            <a:r>
              <a:rPr lang="zh-CN" altLang="en-US" sz="1600" dirty="0" smtClean="0"/>
              <a:t>你们学校离你家远吗？</a:t>
            </a:r>
            <a:endParaRPr lang="en-US" altLang="zh-CN" sz="1600" dirty="0" smtClean="0"/>
          </a:p>
          <a:p>
            <a:pPr marL="3086100" lvl="6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r>
              <a:rPr lang="zh-CN" altLang="en-US" sz="1600" dirty="0"/>
              <a:t>你每天怎么上</a:t>
            </a:r>
            <a:r>
              <a:rPr lang="zh-CN" altLang="en-US" sz="1600" dirty="0" smtClean="0"/>
              <a:t>学？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r>
              <a:rPr lang="zh-CN" altLang="en-US" sz="1600" dirty="0"/>
              <a:t>你家附</a:t>
            </a:r>
            <a:r>
              <a:rPr lang="zh-CN" altLang="en-US" sz="1600" dirty="0" smtClean="0"/>
              <a:t>近有百货公司吗？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r>
              <a:rPr lang="zh-CN" altLang="en-US" sz="1600" dirty="0"/>
              <a:t>你家附近的公</a:t>
            </a:r>
            <a:r>
              <a:rPr lang="zh-CN" altLang="en-US" sz="1600" dirty="0" smtClean="0"/>
              <a:t>园是哪个？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r>
              <a:rPr lang="zh-CN" altLang="en-US" sz="1600" dirty="0" smtClean="0"/>
              <a:t>你经常去那个公园玩吗？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r>
              <a:rPr lang="zh-CN" altLang="en-US" sz="1600" dirty="0"/>
              <a:t>你</a:t>
            </a:r>
            <a:r>
              <a:rPr lang="zh-CN" altLang="en-US" sz="1600" dirty="0" smtClean="0"/>
              <a:t>家</a:t>
            </a:r>
            <a:r>
              <a:rPr lang="zh-CN" altLang="en-US" sz="1600" dirty="0"/>
              <a:t>附</a:t>
            </a:r>
            <a:r>
              <a:rPr lang="zh-CN" altLang="en-US" sz="1600" dirty="0" smtClean="0"/>
              <a:t>近有教堂吗？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r>
              <a:rPr lang="zh-CN" altLang="en-US" sz="1600" dirty="0"/>
              <a:t>你每个星期</a:t>
            </a:r>
            <a:r>
              <a:rPr lang="zh-CN" altLang="en-US" sz="1600" dirty="0" smtClean="0"/>
              <a:t>天都去教堂吗？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endParaRPr lang="en-US" altLang="zh-CN" sz="1600" dirty="0" smtClean="0"/>
          </a:p>
          <a:p>
            <a:pPr marL="342900" indent="-342900">
              <a:buAutoNum type="arabicPeriod"/>
            </a:pPr>
            <a:r>
              <a:rPr lang="zh-CN" altLang="en-US" sz="1600" dirty="0"/>
              <a:t>你每</a:t>
            </a:r>
            <a:r>
              <a:rPr lang="zh-CN" altLang="en-US" sz="1600" dirty="0" smtClean="0"/>
              <a:t>次去教堂多长时间？</a:t>
            </a:r>
            <a:endParaRPr lang="en-US" altLang="zh-CN" sz="1600" dirty="0" smtClean="0"/>
          </a:p>
          <a:p>
            <a:endParaRPr lang="en-US" altLang="zh-CN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130" y="990600"/>
            <a:ext cx="918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Yes: </a:t>
            </a:r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 smtClean="0"/>
              <a:t>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    No: </a:t>
            </a:r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/>
              <a:t> take out </a:t>
            </a:r>
            <a:r>
              <a:rPr lang="zh-CN" altLang="en-US" dirty="0" smtClean="0"/>
              <a:t>吗，</a:t>
            </a:r>
            <a:r>
              <a:rPr lang="en-US" altLang="zh-CN" dirty="0" smtClean="0"/>
              <a:t>add </a:t>
            </a:r>
            <a:r>
              <a:rPr lang="zh-CN" altLang="en-US" dirty="0" smtClean="0"/>
              <a:t>不 </a:t>
            </a:r>
            <a:r>
              <a:rPr lang="en-US" altLang="zh-CN" dirty="0" smtClean="0"/>
              <a:t>before </a:t>
            </a:r>
            <a:r>
              <a:rPr lang="zh-CN" altLang="en-US" dirty="0" smtClean="0"/>
              <a:t>远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95" y="1752600"/>
            <a:ext cx="918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zh-CN" altLang="en-US" dirty="0"/>
              <a:t>怎</a:t>
            </a:r>
            <a:r>
              <a:rPr lang="zh-CN" altLang="en-US" dirty="0" smtClean="0"/>
              <a:t>么 </a:t>
            </a:r>
            <a:r>
              <a:rPr lang="en-US" altLang="zh-CN" dirty="0" smtClean="0"/>
              <a:t>to walk or ride school bus or get a ride </a:t>
            </a:r>
            <a:r>
              <a:rPr lang="zh-CN" altLang="en-US" dirty="0" smtClean="0"/>
              <a:t>坐车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514600"/>
            <a:ext cx="918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Yes: </a:t>
            </a:r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 smtClean="0"/>
              <a:t>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    No: </a:t>
            </a:r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/>
              <a:t> take out </a:t>
            </a:r>
            <a:r>
              <a:rPr lang="zh-CN" altLang="en-US" dirty="0" smtClean="0"/>
              <a:t>吗，</a:t>
            </a:r>
            <a:r>
              <a:rPr lang="en-US" altLang="zh-CN" dirty="0" smtClean="0"/>
              <a:t>add </a:t>
            </a:r>
            <a:r>
              <a:rPr lang="zh-CN" altLang="en-US" dirty="0" smtClean="0"/>
              <a:t>没 </a:t>
            </a:r>
            <a:r>
              <a:rPr lang="en-US" altLang="zh-CN" dirty="0" smtClean="0"/>
              <a:t>before </a:t>
            </a:r>
            <a:r>
              <a:rPr lang="zh-CN" altLang="en-US" dirty="0"/>
              <a:t>有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276600"/>
            <a:ext cx="918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 smtClean="0"/>
              <a:t>change </a:t>
            </a:r>
            <a:r>
              <a:rPr lang="zh-CN" altLang="en-US" dirty="0" smtClean="0"/>
              <a:t>哪个 </a:t>
            </a:r>
            <a:r>
              <a:rPr lang="en-US" altLang="zh-CN" dirty="0" smtClean="0"/>
              <a:t>to the name of the </a:t>
            </a:r>
            <a:r>
              <a:rPr lang="zh-CN" altLang="en-US" dirty="0" smtClean="0"/>
              <a:t>公园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970847"/>
            <a:ext cx="918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Yes: </a:t>
            </a:r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 smtClean="0"/>
              <a:t>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    No: </a:t>
            </a:r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/>
              <a:t> take out </a:t>
            </a:r>
            <a:r>
              <a:rPr lang="zh-CN" altLang="en-US" dirty="0" smtClean="0"/>
              <a:t>吗，</a:t>
            </a:r>
            <a:r>
              <a:rPr lang="en-US" altLang="zh-CN" dirty="0" smtClean="0"/>
              <a:t>add </a:t>
            </a:r>
            <a:r>
              <a:rPr lang="zh-CN" altLang="en-US" dirty="0" smtClean="0"/>
              <a:t>不 </a:t>
            </a:r>
            <a:r>
              <a:rPr lang="en-US" altLang="zh-CN" dirty="0" smtClean="0"/>
              <a:t>before </a:t>
            </a:r>
            <a:r>
              <a:rPr lang="zh-CN" altLang="en-US" dirty="0" smtClean="0"/>
              <a:t>经常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8965" y="4688794"/>
            <a:ext cx="918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Yes: </a:t>
            </a:r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 smtClean="0"/>
              <a:t>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    No: </a:t>
            </a:r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/>
              <a:t> take out </a:t>
            </a:r>
            <a:r>
              <a:rPr lang="zh-CN" altLang="en-US" dirty="0" smtClean="0"/>
              <a:t>吗，</a:t>
            </a:r>
            <a:r>
              <a:rPr lang="en-US" altLang="zh-CN" dirty="0" smtClean="0"/>
              <a:t>add </a:t>
            </a:r>
            <a:r>
              <a:rPr lang="zh-CN" altLang="en-US" dirty="0" smtClean="0"/>
              <a:t>没 </a:t>
            </a:r>
            <a:r>
              <a:rPr lang="en-US" altLang="zh-CN" dirty="0" smtClean="0"/>
              <a:t>before </a:t>
            </a:r>
            <a:r>
              <a:rPr lang="zh-CN" altLang="en-US" dirty="0"/>
              <a:t>有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5469" y="5434677"/>
            <a:ext cx="918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Yes: </a:t>
            </a:r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 smtClean="0"/>
              <a:t>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    No: </a:t>
            </a:r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/>
              <a:t> take out </a:t>
            </a:r>
            <a:r>
              <a:rPr lang="zh-CN" altLang="en-US" dirty="0" smtClean="0"/>
              <a:t>吗，</a:t>
            </a:r>
            <a:r>
              <a:rPr lang="en-US" altLang="zh-CN" dirty="0" smtClean="0"/>
              <a:t>add </a:t>
            </a:r>
            <a:r>
              <a:rPr lang="zh-CN" altLang="en-US" dirty="0" smtClean="0"/>
              <a:t>不 </a:t>
            </a:r>
            <a:r>
              <a:rPr lang="en-US" altLang="zh-CN" dirty="0" smtClean="0"/>
              <a:t>before </a:t>
            </a:r>
            <a:r>
              <a:rPr lang="zh-CN" altLang="en-US" dirty="0" smtClean="0"/>
              <a:t>每个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2339" y="6248400"/>
            <a:ext cx="918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</a:t>
            </a:r>
            <a:r>
              <a:rPr lang="en-US" altLang="zh-CN" dirty="0" smtClean="0"/>
              <a:t>to</a:t>
            </a:r>
            <a:r>
              <a:rPr lang="zh-CN" altLang="en-US" dirty="0" smtClean="0"/>
              <a:t>我，</a:t>
            </a:r>
            <a:r>
              <a:rPr lang="en-US" altLang="zh-CN" dirty="0" smtClean="0"/>
              <a:t>change </a:t>
            </a:r>
            <a:r>
              <a:rPr lang="zh-CN" altLang="en-US" dirty="0" smtClean="0"/>
              <a:t>多长时间</a:t>
            </a:r>
            <a:r>
              <a:rPr lang="en-US" altLang="zh-CN" dirty="0"/>
              <a:t> </a:t>
            </a:r>
            <a:r>
              <a:rPr lang="en-US" altLang="zh-CN" dirty="0" smtClean="0"/>
              <a:t>to the time you spend in</a:t>
            </a:r>
            <a:r>
              <a:rPr lang="zh-CN" altLang="en-US" dirty="0" smtClean="0"/>
              <a:t>教堂</a:t>
            </a:r>
            <a:r>
              <a:rPr lang="en-US" altLang="zh-CN" dirty="0" smtClean="0"/>
              <a:t>. (3 hours/4 hours…)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1030</Words>
  <Application>Microsoft Office PowerPoint</Application>
  <PresentationFormat>On-screen Show (4:3)</PresentationFormat>
  <Paragraphs>230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Get ready for your Unit Test Your test grade is 35% of your grade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37</cp:revision>
  <cp:lastPrinted>2015-09-14T11:26:31Z</cp:lastPrinted>
  <dcterms:created xsi:type="dcterms:W3CDTF">2015-09-13T14:49:16Z</dcterms:created>
  <dcterms:modified xsi:type="dcterms:W3CDTF">2015-09-21T19:00:48Z</dcterms:modified>
</cp:coreProperties>
</file>