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7" r:id="rId2"/>
    <p:sldId id="283" r:id="rId3"/>
    <p:sldId id="282" r:id="rId4"/>
    <p:sldId id="278" r:id="rId5"/>
    <p:sldId id="290" r:id="rId6"/>
    <p:sldId id="288" r:id="rId7"/>
    <p:sldId id="286" r:id="rId8"/>
    <p:sldId id="287" r:id="rId9"/>
    <p:sldId id="289" r:id="rId10"/>
    <p:sldId id="291" r:id="rId11"/>
  </p:sldIdLst>
  <p:sldSz cx="9144000" cy="6858000" type="screen4x3"/>
  <p:notesSz cx="6858000" cy="9083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0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7B010-F256-4C29-91B2-B5F33F4160CF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5888" y="1135063"/>
            <a:ext cx="4086225" cy="3065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71975"/>
            <a:ext cx="5486400" cy="35766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8063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28063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4CE5D-9EF9-44C5-B73A-6F8235001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4950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FBF92-D5C8-4260-9566-6080F181F163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845" y="838200"/>
            <a:ext cx="9053748" cy="523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" y="609600"/>
            <a:ext cx="905374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 NOW   </a:t>
            </a:r>
          </a:p>
          <a:p>
            <a:r>
              <a:rPr lang="en-US" sz="2800" dirty="0" smtClean="0"/>
              <a:t>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4688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 Test Study Guide</a:t>
            </a:r>
            <a:br>
              <a:rPr lang="en-US" dirty="0" smtClean="0"/>
            </a:br>
            <a:r>
              <a:rPr lang="en-US" smtClean="0"/>
              <a:t>Next Monday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(08/24)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8515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75552" y="2455829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最 </a:t>
            </a:r>
            <a:r>
              <a:rPr lang="en-US" altLang="zh-CN" dirty="0" smtClean="0"/>
              <a:t>+ </a:t>
            </a:r>
            <a:r>
              <a:rPr lang="zh-CN" altLang="en-US" dirty="0" smtClean="0"/>
              <a:t>热 </a:t>
            </a:r>
            <a:r>
              <a:rPr lang="en-US" altLang="zh-CN" dirty="0" smtClean="0"/>
              <a:t>= the most + hot = the hottest</a:t>
            </a:r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6576"/>
            <a:ext cx="6170256" cy="198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75552" y="1978776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最 </a:t>
            </a:r>
            <a:r>
              <a:rPr lang="en-US" altLang="zh-CN" sz="2800" dirty="0" smtClean="0">
                <a:solidFill>
                  <a:srgbClr val="FF0000"/>
                </a:solidFill>
              </a:rPr>
              <a:t>+ Adj. </a:t>
            </a: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75552" y="2809233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最 </a:t>
            </a:r>
            <a:r>
              <a:rPr lang="en-US" altLang="zh-CN" sz="2800" dirty="0" smtClean="0">
                <a:solidFill>
                  <a:srgbClr val="FF0000"/>
                </a:solidFill>
              </a:rPr>
              <a:t>+</a:t>
            </a:r>
            <a:r>
              <a:rPr lang="zh-CN" altLang="en-US" sz="2800" dirty="0" smtClean="0">
                <a:solidFill>
                  <a:srgbClr val="FF0000"/>
                </a:solidFill>
              </a:rPr>
              <a:t>喜欢 </a:t>
            </a:r>
            <a:r>
              <a:rPr lang="en-US" altLang="zh-CN" sz="2800" dirty="0" smtClean="0">
                <a:solidFill>
                  <a:srgbClr val="FF0000"/>
                </a:solidFill>
              </a:rPr>
              <a:t> </a:t>
            </a: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9817" y="0"/>
            <a:ext cx="2315817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TASK </a:t>
            </a:r>
            <a:r>
              <a:rPr lang="en-US" sz="2400" dirty="0"/>
              <a:t>1</a:t>
            </a:r>
            <a:endParaRPr lang="en-US" sz="2400" dirty="0" smtClean="0"/>
          </a:p>
          <a:p>
            <a:r>
              <a:rPr lang="en-US" sz="2400" dirty="0" smtClean="0"/>
              <a:t>Group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Choose 5 words to illustrate on the big paper.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175552" y="3318648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Like…the most</a:t>
            </a:r>
          </a:p>
          <a:p>
            <a:endParaRPr lang="en-US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0"/>
            <a:ext cx="6170256" cy="198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0609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4299466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sz="2400" dirty="0" smtClean="0"/>
              <a:t>明天有大晴天。</a:t>
            </a:r>
            <a:endParaRPr lang="en-US" altLang="zh-CN" sz="2400" dirty="0" smtClean="0"/>
          </a:p>
          <a:p>
            <a:pPr marL="342900" indent="-342900">
              <a:buAutoNum type="arabicPeriod"/>
            </a:pPr>
            <a:r>
              <a:rPr lang="zh-CN" altLang="en-US" sz="2400" dirty="0" smtClean="0"/>
              <a:t>星期五是小雨。</a:t>
            </a:r>
            <a:endParaRPr lang="en-US" altLang="zh-CN" sz="2400" dirty="0" smtClean="0"/>
          </a:p>
          <a:p>
            <a:pPr marL="342900" indent="-342900">
              <a:buAutoNum type="arabicPeriod"/>
            </a:pPr>
            <a:r>
              <a:rPr lang="zh-CN" altLang="en-US" sz="2400" dirty="0" smtClean="0"/>
              <a:t>昨天雷雨。</a:t>
            </a:r>
            <a:endParaRPr lang="en-US" altLang="zh-CN" sz="2400" dirty="0" smtClean="0"/>
          </a:p>
          <a:p>
            <a:pPr marL="342900" indent="-342900">
              <a:buAutoNum type="arabicPeriod"/>
            </a:pPr>
            <a:r>
              <a:rPr lang="zh-CN" altLang="en-US" sz="2400" dirty="0" smtClean="0"/>
              <a:t>这个星期一是风。</a:t>
            </a:r>
            <a:endParaRPr lang="en-US" altLang="zh-CN" sz="2400" dirty="0" smtClean="0"/>
          </a:p>
          <a:p>
            <a:pPr marL="342900" indent="-342900">
              <a:buAutoNum type="arabicPeriod"/>
            </a:pPr>
            <a:r>
              <a:rPr lang="zh-CN" altLang="en-US" sz="2400" dirty="0" smtClean="0"/>
              <a:t>今天有多云。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975188" y="3505200"/>
            <a:ext cx="9137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TASK 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39601" y="4299466"/>
            <a:ext cx="617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smtClean="0"/>
              <a:t>6. </a:t>
            </a:r>
            <a:r>
              <a:rPr lang="zh-CN" altLang="en-US" sz="2400" dirty="0" smtClean="0"/>
              <a:t>明天有阴天。</a:t>
            </a:r>
            <a:endParaRPr lang="en-US" altLang="zh-CN" sz="2400" dirty="0" smtClean="0"/>
          </a:p>
          <a:p>
            <a:pPr marL="342900" indent="-342900"/>
            <a:r>
              <a:rPr lang="en-US" sz="2400" dirty="0" smtClean="0"/>
              <a:t>7. </a:t>
            </a:r>
            <a:r>
              <a:rPr lang="zh-CN" altLang="en-US" sz="2400" dirty="0" smtClean="0"/>
              <a:t>星期二雪。</a:t>
            </a:r>
            <a:endParaRPr lang="en-US" altLang="zh-CN" sz="2400" dirty="0" smtClean="0"/>
          </a:p>
          <a:p>
            <a:pPr marL="342900" indent="-342900"/>
            <a:r>
              <a:rPr lang="en-US" sz="2400" dirty="0" smtClean="0"/>
              <a:t>8. </a:t>
            </a:r>
            <a:r>
              <a:rPr lang="zh-CN" altLang="en-US" sz="2400" dirty="0" smtClean="0"/>
              <a:t>今天是冰雹。</a:t>
            </a:r>
            <a:endParaRPr lang="en-US" altLang="zh-CN" sz="2400" dirty="0" smtClean="0"/>
          </a:p>
          <a:p>
            <a:pPr marL="342900" indent="-342900"/>
            <a:r>
              <a:rPr lang="en-US" sz="2400" dirty="0" smtClean="0"/>
              <a:t>9.</a:t>
            </a:r>
            <a:r>
              <a:rPr lang="zh-CN" altLang="en-US" sz="2400" dirty="0" smtClean="0"/>
              <a:t>今天很是暖和。</a:t>
            </a:r>
            <a:endParaRPr lang="en-US" altLang="zh-CN" sz="2400" dirty="0" smtClean="0"/>
          </a:p>
          <a:p>
            <a:pPr marL="342900" indent="-342900"/>
            <a:r>
              <a:rPr lang="en-US" sz="2400" dirty="0" smtClean="0"/>
              <a:t>10.</a:t>
            </a:r>
            <a:r>
              <a:rPr lang="zh-CN" altLang="en-US" sz="2400" dirty="0" smtClean="0"/>
              <a:t>今天最低气温有左右五度。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52088" cy="294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95600" y="35052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the top part of your paper to fix the mistakes.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42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115523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7200" y="349454"/>
            <a:ext cx="3733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TASK 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8373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1" y="1676400"/>
            <a:ext cx="8988414" cy="4191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62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5727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33400"/>
            <a:ext cx="7620000" cy="56951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7221" y="35052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Chinese class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43434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Make a call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51816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know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640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1743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" y="685800"/>
            <a:ext cx="8981364" cy="46631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6406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Task 2 reference: </a:t>
            </a:r>
            <a:r>
              <a:rPr lang="en-US" sz="3200" dirty="0" smtClean="0">
                <a:solidFill>
                  <a:srgbClr val="FF0000"/>
                </a:solidFill>
              </a:rPr>
              <a:t>QUIZLET- 08/20 Task 2 reference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0807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158" y="2102577"/>
            <a:ext cx="9144000" cy="47554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7531" y="1524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Task 3 reference:</a:t>
            </a:r>
            <a:endParaRPr lang="en-US" sz="3200" dirty="0">
              <a:solidFill>
                <a:srgbClr val="FF0000"/>
              </a:solidFill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      City + season + (sometimes/often) + weather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City + season + </a:t>
            </a:r>
            <a:r>
              <a:rPr lang="zh-CN" altLang="en-US" sz="3200" dirty="0" smtClean="0">
                <a:solidFill>
                  <a:srgbClr val="FF0000"/>
                </a:solidFill>
              </a:rPr>
              <a:t>的 </a:t>
            </a:r>
            <a:r>
              <a:rPr lang="en-US" altLang="zh-CN" sz="3200" dirty="0" smtClean="0">
                <a:solidFill>
                  <a:srgbClr val="FF0000"/>
                </a:solidFill>
              </a:rPr>
              <a:t>+temperature + </a:t>
            </a:r>
            <a:r>
              <a:rPr lang="zh-CN" altLang="en-US" sz="3200" dirty="0" smtClean="0">
                <a:solidFill>
                  <a:srgbClr val="FF0000"/>
                </a:solidFill>
              </a:rPr>
              <a:t>是</a:t>
            </a:r>
            <a:r>
              <a:rPr lang="en-US" altLang="zh-CN" sz="3200" dirty="0" smtClean="0">
                <a:solidFill>
                  <a:srgbClr val="FF0000"/>
                </a:solidFill>
              </a:rPr>
              <a:t>/</a:t>
            </a:r>
            <a:r>
              <a:rPr lang="zh-CN" altLang="en-US" sz="3200" dirty="0" smtClean="0">
                <a:solidFill>
                  <a:srgbClr val="FF0000"/>
                </a:solidFill>
              </a:rPr>
              <a:t>在</a:t>
            </a:r>
            <a:r>
              <a:rPr lang="en-US" altLang="zh-CN" sz="3200" dirty="0" smtClean="0">
                <a:solidFill>
                  <a:srgbClr val="FF0000"/>
                </a:solidFill>
              </a:rPr>
              <a:t>/</a:t>
            </a:r>
            <a:r>
              <a:rPr lang="zh-CN" altLang="en-US" sz="3200" dirty="0" smtClean="0">
                <a:solidFill>
                  <a:srgbClr val="FF0000"/>
                </a:solidFill>
              </a:rPr>
              <a:t>有 </a:t>
            </a:r>
            <a:r>
              <a:rPr lang="en-US" altLang="zh-CN" sz="3200" dirty="0" smtClean="0">
                <a:solidFill>
                  <a:srgbClr val="FF0000"/>
                </a:solidFill>
              </a:rPr>
              <a:t>+ degree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6998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86186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Homework Task 4 reference:</a:t>
            </a:r>
            <a:endParaRPr lang="en-US" sz="3200" dirty="0">
              <a:solidFill>
                <a:srgbClr val="FF0000"/>
              </a:solidFill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      time of day + time</a:t>
            </a:r>
          </a:p>
          <a:p>
            <a:pPr algn="ctr"/>
            <a:r>
              <a:rPr lang="zh-CN" altLang="en-US" sz="3200" dirty="0" smtClean="0">
                <a:solidFill>
                  <a:srgbClr val="FF0000"/>
                </a:solidFill>
              </a:rPr>
              <a:t> 早上      </a:t>
            </a:r>
            <a:endParaRPr lang="en-US" altLang="zh-CN" sz="3200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sz="3200" dirty="0" smtClean="0">
                <a:solidFill>
                  <a:srgbClr val="FF0000"/>
                </a:solidFill>
              </a:rPr>
              <a:t> 上午         </a:t>
            </a:r>
            <a:endParaRPr lang="en-US" altLang="zh-CN" sz="3200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sz="3200" dirty="0">
                <a:solidFill>
                  <a:srgbClr val="FF0000"/>
                </a:solidFill>
              </a:rPr>
              <a:t>中</a:t>
            </a:r>
            <a:r>
              <a:rPr lang="zh-CN" altLang="en-US" sz="3200" dirty="0" smtClean="0">
                <a:solidFill>
                  <a:srgbClr val="FF0000"/>
                </a:solidFill>
              </a:rPr>
              <a:t>午</a:t>
            </a:r>
            <a:endParaRPr lang="en-US" altLang="zh-CN" sz="3200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sz="3200" dirty="0">
                <a:solidFill>
                  <a:srgbClr val="FF0000"/>
                </a:solidFill>
              </a:rPr>
              <a:t>下</a:t>
            </a:r>
            <a:r>
              <a:rPr lang="zh-CN" altLang="en-US" sz="3200" dirty="0" smtClean="0">
                <a:solidFill>
                  <a:srgbClr val="FF0000"/>
                </a:solidFill>
              </a:rPr>
              <a:t>午</a:t>
            </a:r>
            <a:endParaRPr lang="en-US" altLang="zh-CN" sz="3200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sz="3200" dirty="0">
                <a:solidFill>
                  <a:srgbClr val="FF0000"/>
                </a:solidFill>
              </a:rPr>
              <a:t>晚上</a:t>
            </a:r>
            <a:endParaRPr lang="en-US" sz="3200" dirty="0" smtClean="0">
              <a:solidFill>
                <a:srgbClr val="FF0000"/>
              </a:solidFill>
            </a:endParaRPr>
          </a:p>
          <a:p>
            <a:pPr algn="ctr"/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06638" y="1249835"/>
            <a:ext cx="2895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Example: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6:00  </a:t>
            </a:r>
            <a:r>
              <a:rPr lang="zh-CN" altLang="en-US" sz="3200" dirty="0" smtClean="0">
                <a:solidFill>
                  <a:srgbClr val="FF0000"/>
                </a:solidFill>
              </a:rPr>
              <a:t>六点</a:t>
            </a:r>
            <a:endParaRPr lang="en-US" altLang="zh-CN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2:30 </a:t>
            </a:r>
            <a:r>
              <a:rPr lang="zh-CN" altLang="en-US" sz="3200" dirty="0" smtClean="0">
                <a:solidFill>
                  <a:srgbClr val="FF0000"/>
                </a:solidFill>
              </a:rPr>
              <a:t>两点半</a:t>
            </a:r>
            <a:endParaRPr lang="en-US" altLang="zh-CN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7:15 </a:t>
            </a:r>
            <a:r>
              <a:rPr lang="zh-CN" altLang="en-US" sz="3200" dirty="0" smtClean="0">
                <a:solidFill>
                  <a:srgbClr val="FF0000"/>
                </a:solidFill>
              </a:rPr>
              <a:t>七点一刻</a:t>
            </a:r>
            <a:endParaRPr lang="en-US" altLang="zh-CN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5:09 </a:t>
            </a:r>
            <a:r>
              <a:rPr lang="zh-CN" altLang="en-US" sz="3200" dirty="0" smtClean="0">
                <a:solidFill>
                  <a:srgbClr val="FF0000"/>
                </a:solidFill>
              </a:rPr>
              <a:t>五点零九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4149720"/>
            <a:ext cx="510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6:20 am</a:t>
            </a:r>
          </a:p>
          <a:p>
            <a:endParaRPr lang="en-US" sz="2800" dirty="0"/>
          </a:p>
          <a:p>
            <a:r>
              <a:rPr lang="en-US" sz="2800" dirty="0" smtClean="0"/>
              <a:t>3:50 pm</a:t>
            </a:r>
          </a:p>
          <a:p>
            <a:endParaRPr lang="en-US" sz="2800" dirty="0"/>
          </a:p>
          <a:p>
            <a:r>
              <a:rPr lang="en-US" sz="2800" dirty="0" smtClean="0"/>
              <a:t>9:35 pm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288206" y="4127688"/>
            <a:ext cx="510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8:00 am</a:t>
            </a:r>
          </a:p>
          <a:p>
            <a:endParaRPr lang="en-US" sz="2800" dirty="0" smtClean="0"/>
          </a:p>
          <a:p>
            <a:r>
              <a:rPr lang="en-US" sz="2800" dirty="0" smtClean="0"/>
              <a:t>12:00  noon</a:t>
            </a:r>
          </a:p>
          <a:p>
            <a:endParaRPr lang="en-US" sz="2800" dirty="0"/>
          </a:p>
          <a:p>
            <a:r>
              <a:rPr lang="en-US" sz="2800" dirty="0" smtClean="0"/>
              <a:t>2:30 pm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372703" y="4178683"/>
            <a:ext cx="510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6:15 pm</a:t>
            </a:r>
          </a:p>
          <a:p>
            <a:endParaRPr lang="en-US" sz="2800" dirty="0"/>
          </a:p>
          <a:p>
            <a:r>
              <a:rPr lang="en-US" sz="2800" dirty="0" smtClean="0"/>
              <a:t>10:05 am</a:t>
            </a:r>
          </a:p>
          <a:p>
            <a:endParaRPr lang="en-US" sz="2800" dirty="0"/>
          </a:p>
          <a:p>
            <a:r>
              <a:rPr lang="en-US" sz="2800" dirty="0" smtClean="0"/>
              <a:t>8:45 pm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766895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244</Words>
  <Application>Microsoft Office PowerPoint</Application>
  <PresentationFormat>On-screen Show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Unit Test Study Guide Next Monday (08/24)</vt:lpstr>
    </vt:vector>
  </TitlesOfParts>
  <Company>Emory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AmyDesktop</dc:creator>
  <cp:lastModifiedBy>Amy Feng</cp:lastModifiedBy>
  <cp:revision>98</cp:revision>
  <cp:lastPrinted>2014-04-15T20:27:00Z</cp:lastPrinted>
  <dcterms:created xsi:type="dcterms:W3CDTF">2014-04-12T15:55:04Z</dcterms:created>
  <dcterms:modified xsi:type="dcterms:W3CDTF">2015-08-23T18:07:03Z</dcterms:modified>
</cp:coreProperties>
</file>