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8" r:id="rId2"/>
    <p:sldId id="287" r:id="rId3"/>
    <p:sldId id="286" r:id="rId4"/>
    <p:sldId id="256" r:id="rId5"/>
    <p:sldId id="291" r:id="rId6"/>
    <p:sldId id="292" r:id="rId7"/>
    <p:sldId id="299" r:id="rId8"/>
  </p:sldIdLst>
  <p:sldSz cx="9144000" cy="6858000" type="screen4x3"/>
  <p:notesSz cx="6858000" cy="9083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645" autoAdjust="0"/>
    <p:restoredTop sz="94660"/>
  </p:normalViewPr>
  <p:slideViewPr>
    <p:cSldViewPr>
      <p:cViewPr varScale="1">
        <p:scale>
          <a:sx n="97" d="100"/>
          <a:sy n="97" d="100"/>
        </p:scale>
        <p:origin x="-9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7B010-F256-4C29-91B2-B5F33F4160CF}" type="datetimeFigureOut">
              <a:rPr lang="en-US" smtClean="0"/>
              <a:pPr/>
              <a:t>8/30/2015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5888" y="1135063"/>
            <a:ext cx="4086225" cy="3065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71975"/>
            <a:ext cx="5486400" cy="35766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8063"/>
            <a:ext cx="2971800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28063"/>
            <a:ext cx="2971800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4CE5D-9EF9-44C5-B73A-6F8235001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4950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F41AAC-EF07-4ED6-99DB-8FFADB0AE0C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241361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BF92-D5C8-4260-9566-6080F181F163}" type="datetimeFigureOut">
              <a:rPr lang="en-US" smtClean="0"/>
              <a:pPr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6391-0F7C-4855-B2C6-86BBF8AE7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BF92-D5C8-4260-9566-6080F181F163}" type="datetimeFigureOut">
              <a:rPr lang="en-US" smtClean="0"/>
              <a:pPr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6391-0F7C-4855-B2C6-86BBF8AE7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BF92-D5C8-4260-9566-6080F181F163}" type="datetimeFigureOut">
              <a:rPr lang="en-US" smtClean="0"/>
              <a:pPr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6391-0F7C-4855-B2C6-86BBF8AE7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BF92-D5C8-4260-9566-6080F181F163}" type="datetimeFigureOut">
              <a:rPr lang="en-US" smtClean="0"/>
              <a:pPr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6391-0F7C-4855-B2C6-86BBF8AE7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BF92-D5C8-4260-9566-6080F181F163}" type="datetimeFigureOut">
              <a:rPr lang="en-US" smtClean="0"/>
              <a:pPr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6391-0F7C-4855-B2C6-86BBF8AE7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BF92-D5C8-4260-9566-6080F181F163}" type="datetimeFigureOut">
              <a:rPr lang="en-US" smtClean="0"/>
              <a:pPr/>
              <a:t>8/30/2015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6391-0F7C-4855-B2C6-86BBF8AE7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BF92-D5C8-4260-9566-6080F181F163}" type="datetimeFigureOut">
              <a:rPr lang="en-US" smtClean="0"/>
              <a:pPr/>
              <a:t>8/30/2015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6391-0F7C-4855-B2C6-86BBF8AE7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BF92-D5C8-4260-9566-6080F181F163}" type="datetimeFigureOut">
              <a:rPr lang="en-US" smtClean="0"/>
              <a:pPr/>
              <a:t>8/30/2015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6391-0F7C-4855-B2C6-86BBF8AE7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BF92-D5C8-4260-9566-6080F181F163}" type="datetimeFigureOut">
              <a:rPr lang="en-US" smtClean="0"/>
              <a:pPr/>
              <a:t>8/30/2015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6391-0F7C-4855-B2C6-86BBF8AE7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BF92-D5C8-4260-9566-6080F181F163}" type="datetimeFigureOut">
              <a:rPr lang="en-US" smtClean="0"/>
              <a:pPr/>
              <a:t>8/30/2015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6391-0F7C-4855-B2C6-86BBF8AE7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BF92-D5C8-4260-9566-6080F181F163}" type="datetimeFigureOut">
              <a:rPr lang="en-US" smtClean="0"/>
              <a:pPr/>
              <a:t>8/30/2015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6391-0F7C-4855-B2C6-86BBF8AE7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FBF92-D5C8-4260-9566-6080F181F163}" type="datetimeFigureOut">
              <a:rPr lang="en-US" smtClean="0"/>
              <a:pPr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66391-0F7C-4855-B2C6-86BBF8AE7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png"/><Relationship Id="rId7" Type="http://schemas.openxmlformats.org/officeDocument/2006/relationships/image" Target="../media/image1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1470025"/>
          </a:xfrm>
        </p:spPr>
        <p:txBody>
          <a:bodyPr/>
          <a:lstStyle/>
          <a:p>
            <a:r>
              <a:rPr lang="en-US" dirty="0" smtClean="0"/>
              <a:t>Turn in your homework</a:t>
            </a:r>
            <a:br>
              <a:rPr lang="en-US" dirty="0" smtClean="0"/>
            </a:br>
            <a:r>
              <a:rPr lang="en-US" dirty="0" smtClean="0"/>
              <a:t>Last time’s paper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133600"/>
            <a:ext cx="6591300" cy="445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-228600"/>
            <a:ext cx="5592666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876800" y="1143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got sick today,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486400" y="2590800"/>
            <a:ext cx="228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781800" y="1447800"/>
            <a:ext cx="236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还</a:t>
            </a:r>
            <a:r>
              <a:rPr lang="en-US" altLang="zh-CN" dirty="0" smtClean="0"/>
              <a:t>-</a:t>
            </a:r>
            <a:r>
              <a:rPr lang="en-US" altLang="zh-CN" dirty="0" err="1" smtClean="0"/>
              <a:t>hai</a:t>
            </a:r>
            <a:r>
              <a:rPr lang="en-US" altLang="zh-CN" dirty="0" smtClean="0"/>
              <a:t> :also, </a:t>
            </a:r>
            <a:r>
              <a:rPr lang="en-US" dirty="0" smtClean="0"/>
              <a:t>even more; indicates an increase from a certain level or a supplement.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791200" y="2971800"/>
            <a:ext cx="152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58000" y="25908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没</a:t>
            </a:r>
            <a:r>
              <a:rPr lang="en-US" altLang="zh-CN" dirty="0" smtClean="0"/>
              <a:t>=</a:t>
            </a:r>
            <a:r>
              <a:rPr lang="zh-CN" altLang="en-US" dirty="0" smtClean="0"/>
              <a:t>没有</a:t>
            </a:r>
            <a:endParaRPr lang="en-US" altLang="zh-CN" dirty="0" smtClean="0"/>
          </a:p>
          <a:p>
            <a:r>
              <a:rPr lang="en-US" dirty="0" smtClean="0"/>
              <a:t>Didn’t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0" y="3124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 didn’t go to school today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324600" y="3429000"/>
            <a:ext cx="228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562600" y="3886200"/>
            <a:ext cx="228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29200" y="3886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Mom took me to see doctor in the afternoon.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0" y="41910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 </a:t>
            </a:r>
            <a:r>
              <a:rPr lang="zh-CN" altLang="en-US" sz="1600" dirty="0" smtClean="0"/>
              <a:t>带 </a:t>
            </a:r>
            <a:r>
              <a:rPr lang="en-US" altLang="zh-CN" sz="1600" dirty="0" smtClean="0"/>
              <a:t>B </a:t>
            </a:r>
            <a:r>
              <a:rPr lang="zh-CN" altLang="en-US" sz="1600" dirty="0" smtClean="0"/>
              <a:t>去 </a:t>
            </a:r>
            <a:r>
              <a:rPr lang="en-US" altLang="zh-CN" sz="1600" dirty="0" smtClean="0"/>
              <a:t>do something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0" y="44958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 </a:t>
            </a:r>
            <a:r>
              <a:rPr lang="en-US" altLang="zh-CN" sz="1600" dirty="0" smtClean="0"/>
              <a:t>=</a:t>
            </a:r>
            <a:r>
              <a:rPr lang="zh-CN" altLang="en-US" sz="1600" dirty="0" smtClean="0"/>
              <a:t>妈妈    </a:t>
            </a:r>
            <a:r>
              <a:rPr lang="en-US" altLang="zh-CN" sz="1600" dirty="0" smtClean="0"/>
              <a:t>B=</a:t>
            </a:r>
            <a:r>
              <a:rPr lang="zh-CN" altLang="en-US" sz="1600" dirty="0" smtClean="0"/>
              <a:t>我</a:t>
            </a:r>
            <a:endParaRPr lang="en-US" altLang="zh-CN" sz="1600" dirty="0" smtClean="0"/>
          </a:p>
          <a:p>
            <a:r>
              <a:rPr lang="en-US" sz="1600" dirty="0" smtClean="0"/>
              <a:t>Do something=</a:t>
            </a:r>
            <a:r>
              <a:rPr lang="zh-CN" altLang="en-US" sz="1600" dirty="0" smtClean="0"/>
              <a:t>看医生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934200" y="52578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了</a:t>
            </a:r>
            <a:r>
              <a:rPr lang="en-US" altLang="zh-CN" sz="1200" dirty="0" smtClean="0"/>
              <a:t> changes “take” to “took”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0" y="2438400"/>
            <a:ext cx="2362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I have a fever, I cough and I also have a headache.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9" grpId="0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7063" y="0"/>
            <a:ext cx="5349875" cy="693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0" y="4114801"/>
            <a:ext cx="2667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You can use any subject:</a:t>
            </a:r>
          </a:p>
          <a:p>
            <a:r>
              <a:rPr lang="en-US" sz="1400" dirty="0" smtClean="0"/>
              <a:t>He/I/his brother/my friend…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4572000"/>
            <a:ext cx="3429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1 &amp;2 </a:t>
            </a:r>
            <a:r>
              <a:rPr lang="en-US" sz="1400" dirty="0" smtClean="0"/>
              <a:t>Sentence structure is:</a:t>
            </a:r>
          </a:p>
          <a:p>
            <a:r>
              <a:rPr lang="en-US" sz="1200" u="sng" dirty="0" smtClean="0"/>
              <a:t>Subject + time of day/time + do something.</a:t>
            </a:r>
          </a:p>
          <a:p>
            <a:endParaRPr lang="en-US" sz="1400" dirty="0" smtClean="0"/>
          </a:p>
          <a:p>
            <a:r>
              <a:rPr lang="en-US" sz="1400" dirty="0" smtClean="0"/>
              <a:t>Examples: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He + early morning + get up.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He + 8:00 + eat breakfast.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-38099" y="6300084"/>
            <a:ext cx="3581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3.4. and 5 </a:t>
            </a:r>
            <a:r>
              <a:rPr lang="en-US" sz="1400" dirty="0" smtClean="0"/>
              <a:t>sentence structure is:</a:t>
            </a:r>
          </a:p>
          <a:p>
            <a:r>
              <a:rPr lang="en-US" sz="1400" u="sng" dirty="0" smtClean="0"/>
              <a:t>Subject + cough/have a headache/have a fever.</a:t>
            </a:r>
          </a:p>
          <a:p>
            <a:endParaRPr lang="en-US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00" y="4572000"/>
            <a:ext cx="2286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6. </a:t>
            </a:r>
            <a:r>
              <a:rPr lang="en-US" sz="1400" dirty="0" smtClean="0"/>
              <a:t>Sentence structure is:</a:t>
            </a:r>
          </a:p>
          <a:p>
            <a:endParaRPr lang="en-US" sz="1400" dirty="0" smtClean="0"/>
          </a:p>
          <a:p>
            <a:r>
              <a:rPr lang="en-US" sz="1400" u="sng" dirty="0" smtClean="0"/>
              <a:t>Mom + take + him + go to + see doctor + </a:t>
            </a:r>
            <a:r>
              <a:rPr lang="zh-CN" altLang="en-US" sz="1400" u="sng" dirty="0" smtClean="0"/>
              <a:t>了。</a:t>
            </a:r>
            <a:endParaRPr lang="en-US" sz="1400" u="sng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02636" y="215178"/>
            <a:ext cx="56387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Task 1: Use </a:t>
            </a:r>
            <a:r>
              <a:rPr lang="en-US" b="1" i="1" u="sng" dirty="0" err="1" smtClean="0"/>
              <a:t>quizlet</a:t>
            </a:r>
            <a:r>
              <a:rPr lang="en-US" b="1" i="1" u="sng" dirty="0" smtClean="0"/>
              <a:t>-</a:t>
            </a:r>
            <a:r>
              <a:rPr lang="zh-CN" altLang="en-US" b="1" i="1" u="sng" dirty="0"/>
              <a:t>生病 </a:t>
            </a:r>
            <a:r>
              <a:rPr lang="en-US" altLang="zh-CN" b="1" i="1" u="sng" dirty="0" smtClean="0"/>
              <a:t>1 </a:t>
            </a:r>
            <a:r>
              <a:rPr lang="en-US" altLang="zh-CN" dirty="0" smtClean="0"/>
              <a:t>words to describe the pictures </a:t>
            </a:r>
            <a:r>
              <a:rPr lang="en-US" altLang="zh-CN" b="1" u="sng" dirty="0" smtClean="0">
                <a:solidFill>
                  <a:srgbClr val="FF0000"/>
                </a:solidFill>
              </a:rPr>
              <a:t>ON YOUR OWN PAPER.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38800" y="707622"/>
            <a:ext cx="1752600" cy="27213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362201" y="3813456"/>
            <a:ext cx="68198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Task 2: write 1 sentence to describe each picture </a:t>
            </a:r>
            <a:r>
              <a:rPr lang="en-US" altLang="zh-CN" b="1" u="sng" dirty="0">
                <a:solidFill>
                  <a:srgbClr val="FF0000"/>
                </a:solidFill>
              </a:rPr>
              <a:t>ON YOUR OWN PAPER</a:t>
            </a:r>
            <a:r>
              <a:rPr lang="en-US" altLang="zh-CN" b="1" u="sng" dirty="0" smtClean="0">
                <a:solidFill>
                  <a:srgbClr val="FF0000"/>
                </a:solidFill>
              </a:rPr>
              <a:t>. </a:t>
            </a:r>
            <a:r>
              <a:rPr lang="en-US" dirty="0" smtClean="0"/>
              <a:t>(structures are provided)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-4953000"/>
            <a:ext cx="6817463" cy="899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81000" y="0"/>
            <a:ext cx="800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Task 3: Read the conversations and choose the answers based on what you read.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2918" y="3352800"/>
            <a:ext cx="3647661" cy="360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47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TASK 4 Homework  QUIZLET instructions – 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生病 </a:t>
            </a:r>
            <a:r>
              <a:rPr lang="en-US" altLang="zh-CN" sz="1600" b="1" dirty="0">
                <a:solidFill>
                  <a:srgbClr val="FF0000"/>
                </a:solidFill>
              </a:rPr>
              <a:t>2</a:t>
            </a:r>
            <a:r>
              <a:rPr lang="zh-CN" altLang="en-US" sz="1600" b="1" dirty="0" smtClean="0"/>
              <a:t> </a:t>
            </a:r>
            <a:r>
              <a:rPr lang="en-US" sz="1600" b="1" dirty="0" smtClean="0"/>
              <a:t>each section is 20%   </a:t>
            </a:r>
            <a:r>
              <a:rPr lang="en-US" dirty="0" smtClean="0"/>
              <a:t> </a:t>
            </a:r>
          </a:p>
          <a:p>
            <a:pPr marL="342900" indent="-342900">
              <a:buAutoNum type="arabicPeriod"/>
            </a:pPr>
            <a:r>
              <a:rPr lang="en-US" dirty="0" smtClean="0"/>
              <a:t>Learn-Make sure you finish 100%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Speller-Make sure you finish 100%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Scatter-The time needs to be within 35 seconds.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Test- </a:t>
            </a:r>
            <a:r>
              <a:rPr lang="en-US" u="sng" dirty="0" smtClean="0"/>
              <a:t>Create New Test </a:t>
            </a:r>
            <a:r>
              <a:rPr lang="en-US" dirty="0" smtClean="0"/>
              <a:t>after you change the settings to: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839207"/>
            <a:ext cx="2238375" cy="381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755374" y="1115342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783370" y="1116350"/>
            <a:ext cx="752061" cy="208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5240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doesn’t matter.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13716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100</a:t>
            </a:r>
            <a:endParaRPr lang="en-US" sz="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374" y="1802271"/>
            <a:ext cx="2657143" cy="257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92" y="2108144"/>
            <a:ext cx="1476190" cy="1066667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457200" y="2667000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2590800"/>
            <a:ext cx="75537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The comment doesn’t matter.</a:t>
            </a:r>
            <a:endParaRPr lang="en-US" sz="8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524001" y="3124201"/>
            <a:ext cx="1066799" cy="76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67000" y="29718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12</a:t>
            </a:r>
            <a:endParaRPr lang="en-US" sz="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7963" y="3882934"/>
            <a:ext cx="1009524" cy="52381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2438400" y="4038600"/>
            <a:ext cx="786806" cy="129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76600" y="37338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less than 40</a:t>
            </a:r>
            <a:endParaRPr lang="en-US" sz="8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38400" y="4385622"/>
            <a:ext cx="1371600" cy="25016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33191" y="676460"/>
            <a:ext cx="3310809" cy="61863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笔</a:t>
            </a:r>
            <a:r>
              <a:rPr lang="zh-CN" altLang="en-US" b="1" dirty="0" smtClean="0"/>
              <a:t>记</a:t>
            </a:r>
            <a:r>
              <a:rPr lang="en-US" altLang="zh-CN" b="1" dirty="0" smtClean="0"/>
              <a:t>notes: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828800" y="914400"/>
            <a:ext cx="609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10/10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219200" y="2133600"/>
            <a:ext cx="137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10/10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282687" y="6656402"/>
            <a:ext cx="6096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smtClean="0"/>
              <a:t>10 of 10</a:t>
            </a:r>
            <a:endParaRPr lang="en-US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1143000" y="2895600"/>
            <a:ext cx="381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</a:t>
            </a:r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82861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/>
          <p:cNvSpPr>
            <a:spLocks noChangeArrowheads="1"/>
          </p:cNvSpPr>
          <p:nvPr/>
        </p:nvSpPr>
        <p:spPr bwMode="auto">
          <a:xfrm>
            <a:off x="381000" y="76200"/>
            <a:ext cx="8763000" cy="6400800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 w="2857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47107" name="Line 3"/>
          <p:cNvSpPr>
            <a:spLocks noChangeShapeType="1"/>
          </p:cNvSpPr>
          <p:nvPr/>
        </p:nvSpPr>
        <p:spPr bwMode="auto">
          <a:xfrm>
            <a:off x="1752600" y="4419600"/>
            <a:ext cx="60198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>
            <a:off x="3124200" y="2514600"/>
            <a:ext cx="32766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3657600" y="4495800"/>
            <a:ext cx="0" cy="19812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6096000" y="4495800"/>
            <a:ext cx="0" cy="19812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4953000" y="2514600"/>
            <a:ext cx="0" cy="19050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228600" y="306388"/>
            <a:ext cx="3429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200" dirty="0" smtClean="0">
                <a:solidFill>
                  <a:srgbClr val="FF0000"/>
                </a:solidFill>
                <a:latin typeface="Arial" charset="0"/>
              </a:rPr>
              <a:t>生病</a:t>
            </a:r>
            <a:endParaRPr lang="en-US" sz="32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79212" name="Text Box 12"/>
          <p:cNvSpPr txBox="1">
            <a:spLocks noChangeArrowheads="1"/>
          </p:cNvSpPr>
          <p:nvPr/>
        </p:nvSpPr>
        <p:spPr bwMode="auto">
          <a:xfrm>
            <a:off x="1066800" y="5562600"/>
            <a:ext cx="2438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 smtClean="0">
                <a:solidFill>
                  <a:srgbClr val="FFFFFF"/>
                </a:solidFill>
                <a:latin typeface="Arial" charset="0"/>
              </a:rPr>
              <a:t>头痛</a:t>
            </a:r>
            <a:endParaRPr lang="en-US" sz="20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4327525" y="874713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79214" name="Text Box 14"/>
          <p:cNvSpPr txBox="1">
            <a:spLocks noChangeArrowheads="1"/>
          </p:cNvSpPr>
          <p:nvPr/>
        </p:nvSpPr>
        <p:spPr bwMode="auto">
          <a:xfrm>
            <a:off x="3429000" y="5715000"/>
            <a:ext cx="2590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 smtClean="0">
                <a:solidFill>
                  <a:srgbClr val="FFFFFF"/>
                </a:solidFill>
                <a:latin typeface="Arial" charset="0"/>
              </a:rPr>
              <a:t>咳嗽</a:t>
            </a:r>
            <a:endParaRPr lang="en-US" sz="20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9215" name="Text Box 15"/>
          <p:cNvSpPr txBox="1">
            <a:spLocks noChangeArrowheads="1"/>
          </p:cNvSpPr>
          <p:nvPr/>
        </p:nvSpPr>
        <p:spPr bwMode="auto">
          <a:xfrm>
            <a:off x="5943600" y="5562600"/>
            <a:ext cx="2667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 smtClean="0">
                <a:solidFill>
                  <a:srgbClr val="FFFFFF"/>
                </a:solidFill>
                <a:latin typeface="Arial" charset="0"/>
              </a:rPr>
              <a:t>发烧</a:t>
            </a:r>
            <a:endParaRPr lang="en-US" sz="20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9216" name="Text Box 16"/>
          <p:cNvSpPr txBox="1">
            <a:spLocks noChangeArrowheads="1"/>
          </p:cNvSpPr>
          <p:nvPr/>
        </p:nvSpPr>
        <p:spPr bwMode="auto">
          <a:xfrm>
            <a:off x="1981200" y="3733800"/>
            <a:ext cx="3200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 smtClean="0">
                <a:solidFill>
                  <a:srgbClr val="FFFFFF"/>
                </a:solidFill>
                <a:latin typeface="Arial" charset="0"/>
              </a:rPr>
              <a:t>看医生</a:t>
            </a:r>
            <a:endParaRPr lang="en-US" sz="20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9217" name="Text Box 17"/>
          <p:cNvSpPr txBox="1">
            <a:spLocks noChangeArrowheads="1"/>
          </p:cNvSpPr>
          <p:nvPr/>
        </p:nvSpPr>
        <p:spPr bwMode="auto">
          <a:xfrm>
            <a:off x="5105400" y="3733800"/>
            <a:ext cx="2057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 smtClean="0">
                <a:solidFill>
                  <a:srgbClr val="FFFFFF"/>
                </a:solidFill>
                <a:latin typeface="Arial" charset="0"/>
              </a:rPr>
              <a:t>没有</a:t>
            </a:r>
            <a:endParaRPr lang="en-US" sz="20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9218" name="Text Box 18"/>
          <p:cNvSpPr txBox="1">
            <a:spLocks noChangeArrowheads="1"/>
          </p:cNvSpPr>
          <p:nvPr/>
        </p:nvSpPr>
        <p:spPr bwMode="auto">
          <a:xfrm>
            <a:off x="3276600" y="1752600"/>
            <a:ext cx="3200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 smtClean="0">
                <a:solidFill>
                  <a:srgbClr val="FFFFFF"/>
                </a:solidFill>
                <a:latin typeface="Arial" charset="0"/>
              </a:rPr>
              <a:t>生病</a:t>
            </a:r>
            <a:endParaRPr lang="en-US" sz="20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2052" name="Picture 4" descr="C:\Users\Wang Desktop\AppData\Local\Microsoft\Windows\Temporary Internet Files\Content.IE5\1MRNIZGY\MC90043382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838200"/>
            <a:ext cx="914400" cy="914400"/>
          </a:xfrm>
          <a:prstGeom prst="rect">
            <a:avLst/>
          </a:prstGeom>
          <a:noFill/>
        </p:spPr>
      </p:pic>
      <p:pic>
        <p:nvPicPr>
          <p:cNvPr id="2053" name="Picture 5" descr="C:\Program Files (x86)\Microsoft Office\MEDIA\CAGCAT10\j0240719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590800"/>
            <a:ext cx="679698" cy="1066800"/>
          </a:xfrm>
          <a:prstGeom prst="rect">
            <a:avLst/>
          </a:prstGeom>
          <a:noFill/>
        </p:spPr>
      </p:pic>
      <p:pic>
        <p:nvPicPr>
          <p:cNvPr id="2054" name="Picture 6" descr="C:\Users\Wang Desktop\AppData\Local\Microsoft\Windows\Temporary Internet Files\Content.IE5\OT8TI7ZX\MC900431513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2590800"/>
            <a:ext cx="1295286" cy="1295286"/>
          </a:xfrm>
          <a:prstGeom prst="rect">
            <a:avLst/>
          </a:prstGeom>
          <a:noFill/>
        </p:spPr>
      </p:pic>
      <p:pic>
        <p:nvPicPr>
          <p:cNvPr id="2055" name="Picture 7" descr="C:\Users\Wang Desktop\AppData\Local\Microsoft\Windows\Temporary Internet Files\Content.IE5\3KZSVD20\MP90042656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4648200"/>
            <a:ext cx="838200" cy="838200"/>
          </a:xfrm>
          <a:prstGeom prst="rect">
            <a:avLst/>
          </a:prstGeom>
          <a:noFill/>
        </p:spPr>
      </p:pic>
      <p:pic>
        <p:nvPicPr>
          <p:cNvPr id="2056" name="Picture 8" descr="C:\Users\Wang Desktop\AppData\Local\Microsoft\Windows\Temporary Internet Files\Content.IE5\3KZSVD20\MC900132639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4800" y="4495800"/>
            <a:ext cx="1440140" cy="1225235"/>
          </a:xfrm>
          <a:prstGeom prst="rect">
            <a:avLst/>
          </a:prstGeom>
          <a:noFill/>
        </p:spPr>
      </p:pic>
      <p:pic>
        <p:nvPicPr>
          <p:cNvPr id="2057" name="Picture 9" descr="C:\Users\Wang Desktop\AppData\Local\Microsoft\Windows\Temporary Internet Files\Content.IE5\1MRNIZGY\MC900299073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5600" y="4724400"/>
            <a:ext cx="904342" cy="7095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4467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9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9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9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9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12" grpId="0"/>
      <p:bldP spid="179214" grpId="0"/>
      <p:bldP spid="179215" grpId="0"/>
      <p:bldP spid="179216" grpId="0"/>
      <p:bldP spid="179217" grpId="0"/>
      <p:bldP spid="1792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47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TASK 4 Homework  QUIZLET instructions – 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生病 </a:t>
            </a:r>
            <a:r>
              <a:rPr lang="en-US" altLang="zh-CN" sz="1600" b="1" dirty="0">
                <a:solidFill>
                  <a:srgbClr val="FF0000"/>
                </a:solidFill>
              </a:rPr>
              <a:t>3</a:t>
            </a:r>
            <a:r>
              <a:rPr lang="zh-CN" altLang="en-US" sz="1600" b="1" dirty="0" smtClean="0"/>
              <a:t> </a:t>
            </a:r>
            <a:r>
              <a:rPr lang="en-US" sz="1600" b="1" dirty="0" smtClean="0"/>
              <a:t>each section is 20%   </a:t>
            </a:r>
            <a:r>
              <a:rPr lang="en-US" dirty="0" smtClean="0"/>
              <a:t> </a:t>
            </a:r>
          </a:p>
          <a:p>
            <a:pPr marL="342900" indent="-342900">
              <a:buAutoNum type="arabicPeriod"/>
            </a:pPr>
            <a:r>
              <a:rPr lang="en-US" dirty="0" smtClean="0"/>
              <a:t>Learn-Make sure you finish 100%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Speller-Make sure you finish 100%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Scatter-The time needs to be within 35 seconds.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Test- </a:t>
            </a:r>
            <a:r>
              <a:rPr lang="en-US" u="sng" dirty="0" smtClean="0"/>
              <a:t>Create New Test </a:t>
            </a:r>
            <a:r>
              <a:rPr lang="en-US" dirty="0" smtClean="0"/>
              <a:t>after you change the settings to: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839207"/>
            <a:ext cx="2238375" cy="381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755374" y="1115342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783370" y="1116350"/>
            <a:ext cx="752061" cy="208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5240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doesn’t matter.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13716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100</a:t>
            </a:r>
            <a:endParaRPr lang="en-US" sz="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374" y="1802271"/>
            <a:ext cx="2657143" cy="257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92" y="2108144"/>
            <a:ext cx="1476190" cy="1066667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457200" y="2667000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2590800"/>
            <a:ext cx="75537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The comment doesn’t matter.</a:t>
            </a:r>
            <a:endParaRPr lang="en-US" sz="8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524001" y="3124201"/>
            <a:ext cx="1066799" cy="76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67000" y="29718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12</a:t>
            </a:r>
            <a:endParaRPr lang="en-US" sz="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7963" y="3882934"/>
            <a:ext cx="1009524" cy="52381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2438400" y="4038600"/>
            <a:ext cx="786806" cy="129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76600" y="37338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less than 40</a:t>
            </a:r>
            <a:endParaRPr lang="en-US" sz="8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38400" y="4385622"/>
            <a:ext cx="1371600" cy="25016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33191" y="676460"/>
            <a:ext cx="3310809" cy="61863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笔</a:t>
            </a:r>
            <a:r>
              <a:rPr lang="zh-CN" altLang="en-US" b="1" dirty="0" smtClean="0"/>
              <a:t>记</a:t>
            </a:r>
            <a:r>
              <a:rPr lang="en-US" altLang="zh-CN" b="1" dirty="0" smtClean="0"/>
              <a:t>notes: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828800" y="914400"/>
            <a:ext cx="609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10/10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219200" y="2133600"/>
            <a:ext cx="137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10/10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282687" y="6656402"/>
            <a:ext cx="6096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smtClean="0"/>
              <a:t>10 of 10</a:t>
            </a:r>
            <a:endParaRPr lang="en-US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1143000" y="2895600"/>
            <a:ext cx="381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</a:t>
            </a:r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63394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413</Words>
  <Application>Microsoft Office PowerPoint</Application>
  <PresentationFormat>On-screen Show (4:3)</PresentationFormat>
  <Paragraphs>156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Turn in your homework Last time’s paper</vt:lpstr>
      <vt:lpstr>Slide 2</vt:lpstr>
      <vt:lpstr>Slide 3</vt:lpstr>
      <vt:lpstr>Slide 4</vt:lpstr>
      <vt:lpstr>Slide 5</vt:lpstr>
      <vt:lpstr>Slide 6</vt:lpstr>
      <vt:lpstr>Slide 7</vt:lpstr>
    </vt:vector>
  </TitlesOfParts>
  <Company>Emory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AmyDesktop</dc:creator>
  <cp:lastModifiedBy>Amy Feng</cp:lastModifiedBy>
  <cp:revision>91</cp:revision>
  <cp:lastPrinted>2014-04-15T20:27:00Z</cp:lastPrinted>
  <dcterms:created xsi:type="dcterms:W3CDTF">2014-04-12T15:55:04Z</dcterms:created>
  <dcterms:modified xsi:type="dcterms:W3CDTF">2015-08-30T15:01:19Z</dcterms:modified>
</cp:coreProperties>
</file>