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1" r:id="rId2"/>
    <p:sldId id="282" r:id="rId3"/>
    <p:sldId id="293" r:id="rId4"/>
    <p:sldId id="295" r:id="rId5"/>
    <p:sldId id="286" r:id="rId6"/>
    <p:sldId id="283" r:id="rId7"/>
    <p:sldId id="296" r:id="rId8"/>
    <p:sldId id="299" r:id="rId9"/>
    <p:sldId id="297" r:id="rId10"/>
    <p:sldId id="298" r:id="rId11"/>
    <p:sldId id="30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AA7C4-1D7A-4E5F-991D-9B596830141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393E2-1FDA-403E-A70B-D530D58A4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7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41AAC-EF07-4ED6-99DB-8FFADB0AE0C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761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41AAC-EF07-4ED6-99DB-8FFADB0AE0C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439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AF4A-79D5-4F9F-9DAF-2117D9A69E6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5AF4A-79D5-4F9F-9DAF-2117D9A69E6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D7776-BCAA-4813-8D5D-6A727B429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hyperlink" Target="http://jfeng1.wix.com/chines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9144000" cy="423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143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Unit Test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7686">
            <a:off x="1730921" y="631062"/>
            <a:ext cx="6051168" cy="325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8099" y="602596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1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43400" y="2438400"/>
            <a:ext cx="48006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1:</a:t>
            </a:r>
            <a:r>
              <a:rPr lang="zh-CN" altLang="en-US" sz="1600" dirty="0" smtClean="0"/>
              <a:t>我</a:t>
            </a:r>
            <a:endParaRPr lang="en-US" altLang="zh-CN" sz="1600" dirty="0" smtClean="0"/>
          </a:p>
          <a:p>
            <a:r>
              <a:rPr lang="en-US" sz="1600" dirty="0" smtClean="0"/>
              <a:t>Step 2:</a:t>
            </a:r>
            <a:r>
              <a:rPr lang="zh-CN" altLang="en-US" sz="1600" dirty="0" smtClean="0"/>
              <a:t>我 </a:t>
            </a:r>
            <a:r>
              <a:rPr lang="en-US" altLang="zh-CN" sz="1600" dirty="0" smtClean="0"/>
              <a:t>+ 1</a:t>
            </a:r>
            <a:r>
              <a:rPr lang="en-US" altLang="zh-CN" sz="1600" baseline="30000" dirty="0" smtClean="0"/>
              <a:t>st</a:t>
            </a:r>
            <a:r>
              <a:rPr lang="en-US" altLang="zh-CN" sz="1600" dirty="0" smtClean="0"/>
              <a:t> word</a:t>
            </a:r>
          </a:p>
          <a:p>
            <a:r>
              <a:rPr lang="en-US" sz="1600" dirty="0" smtClean="0"/>
              <a:t>Step 3:</a:t>
            </a:r>
            <a:r>
              <a:rPr lang="zh-CN" altLang="en-US" sz="1600" dirty="0" smtClean="0"/>
              <a:t>我 </a:t>
            </a:r>
            <a:r>
              <a:rPr lang="en-US" altLang="zh-CN" sz="1600" dirty="0" smtClean="0"/>
              <a:t>+ 1</a:t>
            </a:r>
            <a:r>
              <a:rPr lang="en-US" altLang="zh-CN" sz="1600" baseline="30000" dirty="0" smtClean="0"/>
              <a:t>st</a:t>
            </a:r>
            <a:r>
              <a:rPr lang="en-US" altLang="zh-CN" sz="1600" dirty="0" smtClean="0"/>
              <a:t> word + </a:t>
            </a:r>
            <a:r>
              <a:rPr lang="zh-CN" altLang="en-US" sz="1600" dirty="0" smtClean="0"/>
              <a:t>的时候 </a:t>
            </a:r>
            <a:endParaRPr lang="en-US" altLang="zh-CN" sz="1600" dirty="0"/>
          </a:p>
          <a:p>
            <a:r>
              <a:rPr lang="en-US" sz="1600" dirty="0" smtClean="0"/>
              <a:t>Step 4:</a:t>
            </a:r>
            <a:r>
              <a:rPr lang="zh-CN" altLang="en-US" sz="1600" dirty="0"/>
              <a:t>我 </a:t>
            </a:r>
            <a:r>
              <a:rPr lang="en-US" altLang="zh-CN" sz="1600" dirty="0"/>
              <a:t>+ 1</a:t>
            </a:r>
            <a:r>
              <a:rPr lang="en-US" altLang="zh-CN" sz="1600" baseline="30000" dirty="0"/>
              <a:t>st</a:t>
            </a:r>
            <a:r>
              <a:rPr lang="en-US" altLang="zh-CN" sz="1600" dirty="0"/>
              <a:t> word + </a:t>
            </a:r>
            <a:r>
              <a:rPr lang="zh-CN" altLang="en-US" sz="1600" dirty="0"/>
              <a:t>的时</a:t>
            </a:r>
            <a:r>
              <a:rPr lang="zh-CN" altLang="en-US" sz="1600" dirty="0" smtClean="0"/>
              <a:t>候 </a:t>
            </a:r>
            <a:r>
              <a:rPr lang="en-US" altLang="zh-CN" sz="1600" dirty="0" smtClean="0"/>
              <a:t>+ </a:t>
            </a:r>
            <a:r>
              <a:rPr lang="zh-CN" altLang="en-US" sz="1600" dirty="0" smtClean="0"/>
              <a:t>（不）会</a:t>
            </a:r>
            <a:endParaRPr lang="en-US" altLang="zh-CN" sz="1600" dirty="0" smtClean="0"/>
          </a:p>
          <a:p>
            <a:r>
              <a:rPr lang="en-US" altLang="zh-CN" sz="1600" dirty="0" smtClean="0"/>
              <a:t>Step 5:</a:t>
            </a:r>
            <a:r>
              <a:rPr lang="zh-CN" altLang="en-US" sz="1600" dirty="0"/>
              <a:t>我 </a:t>
            </a:r>
            <a:r>
              <a:rPr lang="en-US" altLang="zh-CN" sz="1600" dirty="0"/>
              <a:t>+ 1</a:t>
            </a:r>
            <a:r>
              <a:rPr lang="en-US" altLang="zh-CN" sz="1600" baseline="30000" dirty="0"/>
              <a:t>st</a:t>
            </a:r>
            <a:r>
              <a:rPr lang="en-US" altLang="zh-CN" sz="1600" dirty="0"/>
              <a:t> word + </a:t>
            </a:r>
            <a:r>
              <a:rPr lang="zh-CN" altLang="en-US" sz="1600" dirty="0"/>
              <a:t>的时候 </a:t>
            </a:r>
            <a:r>
              <a:rPr lang="en-US" altLang="zh-CN" sz="1600" dirty="0"/>
              <a:t>+ </a:t>
            </a:r>
            <a:r>
              <a:rPr lang="zh-CN" altLang="en-US" sz="1600" dirty="0"/>
              <a:t>（不）</a:t>
            </a:r>
            <a:r>
              <a:rPr lang="zh-CN" altLang="en-US" sz="1600" dirty="0" smtClean="0"/>
              <a:t>会 </a:t>
            </a:r>
            <a:r>
              <a:rPr lang="en-US" altLang="zh-CN" sz="1600" dirty="0" smtClean="0"/>
              <a:t>+ 2nd word.</a:t>
            </a:r>
            <a:endParaRPr lang="en-US" altLang="zh-CN" sz="1600" dirty="0"/>
          </a:p>
        </p:txBody>
      </p:sp>
      <p:sp>
        <p:nvSpPr>
          <p:cNvPr id="7" name="Rectangle 6"/>
          <p:cNvSpPr/>
          <p:nvPr/>
        </p:nvSpPr>
        <p:spPr>
          <a:xfrm>
            <a:off x="2590800" y="1447800"/>
            <a:ext cx="685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84431" y="1493519"/>
            <a:ext cx="685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84431" y="787262"/>
            <a:ext cx="4226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Would you watch TV when you do your homework?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263769" y="494043"/>
            <a:ext cx="1066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39594" y="402650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8657" y="4119785"/>
            <a:ext cx="3570263" cy="263395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-457200" y="3997697"/>
            <a:ext cx="1066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92294" y="163252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Follow the steps when you answer: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42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381000" y="76200"/>
            <a:ext cx="8763000" cy="64008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600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752600" y="4419600"/>
            <a:ext cx="6019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3124200" y="2514600"/>
            <a:ext cx="3276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3657600" y="44958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6096000" y="44958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4953000" y="2514600"/>
            <a:ext cx="0" cy="19050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0" y="0"/>
            <a:ext cx="3429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C000"/>
                </a:solidFill>
                <a:latin typeface="Arial" charset="0"/>
              </a:rPr>
              <a:t>长得</a:t>
            </a:r>
            <a:r>
              <a:rPr lang="en-US" altLang="zh-CN" sz="3600" dirty="0" smtClean="0">
                <a:solidFill>
                  <a:srgbClr val="FFC000"/>
                </a:solidFill>
                <a:latin typeface="Arial" charset="0"/>
              </a:rPr>
              <a:t>…</a:t>
            </a:r>
            <a:endParaRPr lang="en-US" sz="36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1066800" y="5562600"/>
            <a:ext cx="2438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FFFF"/>
                </a:solidFill>
                <a:latin typeface="Arial" charset="0"/>
              </a:rPr>
              <a:t>胖</a:t>
            </a:r>
            <a:endParaRPr lang="en-US" sz="3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327235" y="874713"/>
            <a:ext cx="18473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3600">
              <a:latin typeface="Arial" charset="0"/>
            </a:endParaRPr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3644462" y="5575464"/>
            <a:ext cx="2590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FFFF"/>
                </a:solidFill>
                <a:latin typeface="Arial" charset="0"/>
              </a:rPr>
              <a:t>瘦</a:t>
            </a:r>
            <a:endParaRPr lang="en-US" sz="3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5943600" y="5562600"/>
            <a:ext cx="2667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FFFF"/>
                </a:solidFill>
                <a:latin typeface="Arial" charset="0"/>
              </a:rPr>
              <a:t>大嘴巴</a:t>
            </a:r>
            <a:endParaRPr lang="en-US" sz="3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1981200" y="3733800"/>
            <a:ext cx="3200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FFFF"/>
                </a:solidFill>
                <a:latin typeface="Arial" charset="0"/>
              </a:rPr>
              <a:t>直发</a:t>
            </a:r>
            <a:endParaRPr lang="en-US" sz="3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5105400" y="3733800"/>
            <a:ext cx="2057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FFFF"/>
                </a:solidFill>
                <a:latin typeface="Arial" charset="0"/>
              </a:rPr>
              <a:t>卷发</a:t>
            </a:r>
            <a:endParaRPr lang="en-US" sz="3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3352800" y="1752600"/>
            <a:ext cx="3200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FFFF"/>
                </a:solidFill>
                <a:latin typeface="Arial" charset="0"/>
              </a:rPr>
              <a:t>高个子</a:t>
            </a:r>
            <a:endParaRPr lang="en-US" sz="36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3554" name="Picture 2" descr="C:\Users\Wang Desktop\AppData\Local\Microsoft\Windows\Temporary Internet Files\Content.IE5\U8VID07V\tall_girl_by_badboych-d6divr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28600"/>
            <a:ext cx="508200" cy="990600"/>
          </a:xfrm>
          <a:prstGeom prst="rect">
            <a:avLst/>
          </a:prstGeom>
          <a:noFill/>
        </p:spPr>
      </p:pic>
      <p:pic>
        <p:nvPicPr>
          <p:cNvPr id="28" name="Picture 5" descr="C:\Users\Wang Desktop\AppData\Local\Microsoft\Windows\Temporary Internet Files\Content.IE5\WS0FKFET\combing-straight-hair_Full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752600"/>
            <a:ext cx="1164168" cy="838200"/>
          </a:xfrm>
          <a:prstGeom prst="rect">
            <a:avLst/>
          </a:prstGeom>
          <a:noFill/>
        </p:spPr>
      </p:pic>
      <p:pic>
        <p:nvPicPr>
          <p:cNvPr id="29" name="Picture 6" descr="C:\Users\Wang Desktop\AppData\Local\Microsoft\Windows\Temporary Internet Files\Content.IE5\RCQOFG8E\curly-hairstyle-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838200"/>
            <a:ext cx="1295400" cy="1295400"/>
          </a:xfrm>
          <a:prstGeom prst="rect">
            <a:avLst/>
          </a:prstGeom>
          <a:noFill/>
        </p:spPr>
      </p:pic>
      <p:pic>
        <p:nvPicPr>
          <p:cNvPr id="23556" name="Picture 4" descr="C:\Users\Wang Desktop\AppData\Local\Microsoft\Windows\Temporary Internet Files\Content.IE5\1MRNIZGY\fat-baby-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152400"/>
            <a:ext cx="1576829" cy="1233487"/>
          </a:xfrm>
          <a:prstGeom prst="rect">
            <a:avLst/>
          </a:prstGeom>
          <a:noFill/>
        </p:spPr>
      </p:pic>
      <p:pic>
        <p:nvPicPr>
          <p:cNvPr id="23557" name="Picture 5" descr="C:\Users\Wang Desktop\AppData\Local\Microsoft\Windows\Temporary Internet Files\Content.IE5\RCQOFG8E\comic-man-standing-thin-12076-larg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2438400"/>
            <a:ext cx="533400" cy="2274951"/>
          </a:xfrm>
          <a:prstGeom prst="rect">
            <a:avLst/>
          </a:prstGeom>
          <a:noFill/>
        </p:spPr>
      </p:pic>
      <p:pic>
        <p:nvPicPr>
          <p:cNvPr id="23558" name="Picture 6" descr="C:\Users\Wang Desktop\AppData\Local\Microsoft\Windows\Temporary Internet Files\Content.IE5\GPEMKDB3\big_mouth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914400"/>
            <a:ext cx="1601492" cy="122436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42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2" grpId="0"/>
      <p:bldP spid="179214" grpId="0"/>
      <p:bldP spid="179215" grpId="0"/>
      <p:bldP spid="179216" grpId="0"/>
      <p:bldP spid="179217" grpId="0"/>
      <p:bldP spid="1792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548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 </a:t>
            </a:r>
            <a:r>
              <a:rPr lang="en-US" dirty="0"/>
              <a:t>1: 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FF0000"/>
                </a:solidFill>
                <a:hlinkClick r:id="rId4"/>
              </a:rPr>
              <a:t>jfeng1.wix.com/chinese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2133600"/>
            <a:ext cx="99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裙子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4648200"/>
            <a:ext cx="190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姥</a:t>
            </a:r>
            <a:r>
              <a:rPr lang="zh-CN" altLang="en-US" sz="2400" dirty="0" smtClean="0"/>
              <a:t>姥，姥爷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51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2- group of 2 students:</a:t>
            </a:r>
          </a:p>
          <a:p>
            <a:r>
              <a:rPr lang="en-US" altLang="zh-CN" dirty="0" smtClean="0"/>
              <a:t>find 5 words for each category. You can cut them out and glue them or write them down.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241484"/>
              </p:ext>
            </p:extLst>
          </p:nvPr>
        </p:nvGraphicFramePr>
        <p:xfrm>
          <a:off x="1143000" y="656882"/>
          <a:ext cx="6781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00"/>
                <a:gridCol w="1130300"/>
                <a:gridCol w="1130300"/>
                <a:gridCol w="1130300"/>
                <a:gridCol w="1130300"/>
                <a:gridCol w="1130300"/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胳膊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舅舅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飞机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方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蓝色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姥爷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棕色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汉堡包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火车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三明治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热狗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脖子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姑姑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浓眉大眼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鼻子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难看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可乐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绿色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腿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船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自行车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眉清目秀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咖啡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紫色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姥姥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红色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胡子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姨妈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公共汽车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060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254" y="1981200"/>
            <a:ext cx="916525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7038" y="567779"/>
            <a:ext cx="8121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3: Talk about yourself. You must cover 4 aspects. </a:t>
            </a:r>
            <a:r>
              <a:rPr lang="en-US" altLang="zh-CN" dirty="0" smtClean="0"/>
              <a:t>You can present today or Thursday.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this paragraph about my little sister as the reference.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1828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zhangde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305800" y="19050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yuan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24384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Zhi</a:t>
            </a:r>
            <a:r>
              <a:rPr lang="en-US" sz="1600" dirty="0" smtClean="0"/>
              <a:t> </a:t>
            </a:r>
            <a:r>
              <a:rPr lang="en-US" sz="1600" dirty="0" err="1" smtClean="0"/>
              <a:t>fa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25146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Piao</a:t>
            </a:r>
            <a:r>
              <a:rPr lang="en-US" sz="1600" dirty="0" smtClean="0"/>
              <a:t> </a:t>
            </a:r>
            <a:r>
              <a:rPr lang="en-US" sz="1600" dirty="0" err="1" smtClean="0"/>
              <a:t>liang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25146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ai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0480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Qun</a:t>
            </a:r>
            <a:r>
              <a:rPr lang="en-US" sz="1600" dirty="0" smtClean="0"/>
              <a:t> </a:t>
            </a:r>
            <a:r>
              <a:rPr lang="en-US" sz="1600" dirty="0" err="1" smtClean="0"/>
              <a:t>zi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30480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Fen </a:t>
            </a:r>
            <a:r>
              <a:rPr lang="en-US" sz="1600" dirty="0" err="1" smtClean="0"/>
              <a:t>hong</a:t>
            </a:r>
            <a:r>
              <a:rPr lang="en-US" sz="1600" dirty="0" smtClean="0"/>
              <a:t> se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30480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Zi</a:t>
            </a:r>
            <a:r>
              <a:rPr lang="en-US" sz="1600" dirty="0" smtClean="0"/>
              <a:t> se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35814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 </a:t>
            </a:r>
            <a:r>
              <a:rPr lang="en-US" sz="1600" dirty="0" err="1" smtClean="0"/>
              <a:t>ge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35814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Tiao</a:t>
            </a:r>
            <a:r>
              <a:rPr lang="en-US" sz="1600" dirty="0" smtClean="0"/>
              <a:t> </a:t>
            </a:r>
            <a:r>
              <a:rPr lang="en-US" sz="1600" dirty="0" err="1" smtClean="0"/>
              <a:t>wu</a:t>
            </a:r>
            <a:endParaRPr lang="en-US" sz="1600" dirty="0"/>
          </a:p>
        </p:txBody>
      </p:sp>
      <p:graphicFrame>
        <p:nvGraphicFramePr>
          <p:cNvPr id="14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837278"/>
              </p:ext>
            </p:extLst>
          </p:nvPr>
        </p:nvGraphicFramePr>
        <p:xfrm>
          <a:off x="4876800" y="3919954"/>
          <a:ext cx="3886200" cy="29870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02979"/>
                <a:gridCol w="1883221"/>
              </a:tblGrid>
              <a:tr h="8827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Age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        body parts(2)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Clothes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         colors 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</a:tr>
              <a:tr h="1455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</a:rPr>
                        <a:t>3. Languages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</a:rPr>
                        <a:t>(2)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4. Hobbies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34200" y="2142028"/>
            <a:ext cx="76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长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590800" y="2197076"/>
            <a:ext cx="68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290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990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37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137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137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sometimes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-89366"/>
            <a:ext cx="5715000" cy="694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381000" y="76200"/>
            <a:ext cx="8763000" cy="64008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600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752600" y="4419600"/>
            <a:ext cx="6019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3124200" y="2514600"/>
            <a:ext cx="3276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3657600" y="44958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6096000" y="44958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4953000" y="2514600"/>
            <a:ext cx="0" cy="19050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0" y="0"/>
            <a:ext cx="3429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C000"/>
                </a:solidFill>
                <a:latin typeface="Arial" charset="0"/>
              </a:rPr>
              <a:t>长得</a:t>
            </a:r>
            <a:r>
              <a:rPr lang="en-US" altLang="zh-CN" sz="3600" dirty="0" smtClean="0">
                <a:solidFill>
                  <a:srgbClr val="FFC000"/>
                </a:solidFill>
                <a:latin typeface="Arial" charset="0"/>
              </a:rPr>
              <a:t>…</a:t>
            </a:r>
            <a:endParaRPr lang="en-US" sz="36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1066800" y="5562600"/>
            <a:ext cx="2438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FFFF"/>
                </a:solidFill>
                <a:latin typeface="Arial" charset="0"/>
              </a:rPr>
              <a:t>胖</a:t>
            </a:r>
            <a:endParaRPr lang="en-US" sz="3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327235" y="874713"/>
            <a:ext cx="18473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3600">
              <a:latin typeface="Arial" charset="0"/>
            </a:endParaRPr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3644462" y="5575464"/>
            <a:ext cx="2590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FFFF"/>
                </a:solidFill>
                <a:latin typeface="Arial" charset="0"/>
              </a:rPr>
              <a:t>瘦</a:t>
            </a:r>
            <a:endParaRPr lang="en-US" sz="3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5943600" y="5562600"/>
            <a:ext cx="2667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FFFF"/>
                </a:solidFill>
                <a:latin typeface="Arial" charset="0"/>
              </a:rPr>
              <a:t>大嘴巴</a:t>
            </a:r>
            <a:endParaRPr lang="en-US" sz="3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1981200" y="3733800"/>
            <a:ext cx="3200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FFFF"/>
                </a:solidFill>
                <a:latin typeface="Arial" charset="0"/>
              </a:rPr>
              <a:t>直发</a:t>
            </a:r>
            <a:endParaRPr lang="en-US" sz="3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5105400" y="3733800"/>
            <a:ext cx="2057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FFFF"/>
                </a:solidFill>
                <a:latin typeface="Arial" charset="0"/>
              </a:rPr>
              <a:t>卷发</a:t>
            </a:r>
            <a:endParaRPr lang="en-US" sz="3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3352800" y="1752600"/>
            <a:ext cx="3200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FFFF"/>
                </a:solidFill>
                <a:latin typeface="Arial" charset="0"/>
              </a:rPr>
              <a:t>高个子</a:t>
            </a:r>
            <a:endParaRPr lang="en-US" sz="36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3554" name="Picture 2" descr="C:\Users\Wang Desktop\AppData\Local\Microsoft\Windows\Temporary Internet Files\Content.IE5\U8VID07V\tall_girl_by_badboych-d6divr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28600"/>
            <a:ext cx="508200" cy="990600"/>
          </a:xfrm>
          <a:prstGeom prst="rect">
            <a:avLst/>
          </a:prstGeom>
          <a:noFill/>
        </p:spPr>
      </p:pic>
      <p:pic>
        <p:nvPicPr>
          <p:cNvPr id="28" name="Picture 5" descr="C:\Users\Wang Desktop\AppData\Local\Microsoft\Windows\Temporary Internet Files\Content.IE5\WS0FKFET\combing-straight-hair_Full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752600"/>
            <a:ext cx="1164168" cy="838200"/>
          </a:xfrm>
          <a:prstGeom prst="rect">
            <a:avLst/>
          </a:prstGeom>
          <a:noFill/>
        </p:spPr>
      </p:pic>
      <p:pic>
        <p:nvPicPr>
          <p:cNvPr id="29" name="Picture 6" descr="C:\Users\Wang Desktop\AppData\Local\Microsoft\Windows\Temporary Internet Files\Content.IE5\RCQOFG8E\curly-hairstyle-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838200"/>
            <a:ext cx="1295400" cy="1295400"/>
          </a:xfrm>
          <a:prstGeom prst="rect">
            <a:avLst/>
          </a:prstGeom>
          <a:noFill/>
        </p:spPr>
      </p:pic>
      <p:pic>
        <p:nvPicPr>
          <p:cNvPr id="23556" name="Picture 4" descr="C:\Users\Wang Desktop\AppData\Local\Microsoft\Windows\Temporary Internet Files\Content.IE5\1MRNIZGY\fat-baby-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152400"/>
            <a:ext cx="1576829" cy="1233487"/>
          </a:xfrm>
          <a:prstGeom prst="rect">
            <a:avLst/>
          </a:prstGeom>
          <a:noFill/>
        </p:spPr>
      </p:pic>
      <p:pic>
        <p:nvPicPr>
          <p:cNvPr id="23557" name="Picture 5" descr="C:\Users\Wang Desktop\AppData\Local\Microsoft\Windows\Temporary Internet Files\Content.IE5\RCQOFG8E\comic-man-standing-thin-12076-larg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2438400"/>
            <a:ext cx="533400" cy="2274951"/>
          </a:xfrm>
          <a:prstGeom prst="rect">
            <a:avLst/>
          </a:prstGeom>
          <a:noFill/>
        </p:spPr>
      </p:pic>
      <p:pic>
        <p:nvPicPr>
          <p:cNvPr id="23558" name="Picture 6" descr="C:\Users\Wang Desktop\AppData\Local\Microsoft\Windows\Temporary Internet Files\Content.IE5\GPEMKDB3\big_mouth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914400"/>
            <a:ext cx="1601492" cy="122436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8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2" grpId="0"/>
      <p:bldP spid="179214" grpId="0"/>
      <p:bldP spid="179215" grpId="0"/>
      <p:bldP spid="179216" grpId="0"/>
      <p:bldP spid="179217" grpId="0"/>
      <p:bldP spid="17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6477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卷发。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zh-CN" altLang="en-US" sz="3200" dirty="0" smtClean="0"/>
              <a:t>又瘦又可爱。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zh-CN" altLang="en-US" sz="3200" dirty="0" smtClean="0"/>
              <a:t>黄色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altLang="zh-CN" sz="3200" dirty="0" smtClean="0"/>
          </a:p>
          <a:p>
            <a:endParaRPr lang="en-US" altLang="zh-CN" sz="3200" dirty="0"/>
          </a:p>
          <a:p>
            <a:r>
              <a:rPr lang="zh-CN" altLang="en-US" sz="3200" dirty="0" smtClean="0"/>
              <a:t>白色和黑色</a:t>
            </a:r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8195" name="Picture 3" descr="C:\Users\Wang Desktop\AppData\Local\Microsoft\Windows\Temporary Internet Files\Content.IE5\3KZSVD20\amla-hair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76200"/>
            <a:ext cx="664083" cy="1600200"/>
          </a:xfrm>
          <a:prstGeom prst="rect">
            <a:avLst/>
          </a:prstGeom>
          <a:noFill/>
        </p:spPr>
      </p:pic>
      <p:pic>
        <p:nvPicPr>
          <p:cNvPr id="8196" name="Picture 4" descr="C:\Users\Wang Desktop\AppData\Local\Microsoft\Windows\Temporary Internet Files\Content.IE5\ZV9XMS8P\fat_cat_sm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066800"/>
            <a:ext cx="1981200" cy="1485900"/>
          </a:xfrm>
          <a:prstGeom prst="rect">
            <a:avLst/>
          </a:prstGeom>
          <a:noFill/>
        </p:spPr>
      </p:pic>
      <p:pic>
        <p:nvPicPr>
          <p:cNvPr id="8197" name="Picture 5" descr="C:\Users\Wang Desktop\Pictures\2012-12-05 Wang's Old Pics\Wang's Old Pics 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013200"/>
            <a:ext cx="2133600" cy="2844800"/>
          </a:xfrm>
          <a:prstGeom prst="rect">
            <a:avLst/>
          </a:prstGeom>
          <a:noFill/>
        </p:spPr>
      </p:pic>
      <p:pic>
        <p:nvPicPr>
          <p:cNvPr id="8198" name="Picture 6" descr="C:\Users\Wang Desktop\Pictures\2014-01-07 Amy Iphone2013\Amy Iphone2013 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590800"/>
            <a:ext cx="2438400" cy="182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0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254" y="1981200"/>
            <a:ext cx="916525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7038" y="567779"/>
            <a:ext cx="8121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3: Talk about yourself. You must cover 4 aspects. </a:t>
            </a:r>
            <a:r>
              <a:rPr lang="en-US" altLang="zh-CN" dirty="0" smtClean="0"/>
              <a:t>You can present today or Thursday.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this paragraph about my little sister as the reference.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1828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zhangde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305800" y="19050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yuan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24384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Zhi</a:t>
            </a:r>
            <a:r>
              <a:rPr lang="en-US" sz="1600" dirty="0" smtClean="0"/>
              <a:t> </a:t>
            </a:r>
            <a:r>
              <a:rPr lang="en-US" sz="1600" dirty="0" err="1" smtClean="0"/>
              <a:t>fa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25146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Piao</a:t>
            </a:r>
            <a:r>
              <a:rPr lang="en-US" sz="1600" dirty="0" smtClean="0"/>
              <a:t> </a:t>
            </a:r>
            <a:r>
              <a:rPr lang="en-US" sz="1600" dirty="0" err="1" smtClean="0"/>
              <a:t>liang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25146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ai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0480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Qun</a:t>
            </a:r>
            <a:r>
              <a:rPr lang="en-US" sz="1600" dirty="0" smtClean="0"/>
              <a:t> </a:t>
            </a:r>
            <a:r>
              <a:rPr lang="en-US" sz="1600" dirty="0" err="1" smtClean="0"/>
              <a:t>zi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30480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Fen </a:t>
            </a:r>
            <a:r>
              <a:rPr lang="en-US" sz="1600" dirty="0" err="1" smtClean="0"/>
              <a:t>hong</a:t>
            </a:r>
            <a:r>
              <a:rPr lang="en-US" sz="1600" dirty="0" smtClean="0"/>
              <a:t> se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30480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Zi</a:t>
            </a:r>
            <a:r>
              <a:rPr lang="en-US" sz="1600" dirty="0" smtClean="0"/>
              <a:t> se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35814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 </a:t>
            </a:r>
            <a:r>
              <a:rPr lang="en-US" sz="1600" dirty="0" err="1" smtClean="0"/>
              <a:t>ge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35814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Tiao</a:t>
            </a:r>
            <a:r>
              <a:rPr lang="en-US" sz="1600" dirty="0" smtClean="0"/>
              <a:t> </a:t>
            </a:r>
            <a:r>
              <a:rPr lang="en-US" sz="1600" dirty="0" err="1" smtClean="0"/>
              <a:t>wu</a:t>
            </a:r>
            <a:endParaRPr lang="en-US" sz="1600" dirty="0"/>
          </a:p>
        </p:txBody>
      </p:sp>
      <p:graphicFrame>
        <p:nvGraphicFramePr>
          <p:cNvPr id="14" name="Group 47"/>
          <p:cNvGraphicFramePr>
            <a:graphicFrameLocks noGrp="1"/>
          </p:cNvGraphicFramePr>
          <p:nvPr>
            <p:extLst/>
          </p:nvPr>
        </p:nvGraphicFramePr>
        <p:xfrm>
          <a:off x="4876800" y="3919954"/>
          <a:ext cx="3886200" cy="29870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02979"/>
                <a:gridCol w="1883221"/>
              </a:tblGrid>
              <a:tr h="8827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Age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        body parts(2)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Clothes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         colors 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</a:tr>
              <a:tr h="1455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</a:rPr>
                        <a:t>3. Languages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</a:rPr>
                        <a:t>(2)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4. Hobbies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34200" y="2142028"/>
            <a:ext cx="76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长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590800" y="2197076"/>
            <a:ext cx="68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LAST TIME’s PAPER, you can do this before lunch today or next Monday due to the Unit Test.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61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413</Words>
  <Application>Microsoft Office PowerPoint</Application>
  <PresentationFormat>On-screen Show (4:3)</PresentationFormat>
  <Paragraphs>124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Feng, Jia</cp:lastModifiedBy>
  <cp:revision>69</cp:revision>
  <dcterms:created xsi:type="dcterms:W3CDTF">2015-01-18T20:15:08Z</dcterms:created>
  <dcterms:modified xsi:type="dcterms:W3CDTF">2016-03-07T12:52:33Z</dcterms:modified>
</cp:coreProperties>
</file>