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3" r:id="rId2"/>
    <p:sldId id="425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57" d="100"/>
          <a:sy n="57" d="100"/>
        </p:scale>
        <p:origin x="6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6841F-A462-439D-A2CC-701D9EC6F304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18B1E-B170-486C-9A02-ECCFA89C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95D32-7341-49A1-97A5-306807A1E292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D769-BA23-4FF1-BEE6-4F10F72C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54DF-412E-40AC-8AA3-40B221679A0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3028335" cy="3581400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</a:rPr>
              <a:t>富有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zh-CN" altLang="en-US" sz="4400" dirty="0">
                <a:solidFill>
                  <a:schemeClr val="tx1"/>
                </a:solidFill>
              </a:rPr>
              <a:t>有爱</a:t>
            </a:r>
            <a:r>
              <a:rPr lang="zh-CN" altLang="en-US" sz="4400" dirty="0" smtClean="0">
                <a:solidFill>
                  <a:schemeClr val="tx1"/>
                </a:solidFill>
              </a:rPr>
              <a:t>心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zh-CN" altLang="en-US" sz="4400" dirty="0">
                <a:solidFill>
                  <a:schemeClr val="tx1"/>
                </a:solidFill>
              </a:rPr>
              <a:t>温</a:t>
            </a:r>
            <a:r>
              <a:rPr lang="zh-CN" altLang="en-US" sz="4400" dirty="0" smtClean="0">
                <a:solidFill>
                  <a:schemeClr val="tx1"/>
                </a:solidFill>
              </a:rPr>
              <a:t>和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zh-CN" altLang="en-US" sz="4400" dirty="0">
                <a:solidFill>
                  <a:schemeClr val="tx1"/>
                </a:solidFill>
              </a:rPr>
              <a:t>努力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endParaRPr lang="en-US" altLang="zh-CN" sz="4400" dirty="0" smtClean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95800" y="1740310"/>
            <a:ext cx="302833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>
                <a:solidFill>
                  <a:schemeClr val="tx1"/>
                </a:solidFill>
              </a:rPr>
              <a:t>善良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zh-CN" altLang="en-US" sz="4400" dirty="0">
                <a:solidFill>
                  <a:schemeClr val="tx1"/>
                </a:solidFill>
              </a:rPr>
              <a:t>和</a:t>
            </a:r>
            <a:r>
              <a:rPr lang="zh-CN" altLang="en-US" sz="4400" dirty="0" smtClean="0">
                <a:solidFill>
                  <a:schemeClr val="tx1"/>
                </a:solidFill>
              </a:rPr>
              <a:t>蔼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zh-CN" altLang="en-US" sz="4400" dirty="0">
                <a:solidFill>
                  <a:schemeClr val="tx1"/>
                </a:solidFill>
              </a:rPr>
              <a:t>用</a:t>
            </a:r>
            <a:r>
              <a:rPr lang="zh-CN" altLang="en-US" sz="4400" dirty="0" smtClean="0">
                <a:solidFill>
                  <a:schemeClr val="tx1"/>
                </a:solidFill>
              </a:rPr>
              <a:t>功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r>
              <a:rPr lang="zh-CN" altLang="en-US" sz="4400" dirty="0">
                <a:solidFill>
                  <a:schemeClr val="tx1"/>
                </a:solidFill>
              </a:rPr>
              <a:t>有钱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8" y="228600"/>
            <a:ext cx="20474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NOW: Matching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7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7640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u="sng" dirty="0" smtClean="0"/>
              <a:t>手机</a:t>
            </a:r>
            <a:r>
              <a:rPr lang="zh-CN" altLang="en-US" sz="6000" dirty="0" smtClean="0"/>
              <a:t>的用途</a:t>
            </a:r>
            <a:endParaRPr lang="en-US" altLang="zh-CN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02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/>
              <a:t>三</a:t>
            </a:r>
            <a:r>
              <a:rPr lang="zh-CN" altLang="en-US" sz="4800" dirty="0" smtClean="0"/>
              <a:t>：我用手机看电影。</a:t>
            </a:r>
            <a:endParaRPr lang="en-US" altLang="zh-CN" sz="4800" dirty="0"/>
          </a:p>
        </p:txBody>
      </p:sp>
      <p:pic>
        <p:nvPicPr>
          <p:cNvPr id="5122" name="Picture 2" descr="http://www.mobileinsurance.co.uk/media/movie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822161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735328"/>
            <a:ext cx="4648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(The function of your device)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7640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u="sng" dirty="0" smtClean="0"/>
              <a:t>手机</a:t>
            </a:r>
            <a:r>
              <a:rPr lang="zh-CN" altLang="en-US" sz="6000" dirty="0" smtClean="0"/>
              <a:t>的用途</a:t>
            </a:r>
            <a:endParaRPr lang="en-US" altLang="zh-CN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02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/>
              <a:t>四：我用手机摄影。</a:t>
            </a:r>
            <a:endParaRPr lang="en-US" altLang="zh-CN" sz="4800" dirty="0"/>
          </a:p>
        </p:txBody>
      </p:sp>
      <p:pic>
        <p:nvPicPr>
          <p:cNvPr id="6146" name="Picture 2" descr="http://www.computerhowtoguide.com/wp-content/uploads/2012/10/take-photos-with-a-smart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22" y="2057400"/>
            <a:ext cx="3123153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735328"/>
            <a:ext cx="4648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(The function of your device)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u="sng" dirty="0" smtClean="0"/>
              <a:t>我妈妈和爸爸</a:t>
            </a:r>
            <a:r>
              <a:rPr lang="zh-CN" altLang="en-US" sz="4800" dirty="0" smtClean="0"/>
              <a:t>也都特别喜欢</a:t>
            </a:r>
            <a:r>
              <a:rPr lang="zh-CN" altLang="en-US" sz="4800" u="sng" dirty="0" smtClean="0"/>
              <a:t>用手机</a:t>
            </a:r>
            <a:r>
              <a:rPr lang="zh-CN" altLang="en-US" sz="4800" dirty="0" smtClean="0"/>
              <a:t>。</a:t>
            </a:r>
            <a:endParaRPr lang="en-US" altLang="zh-CN" sz="4800" dirty="0"/>
          </a:p>
        </p:txBody>
      </p:sp>
    </p:spTree>
    <p:extLst>
      <p:ext uri="{BB962C8B-B14F-4D97-AF65-F5344CB8AC3E}">
        <p14:creationId xmlns:p14="http://schemas.microsoft.com/office/powerpoint/2010/main" val="20806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06882" y="1551518"/>
            <a:ext cx="6890763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718066" y="44635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Task1: </a:t>
            </a:r>
            <a:r>
              <a:rPr lang="en-US" dirty="0" smtClean="0"/>
              <a:t>If you don’t have color pens, you can use different symbols.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-2890718" y="3230852"/>
            <a:ext cx="6884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Task 3  QUIZLET </a:t>
            </a:r>
            <a:r>
              <a:rPr lang="en-US" b="1" dirty="0">
                <a:solidFill>
                  <a:srgbClr val="FF0000"/>
                </a:solidFill>
              </a:rPr>
              <a:t> celebrity 1 </a:t>
            </a:r>
            <a:r>
              <a:rPr lang="en-US" b="1" dirty="0"/>
              <a:t>each section is 20%   </a:t>
            </a:r>
            <a:r>
              <a:rPr lang="en-US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-26965"/>
            <a:ext cx="0" cy="7113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471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990600"/>
            <a:ext cx="2514600" cy="51054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电视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电</a:t>
            </a:r>
            <a:r>
              <a:rPr lang="zh-CN" altLang="en-US" dirty="0" smtClean="0">
                <a:solidFill>
                  <a:schemeClr val="tx1"/>
                </a:solidFill>
              </a:rPr>
              <a:t>脑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平板电</a:t>
            </a:r>
            <a:r>
              <a:rPr lang="zh-CN" altLang="en-US" dirty="0" smtClean="0">
                <a:solidFill>
                  <a:schemeClr val="tx1"/>
                </a:solidFill>
              </a:rPr>
              <a:t>脑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电子</a:t>
            </a:r>
            <a:r>
              <a:rPr lang="zh-CN" altLang="en-US" dirty="0" smtClean="0">
                <a:solidFill>
                  <a:schemeClr val="tx1"/>
                </a:solidFill>
              </a:rPr>
              <a:t>书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游戏机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42319" y="3124200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37403" y="1981200"/>
            <a:ext cx="25146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42319" y="830211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12989" y="4151056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12989" y="5113389"/>
            <a:ext cx="2514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玩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1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5334000"/>
            <a:ext cx="69557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 smtClean="0"/>
              <a:t>我每天都</a:t>
            </a:r>
            <a:r>
              <a:rPr lang="zh-CN" altLang="en-US" sz="6600" u="sng" dirty="0" smtClean="0"/>
              <a:t>用手机</a:t>
            </a:r>
            <a:r>
              <a:rPr lang="zh-CN" altLang="en-US" sz="6600" dirty="0" smtClean="0"/>
              <a:t>。</a:t>
            </a:r>
            <a:endParaRPr lang="en-US" altLang="zh-CN" sz="6600" dirty="0"/>
          </a:p>
        </p:txBody>
      </p:sp>
      <p:pic>
        <p:nvPicPr>
          <p:cNvPr id="5" name="Picture 8" descr="http://p0.qhimg.com/t01b66084ff7b0d9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4275" y="4800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cellphone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650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Task</a:t>
            </a:r>
            <a:r>
              <a:rPr lang="zh-CN" altLang="en-US" dirty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You will choose 2 electronic devices to talk about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143" y="5410200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400" dirty="0" smtClean="0"/>
              <a:t>我每天花</a:t>
            </a:r>
            <a:r>
              <a:rPr lang="zh-CN" altLang="en-US" sz="4400" u="sng" dirty="0" smtClean="0"/>
              <a:t>一个小时</a:t>
            </a:r>
            <a:r>
              <a:rPr lang="zh-CN" altLang="en-US" sz="4400" dirty="0" smtClean="0"/>
              <a:t>在</a:t>
            </a:r>
            <a:r>
              <a:rPr lang="zh-CN" altLang="en-US" sz="4400" u="sng" dirty="0" smtClean="0"/>
              <a:t>手机</a:t>
            </a:r>
            <a:r>
              <a:rPr lang="zh-CN" altLang="en-US" sz="4400" dirty="0" smtClean="0"/>
              <a:t>上。</a:t>
            </a:r>
            <a:endParaRPr lang="en-US" altLang="zh-CN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4702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hour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27432" y="4702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cellphone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08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334000"/>
            <a:ext cx="94949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/>
              <a:t>我</a:t>
            </a:r>
            <a:r>
              <a:rPr lang="zh-CN" altLang="en-US" sz="6600" dirty="0" smtClean="0"/>
              <a:t>从</a:t>
            </a:r>
            <a:r>
              <a:rPr lang="zh-CN" altLang="en-US" sz="6600" u="sng" dirty="0" smtClean="0"/>
              <a:t>十八</a:t>
            </a:r>
            <a:r>
              <a:rPr lang="zh-CN" altLang="en-US" sz="6600" dirty="0" smtClean="0"/>
              <a:t>岁开</a:t>
            </a:r>
            <a:r>
              <a:rPr lang="zh-CN" altLang="en-US" sz="6600" dirty="0"/>
              <a:t>始</a:t>
            </a:r>
            <a:r>
              <a:rPr lang="zh-CN" altLang="en-US" sz="6600" u="sng" dirty="0" smtClean="0"/>
              <a:t>用手机</a:t>
            </a:r>
            <a:r>
              <a:rPr lang="zh-CN" altLang="en-US" sz="6600" dirty="0" smtClean="0"/>
              <a:t>。</a:t>
            </a:r>
            <a:endParaRPr lang="en-US" altLang="zh-CN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626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18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602923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cellphone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5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4179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/>
              <a:t>我最喜欢的</a:t>
            </a:r>
            <a:r>
              <a:rPr lang="zh-CN" altLang="en-US" sz="6000" u="sng" dirty="0" smtClean="0"/>
              <a:t>手机</a:t>
            </a:r>
            <a:r>
              <a:rPr lang="zh-CN" altLang="en-US" sz="6000" dirty="0" smtClean="0"/>
              <a:t>是</a:t>
            </a:r>
            <a:r>
              <a:rPr lang="zh-CN" altLang="en-US" sz="6000" u="sng" dirty="0" smtClean="0"/>
              <a:t>黑</a:t>
            </a:r>
            <a:r>
              <a:rPr lang="zh-CN" altLang="en-US" sz="6000" dirty="0" smtClean="0"/>
              <a:t>色的。</a:t>
            </a:r>
            <a:endParaRPr lang="en-US" altLang="zh-CN" sz="6000" dirty="0"/>
          </a:p>
        </p:txBody>
      </p:sp>
      <p:pic>
        <p:nvPicPr>
          <p:cNvPr id="2050" name="Picture 2" descr="http://t2.gstatic.com/images?q=tbn:ANd9GcT1UtAojRNpRLl4tLRojJpV6UzusVH06eH6XGAN6gpViu1er9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4081" y="4702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cellphone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13881" y="471556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black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30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5041017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600" u="sng" dirty="0">
                <a:solidFill>
                  <a:schemeClr val="tx1"/>
                </a:solidFill>
              </a:rPr>
              <a:t>手机</a:t>
            </a:r>
            <a:r>
              <a:rPr lang="zh-CN" altLang="en-US" sz="6600" dirty="0" smtClean="0"/>
              <a:t>的用途：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68707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cellphone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65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398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u="sng" dirty="0" smtClean="0"/>
              <a:t>手机</a:t>
            </a:r>
            <a:r>
              <a:rPr lang="zh-CN" altLang="en-US" sz="6000" dirty="0" smtClean="0"/>
              <a:t>的用途</a:t>
            </a:r>
            <a:endParaRPr lang="en-US" altLang="zh-CN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02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/>
              <a:t>一：我用手机和我的朋友聊天。</a:t>
            </a:r>
            <a:endParaRPr lang="en-US" altLang="zh-CN" sz="4800" dirty="0"/>
          </a:p>
        </p:txBody>
      </p:sp>
      <p:pic>
        <p:nvPicPr>
          <p:cNvPr id="3074" name="Picture 2" descr="http://images.sodahead.com/polls/001485845/1110272428_i_hate_talking_on_the_phone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8548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735328"/>
            <a:ext cx="4648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(The function of your device)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7640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u="sng" dirty="0" smtClean="0"/>
              <a:t>手机</a:t>
            </a:r>
            <a:r>
              <a:rPr lang="zh-CN" altLang="en-US" sz="6000" dirty="0" smtClean="0"/>
              <a:t>的用途</a:t>
            </a:r>
            <a:endParaRPr lang="en-US" altLang="zh-CN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502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/>
              <a:t>二</a:t>
            </a:r>
            <a:r>
              <a:rPr lang="zh-CN" altLang="en-US" sz="4800" dirty="0" smtClean="0"/>
              <a:t>：我用手机听音乐。</a:t>
            </a:r>
            <a:endParaRPr lang="en-US" altLang="zh-CN" sz="4800" dirty="0"/>
          </a:p>
        </p:txBody>
      </p:sp>
      <p:pic>
        <p:nvPicPr>
          <p:cNvPr id="4098" name="Picture 2" descr="http://www.hypebot.com/.a/6a00d83451b36c69e2015432b12bcb970c-2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8028"/>
            <a:ext cx="3145590" cy="25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735328"/>
            <a:ext cx="4648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(The function of your device)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246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手机的用途：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375</cp:revision>
  <cp:lastPrinted>2016-01-11T12:12:37Z</cp:lastPrinted>
  <dcterms:created xsi:type="dcterms:W3CDTF">2014-10-05T17:53:51Z</dcterms:created>
  <dcterms:modified xsi:type="dcterms:W3CDTF">2016-01-12T19:28:09Z</dcterms:modified>
</cp:coreProperties>
</file>