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80" r:id="rId3"/>
    <p:sldId id="260" r:id="rId4"/>
    <p:sldId id="273" r:id="rId5"/>
    <p:sldId id="274" r:id="rId6"/>
    <p:sldId id="275" r:id="rId7"/>
    <p:sldId id="27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>
      <p:cViewPr varScale="1">
        <p:scale>
          <a:sx n="72" d="100"/>
          <a:sy n="72" d="100"/>
        </p:scale>
        <p:origin x="122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DE5D5-2A8C-421E-998C-E1022E983515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4253D-E7AC-4824-94FF-CB3143222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40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BBCAD2-AFFC-4388-92CF-F3503AF82F69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327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9816-C1D9-4801-9446-03A501194EAD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D832-4A7E-4F22-A0AA-AA6B28A59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9816-C1D9-4801-9446-03A501194EAD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D832-4A7E-4F22-A0AA-AA6B28A59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9816-C1D9-4801-9446-03A501194EAD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D832-4A7E-4F22-A0AA-AA6B28A59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9816-C1D9-4801-9446-03A501194EAD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D832-4A7E-4F22-A0AA-AA6B28A59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9816-C1D9-4801-9446-03A501194EAD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D832-4A7E-4F22-A0AA-AA6B28A59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9816-C1D9-4801-9446-03A501194EAD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D832-4A7E-4F22-A0AA-AA6B28A59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9816-C1D9-4801-9446-03A501194EAD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D832-4A7E-4F22-A0AA-AA6B28A59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9816-C1D9-4801-9446-03A501194EAD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D832-4A7E-4F22-A0AA-AA6B28A59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9816-C1D9-4801-9446-03A501194EAD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D832-4A7E-4F22-A0AA-AA6B28A59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9816-C1D9-4801-9446-03A501194EAD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D832-4A7E-4F22-A0AA-AA6B28A59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9816-C1D9-4801-9446-03A501194EAD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D832-4A7E-4F22-A0AA-AA6B28A59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99816-C1D9-4801-9446-03A501194EAD}" type="datetimeFigureOut">
              <a:rPr lang="en-US" smtClean="0"/>
              <a:pPr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0D832-4A7E-4F22-A0AA-AA6B28A59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3131" y="695157"/>
            <a:ext cx="2286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1. Tall nose</a:t>
            </a:r>
          </a:p>
          <a:p>
            <a:pPr marL="514350" indent="-514350">
              <a:buAutoNum type="arabicPeriod"/>
            </a:pPr>
            <a:endParaRPr lang="en-US" sz="2000" dirty="0" smtClean="0"/>
          </a:p>
          <a:p>
            <a:r>
              <a:rPr lang="en-US" sz="2000" dirty="0" smtClean="0"/>
              <a:t>2. Big mouth</a:t>
            </a:r>
          </a:p>
          <a:p>
            <a:endParaRPr lang="en-US" sz="2000" dirty="0" smtClean="0"/>
          </a:p>
          <a:p>
            <a:r>
              <a:rPr lang="en-US" sz="2000" dirty="0" smtClean="0"/>
              <a:t>3. Big ears</a:t>
            </a:r>
          </a:p>
          <a:p>
            <a:endParaRPr lang="en-US" sz="2000" dirty="0" smtClean="0"/>
          </a:p>
          <a:p>
            <a:r>
              <a:rPr lang="en-US" sz="2000" dirty="0" smtClean="0"/>
              <a:t>4. Round face</a:t>
            </a:r>
          </a:p>
          <a:p>
            <a:endParaRPr lang="en-US" sz="2000" dirty="0" smtClean="0"/>
          </a:p>
          <a:p>
            <a:r>
              <a:rPr lang="en-US" sz="2000" dirty="0" smtClean="0"/>
              <a:t>5. Long hair</a:t>
            </a:r>
          </a:p>
          <a:p>
            <a:endParaRPr lang="en-US" sz="2000" dirty="0" smtClean="0"/>
          </a:p>
          <a:p>
            <a:r>
              <a:rPr lang="en-US" sz="2000" dirty="0" smtClean="0"/>
              <a:t>6. Big head</a:t>
            </a:r>
          </a:p>
          <a:p>
            <a:endParaRPr lang="en-US" sz="2000" dirty="0" smtClean="0"/>
          </a:p>
          <a:p>
            <a:r>
              <a:rPr lang="en-US" sz="2000" dirty="0" smtClean="0"/>
              <a:t>7. Small nose</a:t>
            </a:r>
          </a:p>
          <a:p>
            <a:endParaRPr lang="en-US" sz="2000" dirty="0" smtClean="0"/>
          </a:p>
          <a:p>
            <a:r>
              <a:rPr lang="en-US" sz="2000" dirty="0" smtClean="0"/>
              <a:t>8. Thin legs</a:t>
            </a:r>
          </a:p>
          <a:p>
            <a:endParaRPr lang="en-US" sz="2000" dirty="0"/>
          </a:p>
          <a:p>
            <a:r>
              <a:rPr lang="en-US" sz="2000" dirty="0" smtClean="0"/>
              <a:t>9.Small eyes</a:t>
            </a:r>
          </a:p>
          <a:p>
            <a:endParaRPr lang="en-US" sz="2000" dirty="0"/>
          </a:p>
          <a:p>
            <a:r>
              <a:rPr lang="en-US" sz="2000" dirty="0" smtClean="0"/>
              <a:t>10. Short (height)	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NOW: 10 minutes. Make sure you write down the DO NOW, because you will have a 	POP QUIZ right after this.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52800" y="666385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高鼻子</a:t>
            </a:r>
            <a:endParaRPr lang="en-US" altLang="zh-CN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352800" y="1259667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大嘴（巴）</a:t>
            </a:r>
            <a:endParaRPr lang="en-US" altLang="zh-CN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1870577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大耳朵</a:t>
            </a:r>
            <a:endParaRPr lang="en-US" altLang="zh-CN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2481487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圆</a:t>
            </a:r>
            <a:r>
              <a:rPr lang="zh-CN" altLang="en-US" sz="2800" dirty="0"/>
              <a:t>脸</a:t>
            </a:r>
            <a:endParaRPr lang="en-US" altLang="zh-CN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352800" y="3116338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长头发</a:t>
            </a:r>
            <a:endParaRPr lang="en-US" altLang="zh-CN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352800" y="371772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大头</a:t>
            </a:r>
            <a:endParaRPr lang="en-US" altLang="zh-CN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359834" y="4269712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小鼻子</a:t>
            </a:r>
            <a:endParaRPr lang="en-US" altLang="zh-CN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359834" y="490993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瘦腿</a:t>
            </a:r>
            <a:endParaRPr lang="en-US" altLang="zh-CN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352800" y="5481381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小眼睛</a:t>
            </a:r>
            <a:endParaRPr lang="en-US" altLang="zh-CN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0" y="6069259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矮</a:t>
            </a:r>
            <a:endParaRPr lang="en-US" altLang="zh-CN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742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62622" y="644376"/>
            <a:ext cx="2286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Tall nose</a:t>
            </a:r>
          </a:p>
          <a:p>
            <a:pPr marL="514350" indent="-514350">
              <a:buAutoNum type="arabicPeriod"/>
            </a:pPr>
            <a:endParaRPr lang="en-US" sz="2000" dirty="0" smtClean="0"/>
          </a:p>
          <a:p>
            <a:r>
              <a:rPr lang="en-US" sz="2000" dirty="0" smtClean="0"/>
              <a:t>Small eyes</a:t>
            </a:r>
          </a:p>
          <a:p>
            <a:endParaRPr lang="en-US" sz="2000" dirty="0" smtClean="0"/>
          </a:p>
          <a:p>
            <a:r>
              <a:rPr lang="en-US" sz="2000" dirty="0" smtClean="0"/>
              <a:t>Long hair</a:t>
            </a:r>
          </a:p>
          <a:p>
            <a:endParaRPr lang="en-US" sz="2000" dirty="0" smtClean="0"/>
          </a:p>
          <a:p>
            <a:r>
              <a:rPr lang="en-US" sz="2000" dirty="0" smtClean="0"/>
              <a:t>Round face</a:t>
            </a:r>
          </a:p>
          <a:p>
            <a:endParaRPr lang="en-US" sz="2000" dirty="0" smtClean="0"/>
          </a:p>
          <a:p>
            <a:r>
              <a:rPr lang="en-US" sz="2000" dirty="0" smtClean="0"/>
              <a:t>Long hair</a:t>
            </a:r>
          </a:p>
          <a:p>
            <a:endParaRPr lang="en-US" sz="2000" dirty="0" smtClean="0"/>
          </a:p>
          <a:p>
            <a:r>
              <a:rPr lang="en-US" sz="2000" dirty="0" smtClean="0"/>
              <a:t>Small face</a:t>
            </a:r>
          </a:p>
          <a:p>
            <a:endParaRPr lang="en-US" sz="2000" dirty="0" smtClean="0"/>
          </a:p>
          <a:p>
            <a:r>
              <a:rPr lang="en-US" sz="2000" dirty="0" smtClean="0"/>
              <a:t>Small nose</a:t>
            </a:r>
          </a:p>
          <a:p>
            <a:endParaRPr lang="en-US" sz="2000" dirty="0" smtClean="0"/>
          </a:p>
          <a:p>
            <a:r>
              <a:rPr lang="en-US" sz="2000" dirty="0" smtClean="0"/>
              <a:t>Thin legs</a:t>
            </a:r>
          </a:p>
          <a:p>
            <a:endParaRPr lang="en-US" sz="2000" dirty="0"/>
          </a:p>
          <a:p>
            <a:r>
              <a:rPr lang="en-US" sz="2000" dirty="0" smtClean="0"/>
              <a:t>big eyes</a:t>
            </a:r>
          </a:p>
          <a:p>
            <a:endParaRPr lang="en-US" sz="2000" dirty="0"/>
          </a:p>
          <a:p>
            <a:r>
              <a:rPr lang="en-US" sz="2000" dirty="0" smtClean="0"/>
              <a:t>Short (length)	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True or false: 10 minutes. Make sure you write down the DO NOW, because you will have a 	POP QUIZ right after this.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67000" y="617023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高鼻子</a:t>
            </a:r>
            <a:endParaRPr lang="en-US" altLang="zh-CN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667000" y="1210305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大嘴（巴）</a:t>
            </a:r>
            <a:endParaRPr lang="en-US" altLang="zh-CN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1821215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大耳朵</a:t>
            </a:r>
            <a:endParaRPr lang="en-US" altLang="zh-CN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2432125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圆</a:t>
            </a:r>
            <a:r>
              <a:rPr lang="zh-CN" altLang="en-US" sz="2800" dirty="0"/>
              <a:t>脸</a:t>
            </a:r>
            <a:endParaRPr lang="en-US" altLang="zh-CN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667000" y="3066976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长头发</a:t>
            </a:r>
            <a:endParaRPr lang="en-US" altLang="zh-CN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3668358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大头</a:t>
            </a:r>
            <a:endParaRPr lang="en-US" altLang="zh-CN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674034" y="4183871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小鼻子</a:t>
            </a:r>
            <a:endParaRPr lang="en-US" altLang="zh-CN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674034" y="4824089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瘦腿</a:t>
            </a:r>
            <a:endParaRPr lang="en-US" altLang="zh-CN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667000" y="539554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小眼睛</a:t>
            </a:r>
            <a:endParaRPr lang="en-US" altLang="zh-CN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124200" y="5983418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矮</a:t>
            </a:r>
            <a:endParaRPr lang="en-US" altLang="zh-CN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752600" y="617023"/>
            <a:ext cx="2286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1. </a:t>
            </a:r>
          </a:p>
          <a:p>
            <a:pPr marL="514350" indent="-514350">
              <a:buAutoNum type="arabicPeriod"/>
            </a:pPr>
            <a:endParaRPr lang="en-US" sz="2000" dirty="0" smtClean="0"/>
          </a:p>
          <a:p>
            <a:r>
              <a:rPr lang="en-US" sz="2000" dirty="0" smtClean="0"/>
              <a:t>2. </a:t>
            </a:r>
          </a:p>
          <a:p>
            <a:endParaRPr lang="en-US" sz="2000" dirty="0" smtClean="0"/>
          </a:p>
          <a:p>
            <a:r>
              <a:rPr lang="en-US" sz="2000" dirty="0" smtClean="0"/>
              <a:t>3. </a:t>
            </a:r>
          </a:p>
          <a:p>
            <a:endParaRPr lang="en-US" sz="2000" dirty="0" smtClean="0"/>
          </a:p>
          <a:p>
            <a:r>
              <a:rPr lang="en-US" sz="2000" dirty="0" smtClean="0"/>
              <a:t>4. </a:t>
            </a:r>
          </a:p>
          <a:p>
            <a:endParaRPr lang="en-US" sz="2000" dirty="0" smtClean="0"/>
          </a:p>
          <a:p>
            <a:r>
              <a:rPr lang="en-US" sz="2000" dirty="0" smtClean="0"/>
              <a:t>5. </a:t>
            </a:r>
          </a:p>
          <a:p>
            <a:endParaRPr lang="en-US" sz="2000" dirty="0" smtClean="0"/>
          </a:p>
          <a:p>
            <a:r>
              <a:rPr lang="en-US" sz="2000" dirty="0" smtClean="0"/>
              <a:t>6. </a:t>
            </a:r>
          </a:p>
          <a:p>
            <a:endParaRPr lang="en-US" sz="2000" dirty="0" smtClean="0"/>
          </a:p>
          <a:p>
            <a:r>
              <a:rPr lang="en-US" sz="2000" dirty="0" smtClean="0"/>
              <a:t>7. </a:t>
            </a:r>
          </a:p>
          <a:p>
            <a:endParaRPr lang="en-US" sz="2000" dirty="0" smtClean="0"/>
          </a:p>
          <a:p>
            <a:r>
              <a:rPr lang="en-US" sz="2000" dirty="0" smtClean="0"/>
              <a:t>8. </a:t>
            </a:r>
          </a:p>
          <a:p>
            <a:endParaRPr lang="en-US" sz="2000" dirty="0"/>
          </a:p>
          <a:p>
            <a:r>
              <a:rPr lang="en-US" sz="2000" dirty="0" smtClean="0"/>
              <a:t>9.</a:t>
            </a:r>
          </a:p>
          <a:p>
            <a:endParaRPr lang="en-US" sz="2000" dirty="0"/>
          </a:p>
          <a:p>
            <a:r>
              <a:rPr lang="en-US" sz="2000" dirty="0" smtClean="0"/>
              <a:t>10. 	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158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What does someone look like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Someone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+ </a:t>
            </a:r>
            <a:r>
              <a:rPr lang="zh-CN" altLang="en-US" dirty="0" smtClean="0">
                <a:solidFill>
                  <a:srgbClr val="FF0000"/>
                </a:solidFill>
              </a:rPr>
              <a:t>长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什么样？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838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Zhang (look)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838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00B050"/>
                </a:solidFill>
              </a:rPr>
              <a:t>chang</a:t>
            </a:r>
            <a:r>
              <a:rPr lang="en-US" sz="1400" dirty="0" smtClean="0">
                <a:solidFill>
                  <a:srgbClr val="00B050"/>
                </a:solidFill>
              </a:rPr>
              <a:t> (long)</a:t>
            </a:r>
            <a:endParaRPr lang="en-US" sz="1400" dirty="0">
              <a:solidFill>
                <a:srgbClr val="00B050"/>
              </a:solidFill>
            </a:endParaRPr>
          </a:p>
        </p:txBody>
      </p:sp>
      <p:cxnSp>
        <p:nvCxnSpPr>
          <p:cNvPr id="10" name="Straight Arrow Connector 9"/>
          <p:cNvCxnSpPr>
            <a:endCxn id="5" idx="0"/>
          </p:cNvCxnSpPr>
          <p:nvPr/>
        </p:nvCxnSpPr>
        <p:spPr>
          <a:xfrm flipH="1">
            <a:off x="838200" y="609600"/>
            <a:ext cx="3810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371600" y="533400"/>
            <a:ext cx="685800" cy="3810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61006" y="15388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TASK 1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265" y="323165"/>
            <a:ext cx="5750735" cy="6324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6700" y="1447800"/>
            <a:ext cx="3581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All the questions :</a:t>
            </a:r>
          </a:p>
          <a:p>
            <a:r>
              <a:rPr lang="en-US" sz="1600" dirty="0" smtClean="0"/>
              <a:t>The subject given + </a:t>
            </a:r>
            <a:r>
              <a:rPr lang="zh-CN" altLang="en-US" sz="1600" dirty="0" smtClean="0"/>
              <a:t>长什么样？</a:t>
            </a:r>
            <a:endParaRPr lang="en-US" altLang="zh-CN" sz="1600" dirty="0" smtClean="0"/>
          </a:p>
          <a:p>
            <a:endParaRPr lang="en-US" sz="1600" dirty="0"/>
          </a:p>
          <a:p>
            <a:r>
              <a:rPr lang="en-US" sz="1600" dirty="0" smtClean="0"/>
              <a:t>His girl friend/my little brother…</a:t>
            </a:r>
          </a:p>
          <a:p>
            <a:r>
              <a:rPr lang="en-US" sz="1600" b="1" u="sng" dirty="0" smtClean="0"/>
              <a:t>All the answers:</a:t>
            </a:r>
          </a:p>
          <a:p>
            <a:endParaRPr lang="en-US" sz="1600" dirty="0"/>
          </a:p>
          <a:p>
            <a:r>
              <a:rPr lang="en-US" sz="1600" dirty="0" smtClean="0"/>
              <a:t>You MUST use at least 1 of each structure.</a:t>
            </a:r>
          </a:p>
          <a:p>
            <a:endParaRPr lang="en-US" sz="1600" dirty="0"/>
          </a:p>
          <a:p>
            <a:r>
              <a:rPr lang="en-US" sz="1600" dirty="0" smtClean="0"/>
              <a:t>1.Subject + </a:t>
            </a:r>
            <a:r>
              <a:rPr lang="zh-CN" altLang="en-US" sz="1600" dirty="0" smtClean="0"/>
              <a:t>长得很 </a:t>
            </a:r>
            <a:r>
              <a:rPr lang="en-US" altLang="zh-CN" sz="1600" dirty="0" smtClean="0"/>
              <a:t>+ adj.</a:t>
            </a:r>
          </a:p>
          <a:p>
            <a:r>
              <a:rPr lang="en-US" sz="1600" dirty="0" smtClean="0"/>
              <a:t>Subject is tall/short/fat/skinny…</a:t>
            </a:r>
          </a:p>
          <a:p>
            <a:endParaRPr lang="en-US" sz="1600" dirty="0"/>
          </a:p>
          <a:p>
            <a:r>
              <a:rPr lang="en-US" sz="1600" dirty="0" smtClean="0"/>
              <a:t>2.Subject + </a:t>
            </a:r>
            <a:r>
              <a:rPr lang="zh-CN" altLang="en-US" sz="1600" dirty="0" smtClean="0"/>
              <a:t>有 </a:t>
            </a:r>
            <a:r>
              <a:rPr lang="en-US" altLang="zh-CN" sz="1600" dirty="0" smtClean="0"/>
              <a:t>+ adj. + body part.</a:t>
            </a:r>
          </a:p>
          <a:p>
            <a:r>
              <a:rPr lang="en-US" sz="1600" dirty="0" smtClean="0"/>
              <a:t>Subject has big head/ short hair…</a:t>
            </a:r>
          </a:p>
          <a:p>
            <a:endParaRPr lang="en-US" sz="1600" dirty="0"/>
          </a:p>
          <a:p>
            <a:r>
              <a:rPr lang="en-US" sz="1600" dirty="0" smtClean="0"/>
              <a:t>3. He/she </a:t>
            </a:r>
            <a:r>
              <a:rPr lang="zh-CN" altLang="en-US" sz="1600" dirty="0" smtClean="0"/>
              <a:t>不 </a:t>
            </a:r>
            <a:r>
              <a:rPr lang="en-US" altLang="zh-CN" sz="1600" dirty="0" smtClean="0"/>
              <a:t>adj.1 </a:t>
            </a:r>
            <a:r>
              <a:rPr lang="zh-CN" altLang="en-US" sz="1600" dirty="0" smtClean="0"/>
              <a:t>也不 </a:t>
            </a:r>
            <a:r>
              <a:rPr lang="en-US" altLang="zh-CN" sz="1600" dirty="0" smtClean="0"/>
              <a:t>adj.2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  <a:p>
            <a:r>
              <a:rPr lang="en-US" sz="1600" dirty="0" smtClean="0"/>
              <a:t>He is not short or tall…</a:t>
            </a:r>
          </a:p>
          <a:p>
            <a:endParaRPr lang="en-US" sz="1600" dirty="0"/>
          </a:p>
          <a:p>
            <a:r>
              <a:rPr lang="en-US" sz="1600" dirty="0" smtClean="0"/>
              <a:t>4. His/her body part </a:t>
            </a:r>
            <a:r>
              <a:rPr lang="zh-CN" altLang="en-US" sz="1600" dirty="0" smtClean="0"/>
              <a:t>不 </a:t>
            </a:r>
            <a:r>
              <a:rPr lang="en-US" altLang="zh-CN" sz="1600" dirty="0"/>
              <a:t>adj.1 </a:t>
            </a:r>
            <a:r>
              <a:rPr lang="zh-CN" altLang="en-US" sz="1600" dirty="0"/>
              <a:t>也不 </a:t>
            </a:r>
            <a:r>
              <a:rPr lang="en-US" altLang="zh-CN" sz="1600" dirty="0"/>
              <a:t>adj.2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  <a:p>
            <a:r>
              <a:rPr lang="en-US" altLang="zh-CN" sz="1600" dirty="0" smtClean="0"/>
              <a:t>Her hair is not short or long…</a:t>
            </a:r>
            <a:endParaRPr lang="en-US" altLang="zh-CN" sz="1600" dirty="0"/>
          </a:p>
          <a:p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0" y="1361420"/>
            <a:ext cx="1752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他有大眼睛。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762000" y="1971020"/>
            <a:ext cx="152400" cy="233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219200" y="1971020"/>
            <a:ext cx="495300" cy="248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705600" y="5105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401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0"/>
            <a:ext cx="5638800" cy="698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724400" y="2286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他不喜欢黑色。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288411" y="50292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小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219200" y="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TASK 2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133600" y="0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81200" y="2514600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57400" y="4800600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1752600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743200" y="1752600"/>
            <a:ext cx="533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大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3335911" y="3491357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几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295400" y="248147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TASK 3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371600" y="4875311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TASK </a:t>
            </a:r>
            <a:r>
              <a:rPr lang="en-US" sz="1400" dirty="0"/>
              <a:t>4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1447800" y="4724400"/>
            <a:ext cx="62484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2743200" y="2743200"/>
            <a:ext cx="36576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3505200" y="4724400"/>
            <a:ext cx="0" cy="21336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6096000" y="4724400"/>
            <a:ext cx="0" cy="21336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4572000" y="2743200"/>
            <a:ext cx="0" cy="19812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91179" name="Text Box 11"/>
          <p:cNvSpPr txBox="1">
            <a:spLocks noChangeArrowheads="1"/>
          </p:cNvSpPr>
          <p:nvPr/>
        </p:nvSpPr>
        <p:spPr bwMode="auto">
          <a:xfrm>
            <a:off x="1143000" y="48006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小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91187" name="Text Box 19"/>
          <p:cNvSpPr txBox="1">
            <a:spLocks noChangeArrowheads="1"/>
          </p:cNvSpPr>
          <p:nvPr/>
        </p:nvSpPr>
        <p:spPr bwMode="auto">
          <a:xfrm>
            <a:off x="2342322" y="2819399"/>
            <a:ext cx="2209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短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3505200" y="48006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高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4419600" y="2819400"/>
            <a:ext cx="2209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大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" name="AutoShape 5" descr="data:image/jpeg;base64,/9j/4AAQSkZJRgABAQAAAQABAAD/2wCEAAkGBxIQEBAPDxIPDw8QDg8PEBYUEA8QEBQWFBEWFhQRFRQYHCggGBonGxQUITEhJSkrLi4uFx8zODMsNygtLisBCgoKDg0OGxAQGywkHyQsLCwtLCwsLC8sLCwsLCwsLCwsLCwsLCwsLS0sLCwsLCwsLCwsLCwsLCwsLCwsLCwsLP/AABEIAOEA4QMBEQACEQEDEQH/xAAcAAEAAgMBAQEAAAAAAAAAAAAAAgMEBQYBBwj/xABGEAABAwICBgQLBAgFBQAAAAABAAIDBBEFIQYSEzFBUWFxgZEHFCIyQlJyobHB0WKCovAjM0NTkrLCwwhzg5PhFiQ1s/H/xAAaAQEAAwEBAQAAAAAAAAAAAAAAAgMEAQUG/8QANxEAAgECBAEKBQMEAwEAAAAAAAECAxEEEiExBRMyQVFhcZGx0fAigaHB4RRC8RUjM1I0YpIk/9oADAMBAAIRAxEAPwD7igCAIAgCAIAgCAIAgCAIAgCAIAgCAIAgCAIAgCAIAgCAIAgCAIAgCAIAgCAIAgCAIAgCAIAgCAIAgCAIAgCAIAgCAIAgCAIAgCAIAgCAIAgCAIAgCAICMkgaLuIaBvJIA71xtLVg1lRpJSM86eI+yTJ/JdZpY3Dx3mvPyJqnJ9Bhv0zoxue93VE/5gKp8Tw/X9Gd5KREabUnOQf6ZXP6ph+t+DO8lIvi0to3ZbbVP2mSN95bZTjxDDvTN5nOSl1GzpcQhl/VSxSey9rj3ArTCrCfNkn3Mg01uZKsOBAEAQBAEAQBAEAQBAEAQBAEAQBAEAQBAEBpMX0pp6e7S7ayD0GWJB+0dw+PQsVfH0aOjd31IsjTlI5p+kVdVktpYzGzmwBx6jI7Idll5ssdia/+JWXvpehbycI7iPQ+omOtVT59JdM/quTYKH6GpUd6s/ud5RLZGxh0Mpm+e6V/W9rR7grP0VCHOfiyPKSexlM0boh+zB63yO+acnhF1eYvMkdH6I/smfxSD5pbCdgvMok0Uo3bg5nsyu+DrrnIYWW1vE7mma+q0GbvimcOWu0O97bfBQlw+P7Ze/odVTrMfZYnR5sc6aMcAds23LVd5Q7ETxlDZ3Xj56+AtCRscM06YTq1UZiO4uZdzb8bt85vvWujxaL0qqz99G/mQlRfQdZTVLJWh8bmvYdxaQR1L1YTjNZou6KWmty1SOBAEAQBAEAQBAEAQBAEAQBAEAQGJiWIxU7DJM4NbuHFzj6rRxKqrVoUo5puyOxi27I4irxqrxB5ipWuii3Gxsbc5JOHsj3rxKmLr4p5aWi97v7L6mhQjDVm0wrRCGEB05Ez+RyiHU30u3uUqeDpUlmqO/l4HHNvY321AAawAAZDKwHUApzxaWkEcUOsrc8nifgs0qtSW7JpJELKrKdPLLlgeEKDR0iQotHTwEjcSFFSlDmuw0ZNtU4b8/cVphjqkedqOTT2Meuw+nqhaRg1+DvNkHU4b+palOhiNHv9SLjKJzdRg1VQOM1I9z2elYeVbk9m5w6R7lTyNbDyz0Xp73XSLqWjOh0d0sjqbRy2inOQF/Iefsk7j0H3r08JxCFb4ZaS+j7vQpnScdUdIvRKggCAIAgCAIAgCAIAgCAIAgNXj+Nx0kes7ynuvs2A2Lj8hzKzYrFQw8bvfoXWThByZx2H4ZPiUnjFS4thvlbK4v5kY4N6fiV4kKdXFy5Sq9Pe3YXtqCsjsoI44WCOFrWtHAbus8ytU60KSyU16EEm9WRJJzOayNuTvInse2RICylYCy5YHllxoHhCg0dIkKDR0gQq2jpBwVbR1FTwoMsTLIastyd5Q94WyhjJQ0lqvqJUlLY1mO6OR1AMsGqyXeeDH9Y4O6e9aquHhXWem9fe5TrF2ZXo1pO6N/itbdrgdRr3bweDZD/V381dg8e4vkq2/X6+pVOn0xO2XtFAQBAEAQBAEAQBAEAQBAYGNYoylidK/Pgxt7FzjuaPryVGIrxowc5fySjFydjisFwyTEJnVdUSY9bIZgOtujbyYPzndeFRpzxM+Vq7e/oaJNQVkdm+QABjLAAWyyAA4BX18R+yBGMellYCzJEiQCsSOEgFJIHtlLKcuLJlFzwhRaOkSFBoECFW0SIEKpo6QIVbR0rcFWyaZS8KDLUyMUxYbjdxHAqyjWlSlePgSlBTVmVY5hDKyPXZZszRZp5/Yd0dPBenOEMVDNHf3ozK4uDsyjQ3HnB3iVTcPadWIu33H7J3Ty7uS0cPxjvyFXfo9PQpqQ/cjtF7BQEAQBAEAQBAEAQBARe8NBcSAACSTkABvJXG7K7B87me/FaywuKePd0Mvmfadb82XztSbxtf/qvL1ZqS5OPadmQ2NrYowGta0NAG4AcFfiKqguTgRir6sg0LHFEyYCtSIkwFakcOR8IOn0GEMaHN29VKNaKEODfJvbaSOz1W3BAyuSDbcSNNGg6ncQlKx8/wPw6ybYCupodg51taDaCRg5lr3EP/AA/JaZYRW+FkVM+10dSyaNk0LmyRSMa9jm5hzXC4IWNxtoydywhQaOkSFW0SMatqWQxvllc2OKNjnvccg1oFySq8rbshc+L434b5NqRRU0Rga62tPtDI8cw1jgGdut8lvhw1NfG9ewrdXqO60C07gxZjgG7CqjGtJEXa3k3ttGOy1m3IByuCRfeCfPxWElRfWusthNSOqcFgZYil4UGWxKHhRZdE8gnMbrjd6Q5hW0K7oyutuklOCmrGFpZhQkYKqHz2AF1si5o9L2h8OpejiaSqRVWnv9vwYbZXZm90SxrxqHyj+mjs2Tp9V/bbvBXq4HFcvT13W/r8zNUhlZvFtKwgCAIAgCAIAgCA5LwgYrs420zD5c2b7bwwHd945dQK8rimIywVKO8vL8+pdRjd3MvR7DhSU4BH6V9nye0Rk3qA+aoglhqPb9yT+KRlArAm27smTCticJhWo4SLgASTYAEk8ABvKuiiLPyLphjrsQraireTaSQ7MH0Y25Rs7GgdtzxXsU4ZIpFLdzTKZw+7/wCHjSAyQ1GHSOvsLVEAJz1HutK0DkHlp65CsmJh+4nFn2AhYmiZAqtokfH/APEFjxjhp8PYbbcmefPPUY60bSORfrHrjC1YKneTm+ghUfQfC16RUbfRPG3UFZBVsvaOQbQD0ozlIztaT22VVekqtNwZ2Ls7n6uDgQCDcEAg8wdxXyUlY2oqeoMsiUPUGXRKHqLLYmVhlRY7M7j5vXxC9DAV7Pk307d5ViKd1mRz7ycNr2yNuIJN44ajj5TfumxHUFcpfpMQpLmvy6fDcxSWaNj6M03FxmDmOS+kMh6gCAIAgCAIAgBKA+d4X/3+IvndnFGddvKzTaIdHrdhXzkJfqMS6nQtvt6mp/DCx19U+5twHxUcXUzTyrZeYgrIg1UxJEwrokSwK2Jw02nNQY8LxB7TZwoamx4gmMgH3rTRV5ohLY/Iy9cpCA+heAmr2eMxM/fwVER7IzL/AGlVWXwHVufpYrzpFqK3KpnT82eHSq18YkZ+5p6eLvZtP7i9HCK1MqnufPlqIhAfqvQmcyYZQPJuTRU4J4ktjDSfcvlMUrVpLtZshsjbPWVlsSh6iXRKHqLLolBNjcZEG4UbtO6LUrqxdpJTeMUm0A8uMbQdmT291+4L2qtq+HzLff1PMnHJOxn6DYhtqUMJu+A7I+za7D3ZfdXo8NrcpQSe8dPQyVY2kdEvQKwgCAIAgCAIDT6W1mxo5nDJzm7NvO7zq3HUCT2LJjqnJ0JP5eOhOmryRp9B6bZ0rpSM5XOd91vkgd+t3rysIlToOb7WXT1lY2gK85O7uywm1WxOFgV0SJMK6Jw02nMBkwvEGAXJoakgDMktjc4Ady1UH8aIS2PyOvWKQgPoPgKpdfGYX/uYKmU9sZj/ALipru0Dsdz9LErzmy0g5VNkj81+HOl1MYkf++p6eXuZs/7a9PCO9JFM9z5+tJEID9V6EQGPDKBhBBFFTkg5EF0YdY96+UxbvWl3s2Q5qNq9ZWXRKHqDLolD1FlsSh6iy5GyweS4ew5jzuw5H5L1eG1NJQ+fqZMXDaXyNLog/wAWr5qY+a8PYOks8ph/h1u9aOHvksTKn0P7ar6GCqrxufQF75mCAIAgCAIAgOM8JVRaOCL1nvkP3G2/rXj8YnaEY9bv4fyX0Fq2beni2VNFH6rI2nrAufeqMV/boKPcvfgThrK541eYixk2q1ESwFWxZwmCrUyJIgEFrhdpBBHMHIhXQlZ3ONH5E0twN+H1tRRvv+ikIYT6UZzjf2tIK9uMsyuZ2ahSB90/w84AWRVOIvbbbWpoCRmWNOtK4HkXBg62FY8VPaJOCPsJKwNlhAlVtnT4/wD4gsBL4qfEGC+xJp5yBmGPN4nE8g4vHXIFuwNTeJXUXSfDV6JWbbRXBXV9ZT0jL/pZAHkeiwZyP7GgnsUKk1CDkzqV3Y/V2qAAGizQAAOQGQC+QnK7bNqRU8qtlsSh5UWXRKHqLLYlLlFlyMjDX2lb03b3j62WrBSy1l26FWIV6bNZjh2OJU8wyDjC5x6najvwrfVfJ4qE+70f0PMavFo+hr6MxhAEAQBAEAQHBaenXrKaLhqM/HKR/SvC4o81eEPer/Bopc1s6avPmjr+Sp4g9IrvLaS3MdpXnIkywFWpkSYKsTIkwVamcJAqxM4cj4QtAIcXY12sIKuIascurrAtvfZSDi25NjvBJ33IO7D4jLoyuUbnz3BPAVUbUGuqIGwAguEBkfK/7IL2NDevPqWuWJiloQUT7ZRUkcEUcELBHFExscbRua0DIdPXxXmzqOTuWpWLiVU2SIkqDYMetpY5o5IZmiSKVjo5Gnc5pGY/5XIVHCV0GrnxXG/AbPtSaGogdASSBOZGSM+ySxjg7ry6l60MbFrX6FTps7zQHQOHCWOdrCerlGrJLq6oa299lGODbgXPGw3ZAebjcY6nwrYtpwtqdS4ry2XpFLyostiih5UWWxRS8qDLolJXCxE4HWe08nNPvU6TtUi+1eZyavFrsMPT9n6hw32lb/KR816vEFzX3nkxO/hfrNa71mg94X0ad1cxE10BAEAQBAEBwOl//k6X2ab/AN7l4PEP+XD5ebNNLmM6PETm3t+So4jvH5/YuorRlDCvPJtFrSpplZMFWJkSQKsTOEgVNM4SBU7g9uu5jgumYHhKi2dIkqLZ0iSq2wQJVbZIgSq2zqKnlRZYkUvKiy1IpeVFlqRQ8qLLkitRJnrd46wpR3Rx7Fen/mQ+3J/KF7PEOYu88iO52uHfqYv8qP8AlC9+nzF3GN7mQpnAgCAIAgCA4LTsatbTScNSP8EpP9S8LiatiIS7vo/yaKXNaOhxP0T7Q+Co4iua+/7Gih0mKxy8wtaLWuUiposBU0yJIFTTOEgVNM4SupZjguu5gLpmAuuOQIlRcjpElQbOkSVBs6VucoE0ilzlEsSKXlRLUil5XC1IqcVEtRFcOk4RdzRzc0e9WUlecV2rzIzdotmJ4QH/AKhv+a7+UD5r1eIPSK7zyY7nfwM1Wtb6rWjuFl9HFWVjETXQEAQBAEAQHF+Eqnuynl9V74z94Aj+QrxuMQ+CMu1rx/gvoPVo2TpdrTxSji2N/e3P3lZ8Z8dBSXY/H+TRQ0lYxmuXkGpota5SK2i1rl0raJgqSZCxIFSTOHt1K4sabHdKKek8l7i+W2UbLF/QXHc0defIFa8PhalbVaLrZCU1E4uu07qZD+i1KdvDVAe/tc4W7gF6tPh1KPO1KXVb2NXJjNQ/N885/wBV9u4Gy1RoUo7RXgQzPrICvl/ey/7j/qpcnD/VeAuy+HH6qPzZ5fvOMg7nXCqnhKE94Ly8jqnJdJusO08e0htSwPb60fkvHSWnI9ll59bhMXrSdux+v8lsa9tzr6LEY6hm0heHt3ZbweTgcwegrxa1KdKWWaszZBqSuixzlSXJFLnKJakUuK4yxIgokwgMnDmXlb0Xd3D62WrBxzVo+JTXdqbNbpCNtiFPCMwDC0/efrO/DZehWWfEwh3efoeZe0Wz6GvozGEAQBAEAQBAaXTGk2tHMB5zAJW/cNz+HW71jx9PlKEl1a+BOm7SNPohPtaQxHfGXM7D5TT7/cvKw/8AdoOHevQ1J5ZXJArx9tGeg0WtculbRY1y7cg0TDl25BomHLtyOU4fTPTbZF1LSOG0F2yyixDDxYzm7meG7fu9jA4DOlUq7dC6+19nn3b5qlS2iOHw2hnqXkQxyTPvdxALsznd7zkOsle1KcYLV2KEmzraDweVLheaSGEcrmV46wLD3rLPHQWyv9Caps20Xg9iHn1Lyfsxsb8SVnfEl1LxJciTdoBBwqJe0Rlc/qfd4kuQMOo8Hp/ZVLXcg6Ij3hx+CsjxGL6PBnHQZoMS0QrIQTs9s0cYna/4cne5aYYulLpt3kHSkjS0WIy0suvETG9ps4EGx+w9vEfnJTrUadaGWauvexGM5Qd0fSdH9II6xl2+RK0DaMJuR9oc29K+XxmDnh5a6p7P30nq0KqqLtNi5yxGpIgSokzxDoQGzwaPznn2R8T8l6vDafOn8vX7GLFy2j8zTaKt8ZxGWo3tZrvB6/IYP4bnsWnALlcVKp0L+F9DBVdo2PoC98zBAEAQBAEAQHjhcEHMEWKA+d4Neir5KZ2THnUbfj6UTu426yvm6a/T4iVJ7Pb7Gu+aKZu8Rj1X34Oz7eP56Vkx1LJUutnr6m+hLNC3UUNcshY0TDl0g0WBy7cg4nKaa6RPjLaGjD31k4z1AS+Np5W3OPuFzlkvV4fhFP8Au1Oavq/Tz2Mtepl+GO5iaN+DtrA2XEHazsiIWO8ke28b+puXSVuxPEVHSHj6IphQb3O7gLY2iOJjIo25Na1oaB1AZLxqmKnJ3NKpJAyKhyb3J5TwvUbncpEuS53KRLlwkkeCcjcVJVZR2ZLImYWKUFPVC1TE15tYPGUg6nDMdW5bKOPnTfV5eBXPDKRxeIaF1FM8VOHSGXUNw0lrZRzHBrxzGXUV60cZRrwyVVo/D1RkdCdOWaBvsBxoVTHBzTFURENnicC17Dzsc7HgvCxmElh5dcXs+v8AJ6WHrqou1bo2ixmgIAAupX2Bl49U+LUhaD5bxs29bvOPYL+5e3L/AOfD5en7vc8mpLPO5laBYfsqbaEWdO7X6dQZMHxP3lv4XR5Ojme8tfl0e+0y1ZXlY6VekVBAEAQBAEAQBAcd4QcMJayrjvrRWbJbfq3u13Y4/i6F5HFaDcVVjut+78F1GX7WX4fVCspg7LaDJ3Q8DPsPzWaaWKoab/c1Up5JGFe2R3rxNtGena5MOS5BokXGxta9sr5i/C4UluQaKMJw6Kl13RgvnlJdPM+zpZCeZ4N5NFgOAW2rjJOKitl4Lu9XuZ40EndmZrrG3fVluU910uMo10uMp5rrlzuUiXJc7lIly5ckokC5cJJEC5cJpHjXkG4Nl2MnF3R1pPcqqKeOR7ZXNAmYCGvGTi072E8W9By3cgRe8RKUHF/h/nt+WxWqSTuTWYtCAz8JptZ2udzd3Sf+F6GAoZpco9l5/gy4mpZZV0mjricRrmQMJ2MZIJHqg/pH9uQHYtLi8ViFTWy9v0PPbyxufRY2BoDWgBrQAANwA3BfRpJKyMhJdAQBAEAQBAEAQEJog9rmOAc1zS1wO4gixC5KKkrPYHzputhdYWOuaeTcd92Xyd7Tdx7eYXzkovB1nF81+/p0muMsyudDiVMHDbMsQQCbZgjg4KvHYa/92Hz9Tbhq37H8jWgryzYehyXOWJBy7c5lJa6XI5T3XS4ynmulxlGulxlIlyXJZSJcuXO2PLodPFw6EAQBAW00BkcGjtPIc1dQoyqzyr+CFSooRuzzSjFBTxCniNpHttlva073dZz95XrYipGhTVOHvtPLbc5XZtdDcE8Wh15BaaWxdza30WfM9J6F6PD8LyNO8uc9/Qy1J5mdCvQKwgCAIAgCAIAgCA8LkBqNIcNZVxGN1mvHlRu4td9DxH0CzYrDRrwyvfoZKE8ruclgGLOpXmkqvJaHWaT6BPC/qHgenlu8SjVlRlyNX3+DVvqjd4hQ6vlszbvI5dI6FnxeDyfHDbq6vx5G+hXzfDLc16841BAEB7dDgugPEOhAEAQBAEAQFkEBedVvbyHSVbSpSqyyxITmoK7MvE8QjoorCzpXeaOLj6x5NC9j4MLTst/M82pUdSV2arRbC3SyeO1PlXdrRg+k7g8j1RwHR0C9nD8JKcuXq/L19DPUnb4Ud0yZe4Zy0FAeoAgCAIAgCAICLnWQGNJIgMaSRAaLHsMbUt4NlaPId/S7mPgseMwccRHqktn69hOE3FmowbHH0rvF6oO1Bk073MHR6zfz0Lx6daeHlyVb36o06PVHRT0TZAJIS0hwuLEap6QeCjiMCp/HS8Oh9xrpYm2kjWvaQbEEEcCvKlFxdpKzNqaauiKidCAIAgCAIAgCAIDLpKFz8z5LefPqC14fBzq6vRdfoUVa8Yabs8xfGoqNpjjAfN6t932nn5fBelOpTw0csFr71ZglOU3dmiwzDn1EnjFUS4E3AO93LLg3o/JnhMFKtLla23Quv8eZROpbSJ18Ui90zmVHIgMqORAZDXICSAIAgCAIAgKZEBiyIDEkQGLIgNZiNGyZtnjduI84dRVFfDU68bTXz6USjJxehpIZaihcSw68RNyMyw9Y9E9K8OpQr4R3WsffgaYzjLvOiocep6oBslo5OTjb+F//AM6lJVKGIVprX3syyM5Qehkz4Ud7Dccjke9ZqvDpLWm795rhik+cjBlgc3zmkdmXesE6U4c5NGiM4y2ZWqyYQBAEB60XyGZ6M11Jt2Rx6bmVDh0jt41R0/TetdPA1Z7q3f6FM8RCPaZErYKYa8z234a3H2WDf71vhhaNBZpu77fsv5Mk8RKWi0OfxPSiSYmKla5gOWt+0PVwaOn4KMsTOrLJRXr+CjRasow3CQ068vlvve29oPM8yt+E4bGDz1dZfT8spnVvojfxleqUmVGgMuNAZUaAy40BagCAIAgCAICD2oDGkYgMWRiAxZI0BiyRoDFkiQGnrMGY7NvkHoHk930XnYjhlKprH4X2beBbGq1uUQT1lLlG4vYOH6xv8JzHYvPlhsXQ5vxLs1+m/gWqcGbKl0z4TRG/EsP9LvqoRx9tJx99zJ2M9mkFFJ5x1T9qNwPeB81J1MLPdLwJKpUWzZcKmiduliH+qW/ErnIYR9Xj+Sf6ip1/Q921EP20P+8Pqufp8J1r/wBfk7+pqe0VvxShZ6cZ6g+T6qWXCQ6vP1IuvUfSY0+l8DBaKN7+xsbfr7keMpQVoL7FbzPc1c+klVNlC0RtPqi5/jdl8FFVcTW/xR9970OPKt2YkeFPe7XmeXE78y5x63FaaXCpSeatL5L1KnW/1NvTUjWCzQAPzvPFevSowpLLBWKXJvczY4lYcMmONAZUcaAyo2IDKjYgMljUBNAEAQBAEAQBARcy6AokhQGNJAgMd8CAx306Ax306ApfTIDHmoGu85od1gFQnThPSST7zqbWxhSYFGfRI6iQskuHYeX7bdzZNVZFDtHmcDIO1v0VL4RR6G/FehLlpHn/AE831pPw/Rc/pFH/AGf09By0ixmARjfrHrd9FZHheHW938/Sxx1pGTFhMbdzG9oue8rTDCUIc2K995Bzk+ky20q0ES1lMgL2UyAvZToDIZAgMiOBAZMcKAvayyAkgCAIAgCAIAgCAIAgIlgQFboAgKnUyAqdSoCp1IgKzSICBpEB54ogPPE0B6KRASFIgJCkQFjaVAWtpUBc2mQFrYQgJhoQEkAQBAEAQBAEAQBAEAQBAEAQBAEB5ZAeagQDZhAebMIBsggGzCA92YQDVCA9sgPUAQBAEAQBAEAQBAEAQBAEAQBAEAQBAEAQBAEAQBAEAQBAEAQBAEAQBAEAQBAEAQBAEAQBAEAQBAEAQBAEAQBAEAQBAEA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5734878" y="48006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矮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3498574" y="2302667"/>
            <a:ext cx="2209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</a:rPr>
              <a:t>长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762000"/>
            <a:ext cx="2971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" y="1066800"/>
            <a:ext cx="1447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086600" y="304800"/>
            <a:ext cx="2057400" cy="1905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24800" y="2819400"/>
            <a:ext cx="3810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8600" y="2133600"/>
            <a:ext cx="381000" cy="2819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38200" y="4038600"/>
            <a:ext cx="3810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514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9144000" cy="475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304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4572000" cy="6858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Name of the project: </a:t>
            </a:r>
            <a:r>
              <a:rPr lang="zh-CN" altLang="en-US" sz="1200" dirty="0" smtClean="0">
                <a:solidFill>
                  <a:schemeClr val="tx1"/>
                </a:solidFill>
              </a:rPr>
              <a:t>中国新年</a:t>
            </a:r>
            <a:r>
              <a:rPr lang="en-US" altLang="zh-CN" sz="1200" dirty="0" smtClean="0">
                <a:solidFill>
                  <a:schemeClr val="tx1"/>
                </a:solidFill>
              </a:rPr>
              <a:t> (Chinese New Year)</a:t>
            </a:r>
          </a:p>
          <a:p>
            <a:pPr algn="l"/>
            <a:endParaRPr lang="en-US" altLang="zh-CN" sz="1200" dirty="0" smtClean="0">
              <a:solidFill>
                <a:schemeClr val="tx1"/>
              </a:solidFill>
            </a:endParaRPr>
          </a:p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Assigned date: 02/23 (Monday)                Due date: 03/05 (Thursday)</a:t>
            </a:r>
          </a:p>
          <a:p>
            <a:pPr algn="l"/>
            <a:endParaRPr lang="en-US" sz="1200" dirty="0" smtClean="0">
              <a:solidFill>
                <a:schemeClr val="tx1"/>
              </a:solidFill>
            </a:endParaRPr>
          </a:p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Format of the project: PPT presentation / poster/ brochure/ booklet</a:t>
            </a:r>
          </a:p>
          <a:p>
            <a:pPr algn="l"/>
            <a:endParaRPr lang="en-US" sz="1200" dirty="0" smtClean="0">
              <a:solidFill>
                <a:schemeClr val="tx1"/>
              </a:solidFill>
            </a:endParaRPr>
          </a:p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Content of the project:</a:t>
            </a:r>
          </a:p>
          <a:p>
            <a:pPr algn="l"/>
            <a:endParaRPr lang="en-US" sz="1200" dirty="0" smtClean="0">
              <a:solidFill>
                <a:schemeClr val="tx1"/>
              </a:solidFill>
            </a:endParaRPr>
          </a:p>
          <a:p>
            <a:pPr marL="228600" indent="-228600" algn="l">
              <a:buAutoNum type="arabicPeriod"/>
            </a:pPr>
            <a:r>
              <a:rPr lang="en-US" sz="1200" dirty="0" smtClean="0">
                <a:solidFill>
                  <a:schemeClr val="tx1"/>
                </a:solidFill>
              </a:rPr>
              <a:t>What is</a:t>
            </a:r>
            <a:r>
              <a:rPr lang="zh-CN" altLang="en-US" sz="1200" dirty="0" smtClean="0">
                <a:solidFill>
                  <a:schemeClr val="tx1"/>
                </a:solidFill>
              </a:rPr>
              <a:t>中国新年</a:t>
            </a:r>
            <a:r>
              <a:rPr lang="en-US" altLang="zh-CN" sz="1200" dirty="0" smtClean="0">
                <a:solidFill>
                  <a:schemeClr val="tx1"/>
                </a:solidFill>
              </a:rPr>
              <a:t> (Chinese New Year)?</a:t>
            </a:r>
          </a:p>
          <a:p>
            <a:pPr marL="228600" indent="-228600" algn="l">
              <a:buAutoNum type="arabicPeriod"/>
            </a:pPr>
            <a:r>
              <a:rPr lang="en-US" sz="1200" dirty="0" smtClean="0">
                <a:solidFill>
                  <a:schemeClr val="tx1"/>
                </a:solidFill>
              </a:rPr>
              <a:t>How many days do people celebrate </a:t>
            </a:r>
            <a:r>
              <a:rPr lang="zh-CN" altLang="en-US" sz="1200" dirty="0" smtClean="0">
                <a:solidFill>
                  <a:schemeClr val="tx1"/>
                </a:solidFill>
              </a:rPr>
              <a:t>中国新年</a:t>
            </a:r>
            <a:r>
              <a:rPr lang="en-US" altLang="zh-CN" sz="1200" dirty="0" smtClean="0">
                <a:solidFill>
                  <a:schemeClr val="tx1"/>
                </a:solidFill>
              </a:rPr>
              <a:t> (Chinese New Year)?</a:t>
            </a:r>
          </a:p>
          <a:p>
            <a:pPr marL="228600" indent="-228600" algn="l">
              <a:buAutoNum type="arabicPeriod"/>
            </a:pPr>
            <a:r>
              <a:rPr lang="en-US" sz="1200" dirty="0" smtClean="0">
                <a:solidFill>
                  <a:schemeClr val="tx1"/>
                </a:solidFill>
              </a:rPr>
              <a:t>When is </a:t>
            </a:r>
            <a:r>
              <a:rPr lang="zh-CN" altLang="en-US" sz="1200" dirty="0" smtClean="0">
                <a:solidFill>
                  <a:schemeClr val="tx1"/>
                </a:solidFill>
              </a:rPr>
              <a:t>中国新年</a:t>
            </a:r>
            <a:r>
              <a:rPr lang="en-US" altLang="zh-CN" sz="1200" dirty="0" smtClean="0">
                <a:solidFill>
                  <a:schemeClr val="tx1"/>
                </a:solidFill>
              </a:rPr>
              <a:t> (Chinese New Year) this year?</a:t>
            </a:r>
          </a:p>
          <a:p>
            <a:pPr marL="228600" indent="-228600" algn="l">
              <a:buAutoNum type="arabicPeriod"/>
            </a:pPr>
            <a:r>
              <a:rPr lang="en-US" sz="1200" dirty="0" smtClean="0">
                <a:solidFill>
                  <a:schemeClr val="tx1"/>
                </a:solidFill>
              </a:rPr>
              <a:t>List at least 1 thing that Chinese people do on each day of the</a:t>
            </a:r>
            <a:r>
              <a:rPr lang="zh-CN" altLang="en-US" sz="1200" dirty="0" smtClean="0">
                <a:solidFill>
                  <a:schemeClr val="tx1"/>
                </a:solidFill>
              </a:rPr>
              <a:t>中国新年</a:t>
            </a:r>
            <a:r>
              <a:rPr lang="en-US" altLang="zh-CN" sz="1200" dirty="0" smtClean="0">
                <a:solidFill>
                  <a:schemeClr val="tx1"/>
                </a:solidFill>
              </a:rPr>
              <a:t> (Chinese New Year) celebration.</a:t>
            </a:r>
          </a:p>
          <a:p>
            <a:pPr marL="228600" indent="-228600" algn="l">
              <a:buAutoNum type="arabicPeriod"/>
            </a:pPr>
            <a:r>
              <a:rPr lang="en-US" sz="1200" dirty="0" smtClean="0">
                <a:solidFill>
                  <a:schemeClr val="tx1"/>
                </a:solidFill>
              </a:rPr>
              <a:t>List 3 </a:t>
            </a:r>
            <a:r>
              <a:rPr lang="zh-CN" altLang="en-US" sz="1200" dirty="0" smtClean="0">
                <a:solidFill>
                  <a:schemeClr val="tx1"/>
                </a:solidFill>
              </a:rPr>
              <a:t>中国新年</a:t>
            </a:r>
            <a:r>
              <a:rPr lang="en-US" altLang="zh-CN" sz="1200" dirty="0" smtClean="0">
                <a:solidFill>
                  <a:schemeClr val="tx1"/>
                </a:solidFill>
              </a:rPr>
              <a:t> (Chinese New Year) traditional food.</a:t>
            </a:r>
          </a:p>
          <a:p>
            <a:pPr marL="228600" indent="-228600" algn="l">
              <a:buAutoNum type="arabicPeriod"/>
            </a:pPr>
            <a:r>
              <a:rPr lang="en-US" sz="1200" dirty="0" smtClean="0">
                <a:solidFill>
                  <a:schemeClr val="tx1"/>
                </a:solidFill>
              </a:rPr>
              <a:t>Choose 3 of the following </a:t>
            </a:r>
            <a:r>
              <a:rPr lang="zh-CN" altLang="en-US" sz="1200" dirty="0" smtClean="0">
                <a:solidFill>
                  <a:schemeClr val="tx1"/>
                </a:solidFill>
              </a:rPr>
              <a:t>中国新年</a:t>
            </a:r>
            <a:r>
              <a:rPr lang="en-US" altLang="zh-CN" sz="1200" dirty="0" smtClean="0">
                <a:solidFill>
                  <a:schemeClr val="tx1"/>
                </a:solidFill>
              </a:rPr>
              <a:t> (Chinese New Year) traditions to explain/ talk about: (At least 200 words each)</a:t>
            </a:r>
          </a:p>
          <a:p>
            <a:pPr marL="228600" indent="-228600" algn="l"/>
            <a:endParaRPr lang="en-US" altLang="zh-CN" sz="1200" dirty="0" smtClean="0">
              <a:solidFill>
                <a:schemeClr val="tx1"/>
              </a:solidFill>
            </a:endParaRPr>
          </a:p>
          <a:p>
            <a:pPr marL="228600" indent="-228600" algn="l"/>
            <a:r>
              <a:rPr lang="en-US" altLang="zh-CN" sz="1200" dirty="0" smtClean="0">
                <a:solidFill>
                  <a:schemeClr val="tx1"/>
                </a:solidFill>
              </a:rPr>
              <a:t>A: </a:t>
            </a:r>
            <a:r>
              <a:rPr lang="zh-CN" altLang="en-US" sz="1200" dirty="0" smtClean="0">
                <a:solidFill>
                  <a:schemeClr val="tx1"/>
                </a:solidFill>
              </a:rPr>
              <a:t>守岁</a:t>
            </a:r>
            <a:r>
              <a:rPr lang="en-US" altLang="zh-CN" sz="1200" dirty="0" smtClean="0">
                <a:solidFill>
                  <a:schemeClr val="tx1"/>
                </a:solidFill>
              </a:rPr>
              <a:t>(</a:t>
            </a:r>
            <a:r>
              <a:rPr lang="en-US" altLang="zh-CN" sz="1200" dirty="0" err="1" smtClean="0">
                <a:solidFill>
                  <a:schemeClr val="tx1"/>
                </a:solidFill>
              </a:rPr>
              <a:t>shou</a:t>
            </a:r>
            <a:r>
              <a:rPr lang="en-US" altLang="zh-CN" sz="1200" dirty="0" smtClean="0">
                <a:solidFill>
                  <a:schemeClr val="tx1"/>
                </a:solidFill>
              </a:rPr>
              <a:t> sui)</a:t>
            </a:r>
            <a:r>
              <a:rPr lang="zh-CN" altLang="en-US" sz="1200" dirty="0" smtClean="0">
                <a:solidFill>
                  <a:schemeClr val="tx1"/>
                </a:solidFill>
              </a:rPr>
              <a:t>      </a:t>
            </a:r>
            <a:r>
              <a:rPr lang="en-US" altLang="zh-CN" sz="1200" dirty="0" smtClean="0">
                <a:solidFill>
                  <a:schemeClr val="tx1"/>
                </a:solidFill>
              </a:rPr>
              <a:t>B: </a:t>
            </a:r>
            <a:r>
              <a:rPr lang="zh-CN" altLang="en-US" sz="1200" dirty="0" smtClean="0">
                <a:solidFill>
                  <a:schemeClr val="tx1"/>
                </a:solidFill>
              </a:rPr>
              <a:t>红包</a:t>
            </a:r>
            <a:r>
              <a:rPr lang="en-US" altLang="zh-CN" sz="1200" dirty="0" smtClean="0">
                <a:solidFill>
                  <a:schemeClr val="tx1"/>
                </a:solidFill>
              </a:rPr>
              <a:t>(</a:t>
            </a:r>
            <a:r>
              <a:rPr lang="en-US" altLang="zh-CN" sz="1200" dirty="0" err="1" smtClean="0">
                <a:solidFill>
                  <a:schemeClr val="tx1"/>
                </a:solidFill>
              </a:rPr>
              <a:t>hong</a:t>
            </a:r>
            <a:r>
              <a:rPr lang="en-US" altLang="zh-CN" sz="1200" dirty="0" smtClean="0">
                <a:solidFill>
                  <a:schemeClr val="tx1"/>
                </a:solidFill>
              </a:rPr>
              <a:t> </a:t>
            </a:r>
            <a:r>
              <a:rPr lang="en-US" altLang="zh-CN" sz="1200" dirty="0" err="1" smtClean="0">
                <a:solidFill>
                  <a:schemeClr val="tx1"/>
                </a:solidFill>
              </a:rPr>
              <a:t>bao</a:t>
            </a:r>
            <a:r>
              <a:rPr lang="en-US" altLang="zh-CN" sz="1200" dirty="0" smtClean="0">
                <a:solidFill>
                  <a:schemeClr val="tx1"/>
                </a:solidFill>
              </a:rPr>
              <a:t>)</a:t>
            </a:r>
            <a:r>
              <a:rPr lang="zh-CN" altLang="en-US" sz="1200" dirty="0" smtClean="0">
                <a:solidFill>
                  <a:schemeClr val="tx1"/>
                </a:solidFill>
              </a:rPr>
              <a:t>    </a:t>
            </a:r>
            <a:r>
              <a:rPr lang="en-US" altLang="zh-CN" sz="1200" dirty="0" smtClean="0">
                <a:solidFill>
                  <a:schemeClr val="tx1"/>
                </a:solidFill>
              </a:rPr>
              <a:t>C: </a:t>
            </a:r>
            <a:r>
              <a:rPr lang="zh-CN" altLang="en-US" sz="1200" dirty="0" smtClean="0">
                <a:solidFill>
                  <a:schemeClr val="tx1"/>
                </a:solidFill>
              </a:rPr>
              <a:t>年夜饭</a:t>
            </a:r>
            <a:r>
              <a:rPr lang="en-US" altLang="zh-CN" sz="1200" dirty="0" smtClean="0">
                <a:solidFill>
                  <a:schemeClr val="tx1"/>
                </a:solidFill>
              </a:rPr>
              <a:t>(</a:t>
            </a:r>
            <a:r>
              <a:rPr lang="en-US" altLang="zh-CN" sz="1200" dirty="0" err="1" smtClean="0">
                <a:solidFill>
                  <a:schemeClr val="tx1"/>
                </a:solidFill>
              </a:rPr>
              <a:t>nian</a:t>
            </a:r>
            <a:r>
              <a:rPr lang="en-US" altLang="zh-CN" sz="1200" dirty="0" smtClean="0">
                <a:solidFill>
                  <a:schemeClr val="tx1"/>
                </a:solidFill>
              </a:rPr>
              <a:t> ye fan)</a:t>
            </a:r>
            <a:r>
              <a:rPr lang="zh-CN" altLang="en-US" sz="1200" dirty="0" smtClean="0">
                <a:solidFill>
                  <a:schemeClr val="tx1"/>
                </a:solidFill>
              </a:rPr>
              <a:t>   </a:t>
            </a:r>
            <a:endParaRPr lang="en-US" altLang="zh-CN" sz="1200" dirty="0" smtClean="0">
              <a:solidFill>
                <a:schemeClr val="tx1"/>
              </a:solidFill>
            </a:endParaRPr>
          </a:p>
          <a:p>
            <a:pPr marL="228600" indent="-228600" algn="l"/>
            <a:r>
              <a:rPr lang="en-US" altLang="zh-CN" sz="1200" dirty="0" smtClean="0">
                <a:solidFill>
                  <a:schemeClr val="tx1"/>
                </a:solidFill>
              </a:rPr>
              <a:t>D: </a:t>
            </a:r>
            <a:r>
              <a:rPr lang="zh-CN" altLang="en-US" sz="1200" dirty="0" smtClean="0">
                <a:solidFill>
                  <a:schemeClr val="tx1"/>
                </a:solidFill>
              </a:rPr>
              <a:t>春运</a:t>
            </a:r>
            <a:r>
              <a:rPr lang="en-US" altLang="zh-CN" sz="1200" dirty="0" smtClean="0">
                <a:solidFill>
                  <a:schemeClr val="tx1"/>
                </a:solidFill>
              </a:rPr>
              <a:t>(</a:t>
            </a:r>
            <a:r>
              <a:rPr lang="en-US" altLang="zh-CN" sz="1200" dirty="0" err="1" smtClean="0">
                <a:solidFill>
                  <a:schemeClr val="tx1"/>
                </a:solidFill>
              </a:rPr>
              <a:t>chun</a:t>
            </a:r>
            <a:r>
              <a:rPr lang="en-US" altLang="zh-CN" sz="1200" dirty="0" smtClean="0">
                <a:solidFill>
                  <a:schemeClr val="tx1"/>
                </a:solidFill>
              </a:rPr>
              <a:t> </a:t>
            </a:r>
            <a:r>
              <a:rPr lang="en-US" altLang="zh-CN" sz="1200" dirty="0" err="1" smtClean="0">
                <a:solidFill>
                  <a:schemeClr val="tx1"/>
                </a:solidFill>
              </a:rPr>
              <a:t>yun</a:t>
            </a:r>
            <a:r>
              <a:rPr lang="en-US" altLang="zh-CN" sz="1200" dirty="0" smtClean="0">
                <a:solidFill>
                  <a:schemeClr val="tx1"/>
                </a:solidFill>
              </a:rPr>
              <a:t>)</a:t>
            </a:r>
            <a:r>
              <a:rPr lang="zh-CN" altLang="en-US" sz="1200" dirty="0" smtClean="0">
                <a:solidFill>
                  <a:schemeClr val="tx1"/>
                </a:solidFill>
              </a:rPr>
              <a:t>     </a:t>
            </a:r>
            <a:r>
              <a:rPr lang="en-US" altLang="zh-CN" sz="1200" dirty="0" smtClean="0">
                <a:solidFill>
                  <a:schemeClr val="tx1"/>
                </a:solidFill>
              </a:rPr>
              <a:t>E: </a:t>
            </a:r>
            <a:r>
              <a:rPr lang="zh-CN" altLang="en-US" sz="1200" dirty="0" smtClean="0">
                <a:solidFill>
                  <a:schemeClr val="tx1"/>
                </a:solidFill>
              </a:rPr>
              <a:t>春联</a:t>
            </a:r>
            <a:r>
              <a:rPr lang="en-US" altLang="zh-CN" sz="1200" dirty="0" smtClean="0">
                <a:solidFill>
                  <a:schemeClr val="tx1"/>
                </a:solidFill>
              </a:rPr>
              <a:t>(</a:t>
            </a:r>
            <a:r>
              <a:rPr lang="en-US" altLang="zh-CN" sz="1200" dirty="0" err="1" smtClean="0">
                <a:solidFill>
                  <a:schemeClr val="tx1"/>
                </a:solidFill>
              </a:rPr>
              <a:t>chun</a:t>
            </a:r>
            <a:r>
              <a:rPr lang="en-US" altLang="zh-CN" sz="1200" dirty="0" smtClean="0">
                <a:solidFill>
                  <a:schemeClr val="tx1"/>
                </a:solidFill>
              </a:rPr>
              <a:t> </a:t>
            </a:r>
            <a:r>
              <a:rPr lang="en-US" altLang="zh-CN" sz="1200" dirty="0" err="1" smtClean="0">
                <a:solidFill>
                  <a:schemeClr val="tx1"/>
                </a:solidFill>
              </a:rPr>
              <a:t>lian</a:t>
            </a:r>
            <a:r>
              <a:rPr lang="en-US" altLang="zh-CN" sz="1200" dirty="0" smtClean="0">
                <a:solidFill>
                  <a:schemeClr val="tx1"/>
                </a:solidFill>
              </a:rPr>
              <a:t>)</a:t>
            </a:r>
            <a:r>
              <a:rPr lang="zh-CN" altLang="en-US" sz="1200" dirty="0" smtClean="0">
                <a:solidFill>
                  <a:schemeClr val="tx1"/>
                </a:solidFill>
              </a:rPr>
              <a:t>      </a:t>
            </a:r>
            <a:r>
              <a:rPr lang="en-US" altLang="zh-CN" sz="1200" dirty="0" smtClean="0">
                <a:solidFill>
                  <a:schemeClr val="tx1"/>
                </a:solidFill>
              </a:rPr>
              <a:t>F: </a:t>
            </a:r>
            <a:r>
              <a:rPr lang="zh-CN" altLang="en-US" sz="1200" dirty="0" smtClean="0">
                <a:solidFill>
                  <a:schemeClr val="tx1"/>
                </a:solidFill>
              </a:rPr>
              <a:t>年画</a:t>
            </a:r>
            <a:r>
              <a:rPr lang="en-US" altLang="zh-CN" sz="1200" dirty="0" smtClean="0">
                <a:solidFill>
                  <a:schemeClr val="tx1"/>
                </a:solidFill>
              </a:rPr>
              <a:t>(</a:t>
            </a:r>
            <a:r>
              <a:rPr lang="en-US" altLang="zh-CN" sz="1200" dirty="0" err="1" smtClean="0">
                <a:solidFill>
                  <a:schemeClr val="tx1"/>
                </a:solidFill>
              </a:rPr>
              <a:t>nian</a:t>
            </a:r>
            <a:r>
              <a:rPr lang="en-US" altLang="zh-CN" sz="1200" dirty="0" smtClean="0">
                <a:solidFill>
                  <a:schemeClr val="tx1"/>
                </a:solidFill>
              </a:rPr>
              <a:t> </a:t>
            </a:r>
            <a:r>
              <a:rPr lang="en-US" altLang="zh-CN" sz="1200" dirty="0" err="1" smtClean="0">
                <a:solidFill>
                  <a:schemeClr val="tx1"/>
                </a:solidFill>
              </a:rPr>
              <a:t>hua</a:t>
            </a:r>
            <a:r>
              <a:rPr lang="en-US" altLang="zh-CN" sz="1200" dirty="0" smtClean="0">
                <a:solidFill>
                  <a:schemeClr val="tx1"/>
                </a:solidFill>
              </a:rPr>
              <a:t>)</a:t>
            </a:r>
            <a:r>
              <a:rPr lang="zh-CN" altLang="en-US" sz="1200" dirty="0" smtClean="0">
                <a:solidFill>
                  <a:schemeClr val="tx1"/>
                </a:solidFill>
              </a:rPr>
              <a:t>       </a:t>
            </a:r>
            <a:endParaRPr lang="en-US" altLang="zh-CN" sz="1200" dirty="0" smtClean="0">
              <a:solidFill>
                <a:schemeClr val="tx1"/>
              </a:solidFill>
            </a:endParaRPr>
          </a:p>
          <a:p>
            <a:pPr marL="228600" indent="-228600" algn="l"/>
            <a:r>
              <a:rPr lang="en-US" altLang="zh-CN" sz="1200" dirty="0" smtClean="0">
                <a:solidFill>
                  <a:schemeClr val="tx1"/>
                </a:solidFill>
              </a:rPr>
              <a:t>G:</a:t>
            </a:r>
            <a:r>
              <a:rPr lang="zh-CN" altLang="en-US" sz="1200" dirty="0" smtClean="0">
                <a:solidFill>
                  <a:schemeClr val="tx1"/>
                </a:solidFill>
              </a:rPr>
              <a:t>爆竹</a:t>
            </a:r>
            <a:r>
              <a:rPr lang="en-US" altLang="zh-CN" sz="1200" dirty="0" smtClean="0">
                <a:solidFill>
                  <a:schemeClr val="tx1"/>
                </a:solidFill>
              </a:rPr>
              <a:t>(</a:t>
            </a:r>
            <a:r>
              <a:rPr lang="en-US" altLang="zh-CN" sz="1200" dirty="0" err="1" smtClean="0">
                <a:solidFill>
                  <a:schemeClr val="tx1"/>
                </a:solidFill>
              </a:rPr>
              <a:t>bao</a:t>
            </a:r>
            <a:r>
              <a:rPr lang="en-US" altLang="zh-CN" sz="1200" dirty="0" smtClean="0">
                <a:solidFill>
                  <a:schemeClr val="tx1"/>
                </a:solidFill>
              </a:rPr>
              <a:t> </a:t>
            </a:r>
            <a:r>
              <a:rPr lang="en-US" altLang="zh-CN" sz="1200" dirty="0" err="1" smtClean="0">
                <a:solidFill>
                  <a:schemeClr val="tx1"/>
                </a:solidFill>
              </a:rPr>
              <a:t>zhu</a:t>
            </a:r>
            <a:r>
              <a:rPr lang="en-US" altLang="zh-CN" sz="1200" dirty="0" smtClean="0">
                <a:solidFill>
                  <a:schemeClr val="tx1"/>
                </a:solidFill>
              </a:rPr>
              <a:t>)</a:t>
            </a:r>
          </a:p>
          <a:p>
            <a:pPr marL="228600" indent="-228600" algn="l"/>
            <a:endParaRPr lang="en-US" altLang="zh-CN" sz="1200" dirty="0" smtClean="0">
              <a:solidFill>
                <a:schemeClr val="tx1"/>
              </a:solidFill>
            </a:endParaRPr>
          </a:p>
          <a:p>
            <a:pPr marL="228600" indent="-228600" algn="l">
              <a:buAutoNum type="arabicPeriod" startAt="7"/>
            </a:pPr>
            <a:r>
              <a:rPr lang="en-US" altLang="zh-CN" sz="1200" dirty="0" smtClean="0">
                <a:solidFill>
                  <a:schemeClr val="tx1"/>
                </a:solidFill>
              </a:rPr>
              <a:t>You will be randomly assigned to present a portion of your project on 03/05 to your class and get an oral activity grade.</a:t>
            </a:r>
          </a:p>
          <a:p>
            <a:pPr marL="228600" indent="-228600" algn="l"/>
            <a:r>
              <a:rPr lang="en-US" altLang="zh-CN" sz="1200" dirty="0" smtClean="0">
                <a:solidFill>
                  <a:schemeClr val="tx1"/>
                </a:solidFill>
              </a:rPr>
              <a:t>8.    No matter what format you choose to work on, for content 4-6, you will have to include pictures or your own drawings/doodles to match your words.</a:t>
            </a:r>
          </a:p>
          <a:p>
            <a:pPr marL="228600" indent="-228600" algn="l"/>
            <a:r>
              <a:rPr lang="en-US" altLang="zh-CN" sz="1200" dirty="0" smtClean="0">
                <a:solidFill>
                  <a:schemeClr val="tx1"/>
                </a:solidFill>
              </a:rPr>
              <a:t>9. The name of the project has to be in Chinese, which is:</a:t>
            </a:r>
          </a:p>
          <a:p>
            <a:pPr marL="228600" indent="-228600"/>
            <a:r>
              <a:rPr lang="zh-CN" altLang="en-US" sz="3600" dirty="0" smtClean="0">
                <a:solidFill>
                  <a:schemeClr val="tx1"/>
                </a:solidFill>
              </a:rPr>
              <a:t>中国新年</a:t>
            </a:r>
            <a:endParaRPr lang="en-US" altLang="zh-CN" sz="3600" dirty="0" smtClean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0060" y="990600"/>
            <a:ext cx="4563940" cy="510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616</Words>
  <Application>Microsoft Office PowerPoint</Application>
  <PresentationFormat>On-screen Show (4:3)</PresentationFormat>
  <Paragraphs>143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宋体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Emory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Wang Desktop</dc:creator>
  <cp:lastModifiedBy>Feng, Jia</cp:lastModifiedBy>
  <cp:revision>53</cp:revision>
  <dcterms:created xsi:type="dcterms:W3CDTF">2015-02-14T00:09:44Z</dcterms:created>
  <dcterms:modified xsi:type="dcterms:W3CDTF">2016-02-26T18:22:56Z</dcterms:modified>
</cp:coreProperties>
</file>