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3" r:id="rId2"/>
    <p:sldId id="287" r:id="rId3"/>
    <p:sldId id="286" r:id="rId4"/>
    <p:sldId id="285" r:id="rId5"/>
    <p:sldId id="268" r:id="rId6"/>
    <p:sldId id="28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829" autoAdjust="0"/>
    <p:restoredTop sz="94693" autoAdjust="0"/>
  </p:normalViewPr>
  <p:slideViewPr>
    <p:cSldViewPr>
      <p:cViewPr varScale="1">
        <p:scale>
          <a:sx n="107" d="100"/>
          <a:sy n="107" d="100"/>
        </p:scale>
        <p:origin x="-2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2C422-1785-430A-B430-F6D52AA95EB6}" type="doc">
      <dgm:prSet loTypeId="urn:microsoft.com/office/officeart/2005/8/layout/pList1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8973651-6D38-4DAC-8032-DA6772E95AFB}">
      <dgm:prSet phldrT="[Text]"/>
      <dgm:spPr/>
      <dgm:t>
        <a:bodyPr/>
        <a:lstStyle/>
        <a:p>
          <a:r>
            <a:rPr lang="zh-CN" altLang="en-US" dirty="0" smtClean="0"/>
            <a:t>猪肉</a:t>
          </a:r>
          <a:endParaRPr lang="en-US" dirty="0"/>
        </a:p>
      </dgm:t>
    </dgm:pt>
    <dgm:pt modelId="{F8A9C0CF-CEFF-442F-AF59-E6FF99D51D6E}" type="parTrans" cxnId="{42FB8E81-64F3-40B3-8915-9F3C68FAA281}">
      <dgm:prSet/>
      <dgm:spPr/>
      <dgm:t>
        <a:bodyPr/>
        <a:lstStyle/>
        <a:p>
          <a:endParaRPr lang="en-US"/>
        </a:p>
      </dgm:t>
    </dgm:pt>
    <dgm:pt modelId="{4B923D1F-17F4-4FD4-B17D-EEC9EE73D274}" type="sibTrans" cxnId="{42FB8E81-64F3-40B3-8915-9F3C68FAA281}">
      <dgm:prSet/>
      <dgm:spPr/>
      <dgm:t>
        <a:bodyPr/>
        <a:lstStyle/>
        <a:p>
          <a:endParaRPr lang="en-US"/>
        </a:p>
      </dgm:t>
    </dgm:pt>
    <dgm:pt modelId="{4938C427-CE72-4B7C-B867-98C7DF819CBB}">
      <dgm:prSet phldrT="[Text]"/>
      <dgm:spPr/>
      <dgm:t>
        <a:bodyPr/>
        <a:lstStyle/>
        <a:p>
          <a:r>
            <a:rPr lang="zh-CN" altLang="en-US" dirty="0" smtClean="0"/>
            <a:t>鸡肉</a:t>
          </a:r>
          <a:endParaRPr lang="en-US" dirty="0"/>
        </a:p>
      </dgm:t>
    </dgm:pt>
    <dgm:pt modelId="{DD967B16-D7F6-416C-BA94-C505CB4BCCF1}" type="parTrans" cxnId="{A2BF5F04-16FF-4495-9D1D-20A0216B2899}">
      <dgm:prSet/>
      <dgm:spPr/>
      <dgm:t>
        <a:bodyPr/>
        <a:lstStyle/>
        <a:p>
          <a:endParaRPr lang="en-US"/>
        </a:p>
      </dgm:t>
    </dgm:pt>
    <dgm:pt modelId="{4926B1EE-8910-4E20-963D-51AD1D537A7E}" type="sibTrans" cxnId="{A2BF5F04-16FF-4495-9D1D-20A0216B2899}">
      <dgm:prSet/>
      <dgm:spPr/>
      <dgm:t>
        <a:bodyPr/>
        <a:lstStyle/>
        <a:p>
          <a:endParaRPr lang="en-US"/>
        </a:p>
      </dgm:t>
    </dgm:pt>
    <dgm:pt modelId="{ADB72DC4-07DA-4157-AFD6-4303A9AD2CF1}">
      <dgm:prSet phldrT="[Text]"/>
      <dgm:spPr/>
      <dgm:t>
        <a:bodyPr/>
        <a:lstStyle/>
        <a:p>
          <a:r>
            <a:rPr lang="zh-CN" altLang="en-US" dirty="0" smtClean="0"/>
            <a:t>牛肉</a:t>
          </a:r>
          <a:endParaRPr lang="en-US" dirty="0"/>
        </a:p>
      </dgm:t>
    </dgm:pt>
    <dgm:pt modelId="{094D800D-8657-49C1-B1B2-4C818573982E}" type="parTrans" cxnId="{213E681C-F959-4832-AF3D-B4BFFFAF6E23}">
      <dgm:prSet/>
      <dgm:spPr/>
      <dgm:t>
        <a:bodyPr/>
        <a:lstStyle/>
        <a:p>
          <a:endParaRPr lang="en-US"/>
        </a:p>
      </dgm:t>
    </dgm:pt>
    <dgm:pt modelId="{F5AEFF43-0233-4BC8-9B84-1E8B3545A898}" type="sibTrans" cxnId="{213E681C-F959-4832-AF3D-B4BFFFAF6E23}">
      <dgm:prSet/>
      <dgm:spPr/>
      <dgm:t>
        <a:bodyPr/>
        <a:lstStyle/>
        <a:p>
          <a:endParaRPr lang="en-US"/>
        </a:p>
      </dgm:t>
    </dgm:pt>
    <dgm:pt modelId="{EBC73CFD-B6F4-4511-BAF8-B36EB7B640F8}">
      <dgm:prSet phldrT="[Text]"/>
      <dgm:spPr/>
      <dgm:t>
        <a:bodyPr/>
        <a:lstStyle/>
        <a:p>
          <a:r>
            <a:rPr lang="zh-CN" altLang="en-US" dirty="0" smtClean="0"/>
            <a:t>牛奶</a:t>
          </a:r>
          <a:endParaRPr lang="en-US" dirty="0"/>
        </a:p>
      </dgm:t>
    </dgm:pt>
    <dgm:pt modelId="{2299E294-37C0-4EE6-8AEE-A929D3710087}" type="parTrans" cxnId="{5ED1BCF4-D4B3-4950-A5ED-436C9F0D7AAC}">
      <dgm:prSet/>
      <dgm:spPr/>
      <dgm:t>
        <a:bodyPr/>
        <a:lstStyle/>
        <a:p>
          <a:endParaRPr lang="en-US"/>
        </a:p>
      </dgm:t>
    </dgm:pt>
    <dgm:pt modelId="{EDBCF8AA-F67D-4369-8F53-2A665E7464A7}" type="sibTrans" cxnId="{5ED1BCF4-D4B3-4950-A5ED-436C9F0D7AAC}">
      <dgm:prSet/>
      <dgm:spPr/>
      <dgm:t>
        <a:bodyPr/>
        <a:lstStyle/>
        <a:p>
          <a:endParaRPr lang="en-US"/>
        </a:p>
      </dgm:t>
    </dgm:pt>
    <dgm:pt modelId="{BA97913D-9A5D-41C3-881C-B29199897C5C}" type="pres">
      <dgm:prSet presAssocID="{9F92C422-1785-430A-B430-F6D52AA95E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8C8585-4768-4D86-83D8-5DB1411824D9}" type="pres">
      <dgm:prSet presAssocID="{48973651-6D38-4DAC-8032-DA6772E95AFB}" presName="compNode" presStyleCnt="0"/>
      <dgm:spPr/>
    </dgm:pt>
    <dgm:pt modelId="{32208AE9-068B-464E-95F3-EA85CF0C580E}" type="pres">
      <dgm:prSet presAssocID="{48973651-6D38-4DAC-8032-DA6772E95AFB}" presName="pictRect" presStyleLbl="node1" presStyleIdx="0" presStyleCnt="4"/>
      <dgm:spPr/>
    </dgm:pt>
    <dgm:pt modelId="{2812726B-6B04-49C5-9AD4-A5593E3E2E43}" type="pres">
      <dgm:prSet presAssocID="{48973651-6D38-4DAC-8032-DA6772E95AFB}" presName="textRect" presStyleLbl="revTx" presStyleIdx="0" presStyleCnt="4" custLinFactY="-55654" custLinFactNeighborX="-2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7D087-6622-4A75-A423-0BF73DB7CEEA}" type="pres">
      <dgm:prSet presAssocID="{4B923D1F-17F4-4FD4-B17D-EEC9EE73D27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5CE5335-F600-40D7-8527-17F86EE9D0C7}" type="pres">
      <dgm:prSet presAssocID="{4938C427-CE72-4B7C-B867-98C7DF819CBB}" presName="compNode" presStyleCnt="0"/>
      <dgm:spPr/>
    </dgm:pt>
    <dgm:pt modelId="{65EC7B7D-1033-4A07-9F44-5ED62BBE3E08}" type="pres">
      <dgm:prSet presAssocID="{4938C427-CE72-4B7C-B867-98C7DF819CBB}" presName="pictRect" presStyleLbl="node1" presStyleIdx="1" presStyleCnt="4"/>
      <dgm:spPr/>
    </dgm:pt>
    <dgm:pt modelId="{64342406-A0DF-4D9E-A664-27D27791D42A}" type="pres">
      <dgm:prSet presAssocID="{4938C427-CE72-4B7C-B867-98C7DF819CBB}" presName="textRect" presStyleLbl="revTx" presStyleIdx="1" presStyleCnt="4" custLinFactY="-55654" custLinFactNeighborX="9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5BB73-38EA-4407-A0B2-127EC8041E86}" type="pres">
      <dgm:prSet presAssocID="{4926B1EE-8910-4E20-963D-51AD1D537A7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77CB1B3-9947-4ABB-B37E-7BE987217A76}" type="pres">
      <dgm:prSet presAssocID="{ADB72DC4-07DA-4157-AFD6-4303A9AD2CF1}" presName="compNode" presStyleCnt="0"/>
      <dgm:spPr/>
    </dgm:pt>
    <dgm:pt modelId="{BC4A96F5-E153-4904-A865-6DA0B42DC4C4}" type="pres">
      <dgm:prSet presAssocID="{ADB72DC4-07DA-4157-AFD6-4303A9AD2CF1}" presName="pictRect" presStyleLbl="node1" presStyleIdx="2" presStyleCnt="4"/>
      <dgm:spPr/>
    </dgm:pt>
    <dgm:pt modelId="{EA887B61-F682-47C6-B6ED-AA9B30B6FB23}" type="pres">
      <dgm:prSet presAssocID="{ADB72DC4-07DA-4157-AFD6-4303A9AD2CF1}" presName="textRect" presStyleLbl="revTx" presStyleIdx="2" presStyleCnt="4" custLinFactY="-45986" custLinFactNeighborX="-141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94C10-20E3-4BA5-86B5-4857F645AD50}" type="pres">
      <dgm:prSet presAssocID="{F5AEFF43-0233-4BC8-9B84-1E8B3545A89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1A5033-4D45-4EA7-98A8-678CC01DB44D}" type="pres">
      <dgm:prSet presAssocID="{EBC73CFD-B6F4-4511-BAF8-B36EB7B640F8}" presName="compNode" presStyleCnt="0"/>
      <dgm:spPr/>
    </dgm:pt>
    <dgm:pt modelId="{ACD07115-43A0-4879-A64C-512997C64735}" type="pres">
      <dgm:prSet presAssocID="{EBC73CFD-B6F4-4511-BAF8-B36EB7B640F8}" presName="pictRect" presStyleLbl="node1" presStyleIdx="3" presStyleCnt="4"/>
      <dgm:spPr/>
    </dgm:pt>
    <dgm:pt modelId="{0FE0E642-E62D-4066-92C0-61B2F3716B75}" type="pres">
      <dgm:prSet presAssocID="{EBC73CFD-B6F4-4511-BAF8-B36EB7B640F8}" presName="textRect" presStyleLbl="revTx" presStyleIdx="3" presStyleCnt="4" custLinFactY="-55654" custLinFactNeighborX="2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EE0D68-5A2A-42CE-B19C-0E408175130A}" type="presOf" srcId="{4938C427-CE72-4B7C-B867-98C7DF819CBB}" destId="{64342406-A0DF-4D9E-A664-27D27791D42A}" srcOrd="0" destOrd="0" presId="urn:microsoft.com/office/officeart/2005/8/layout/pList1#1"/>
    <dgm:cxn modelId="{213E681C-F959-4832-AF3D-B4BFFFAF6E23}" srcId="{9F92C422-1785-430A-B430-F6D52AA95EB6}" destId="{ADB72DC4-07DA-4157-AFD6-4303A9AD2CF1}" srcOrd="2" destOrd="0" parTransId="{094D800D-8657-49C1-B1B2-4C818573982E}" sibTransId="{F5AEFF43-0233-4BC8-9B84-1E8B3545A898}"/>
    <dgm:cxn modelId="{37A9AB76-D135-4A1E-92A3-3BA1CD878EEB}" type="presOf" srcId="{ADB72DC4-07DA-4157-AFD6-4303A9AD2CF1}" destId="{EA887B61-F682-47C6-B6ED-AA9B30B6FB23}" srcOrd="0" destOrd="0" presId="urn:microsoft.com/office/officeart/2005/8/layout/pList1#1"/>
    <dgm:cxn modelId="{5ED1BCF4-D4B3-4950-A5ED-436C9F0D7AAC}" srcId="{9F92C422-1785-430A-B430-F6D52AA95EB6}" destId="{EBC73CFD-B6F4-4511-BAF8-B36EB7B640F8}" srcOrd="3" destOrd="0" parTransId="{2299E294-37C0-4EE6-8AEE-A929D3710087}" sibTransId="{EDBCF8AA-F67D-4369-8F53-2A665E7464A7}"/>
    <dgm:cxn modelId="{59E3F9A9-08BB-400E-A71D-FA851085298E}" type="presOf" srcId="{48973651-6D38-4DAC-8032-DA6772E95AFB}" destId="{2812726B-6B04-49C5-9AD4-A5593E3E2E43}" srcOrd="0" destOrd="0" presId="urn:microsoft.com/office/officeart/2005/8/layout/pList1#1"/>
    <dgm:cxn modelId="{E5029197-9CFC-436F-B902-4B96EA8088D5}" type="presOf" srcId="{4926B1EE-8910-4E20-963D-51AD1D537A7E}" destId="{E905BB73-38EA-4407-A0B2-127EC8041E86}" srcOrd="0" destOrd="0" presId="urn:microsoft.com/office/officeart/2005/8/layout/pList1#1"/>
    <dgm:cxn modelId="{539A4871-DCDA-4BC3-97BC-EAF50DF4BC6F}" type="presOf" srcId="{9F92C422-1785-430A-B430-F6D52AA95EB6}" destId="{BA97913D-9A5D-41C3-881C-B29199897C5C}" srcOrd="0" destOrd="0" presId="urn:microsoft.com/office/officeart/2005/8/layout/pList1#1"/>
    <dgm:cxn modelId="{A2BF5F04-16FF-4495-9D1D-20A0216B2899}" srcId="{9F92C422-1785-430A-B430-F6D52AA95EB6}" destId="{4938C427-CE72-4B7C-B867-98C7DF819CBB}" srcOrd="1" destOrd="0" parTransId="{DD967B16-D7F6-416C-BA94-C505CB4BCCF1}" sibTransId="{4926B1EE-8910-4E20-963D-51AD1D537A7E}"/>
    <dgm:cxn modelId="{B766D067-8C40-46AB-999C-33C49BCD8091}" type="presOf" srcId="{4B923D1F-17F4-4FD4-B17D-EEC9EE73D274}" destId="{8CF7D087-6622-4A75-A423-0BF73DB7CEEA}" srcOrd="0" destOrd="0" presId="urn:microsoft.com/office/officeart/2005/8/layout/pList1#1"/>
    <dgm:cxn modelId="{F26DDEA6-EA36-4279-AFB4-916CAC248CA2}" type="presOf" srcId="{F5AEFF43-0233-4BC8-9B84-1E8B3545A898}" destId="{A9494C10-20E3-4BA5-86B5-4857F645AD50}" srcOrd="0" destOrd="0" presId="urn:microsoft.com/office/officeart/2005/8/layout/pList1#1"/>
    <dgm:cxn modelId="{42FB8E81-64F3-40B3-8915-9F3C68FAA281}" srcId="{9F92C422-1785-430A-B430-F6D52AA95EB6}" destId="{48973651-6D38-4DAC-8032-DA6772E95AFB}" srcOrd="0" destOrd="0" parTransId="{F8A9C0CF-CEFF-442F-AF59-E6FF99D51D6E}" sibTransId="{4B923D1F-17F4-4FD4-B17D-EEC9EE73D274}"/>
    <dgm:cxn modelId="{89EFEE0F-5252-437D-A69C-02EF6B714884}" type="presOf" srcId="{EBC73CFD-B6F4-4511-BAF8-B36EB7B640F8}" destId="{0FE0E642-E62D-4066-92C0-61B2F3716B75}" srcOrd="0" destOrd="0" presId="urn:microsoft.com/office/officeart/2005/8/layout/pList1#1"/>
    <dgm:cxn modelId="{6D07919A-D00C-4D78-9A8E-0EFB1EEF3D57}" type="presParOf" srcId="{BA97913D-9A5D-41C3-881C-B29199897C5C}" destId="{148C8585-4768-4D86-83D8-5DB1411824D9}" srcOrd="0" destOrd="0" presId="urn:microsoft.com/office/officeart/2005/8/layout/pList1#1"/>
    <dgm:cxn modelId="{E17C884F-5DC9-49D9-977C-CA64A59D655D}" type="presParOf" srcId="{148C8585-4768-4D86-83D8-5DB1411824D9}" destId="{32208AE9-068B-464E-95F3-EA85CF0C580E}" srcOrd="0" destOrd="0" presId="urn:microsoft.com/office/officeart/2005/8/layout/pList1#1"/>
    <dgm:cxn modelId="{044A9F03-5684-43AF-B34F-5DD82A9F3A04}" type="presParOf" srcId="{148C8585-4768-4D86-83D8-5DB1411824D9}" destId="{2812726B-6B04-49C5-9AD4-A5593E3E2E43}" srcOrd="1" destOrd="0" presId="urn:microsoft.com/office/officeart/2005/8/layout/pList1#1"/>
    <dgm:cxn modelId="{0847CBA8-2777-431D-93F7-CDAEB3D19F96}" type="presParOf" srcId="{BA97913D-9A5D-41C3-881C-B29199897C5C}" destId="{8CF7D087-6622-4A75-A423-0BF73DB7CEEA}" srcOrd="1" destOrd="0" presId="urn:microsoft.com/office/officeart/2005/8/layout/pList1#1"/>
    <dgm:cxn modelId="{92305EEC-EDD1-4C17-AEBC-BCB6BC88BF92}" type="presParOf" srcId="{BA97913D-9A5D-41C3-881C-B29199897C5C}" destId="{D5CE5335-F600-40D7-8527-17F86EE9D0C7}" srcOrd="2" destOrd="0" presId="urn:microsoft.com/office/officeart/2005/8/layout/pList1#1"/>
    <dgm:cxn modelId="{7DA756DE-5697-4913-B118-D2874CD93F58}" type="presParOf" srcId="{D5CE5335-F600-40D7-8527-17F86EE9D0C7}" destId="{65EC7B7D-1033-4A07-9F44-5ED62BBE3E08}" srcOrd="0" destOrd="0" presId="urn:microsoft.com/office/officeart/2005/8/layout/pList1#1"/>
    <dgm:cxn modelId="{356A525D-73A4-469B-8C67-E72312A0558B}" type="presParOf" srcId="{D5CE5335-F600-40D7-8527-17F86EE9D0C7}" destId="{64342406-A0DF-4D9E-A664-27D27791D42A}" srcOrd="1" destOrd="0" presId="urn:microsoft.com/office/officeart/2005/8/layout/pList1#1"/>
    <dgm:cxn modelId="{4A516D64-705C-443B-BCCB-ED9C70A1FB5E}" type="presParOf" srcId="{BA97913D-9A5D-41C3-881C-B29199897C5C}" destId="{E905BB73-38EA-4407-A0B2-127EC8041E86}" srcOrd="3" destOrd="0" presId="urn:microsoft.com/office/officeart/2005/8/layout/pList1#1"/>
    <dgm:cxn modelId="{74818686-6F22-44F9-AAF6-4627F8A171CD}" type="presParOf" srcId="{BA97913D-9A5D-41C3-881C-B29199897C5C}" destId="{A77CB1B3-9947-4ABB-B37E-7BE987217A76}" srcOrd="4" destOrd="0" presId="urn:microsoft.com/office/officeart/2005/8/layout/pList1#1"/>
    <dgm:cxn modelId="{BA113DA0-01D6-4441-A0F3-34686A41B9DD}" type="presParOf" srcId="{A77CB1B3-9947-4ABB-B37E-7BE987217A76}" destId="{BC4A96F5-E153-4904-A865-6DA0B42DC4C4}" srcOrd="0" destOrd="0" presId="urn:microsoft.com/office/officeart/2005/8/layout/pList1#1"/>
    <dgm:cxn modelId="{49B6CCA1-D9FF-4156-B599-115696BE90F4}" type="presParOf" srcId="{A77CB1B3-9947-4ABB-B37E-7BE987217A76}" destId="{EA887B61-F682-47C6-B6ED-AA9B30B6FB23}" srcOrd="1" destOrd="0" presId="urn:microsoft.com/office/officeart/2005/8/layout/pList1#1"/>
    <dgm:cxn modelId="{1EF65B82-82EE-425A-AAE3-70C164AC9E4E}" type="presParOf" srcId="{BA97913D-9A5D-41C3-881C-B29199897C5C}" destId="{A9494C10-20E3-4BA5-86B5-4857F645AD50}" srcOrd="5" destOrd="0" presId="urn:microsoft.com/office/officeart/2005/8/layout/pList1#1"/>
    <dgm:cxn modelId="{D45BD086-9225-41B5-9225-958B319E48B1}" type="presParOf" srcId="{BA97913D-9A5D-41C3-881C-B29199897C5C}" destId="{491A5033-4D45-4EA7-98A8-678CC01DB44D}" srcOrd="6" destOrd="0" presId="urn:microsoft.com/office/officeart/2005/8/layout/pList1#1"/>
    <dgm:cxn modelId="{37AF61AA-CC5A-443E-BF57-C1E56D0B058A}" type="presParOf" srcId="{491A5033-4D45-4EA7-98A8-678CC01DB44D}" destId="{ACD07115-43A0-4879-A64C-512997C64735}" srcOrd="0" destOrd="0" presId="urn:microsoft.com/office/officeart/2005/8/layout/pList1#1"/>
    <dgm:cxn modelId="{8CBE2E0F-8DDD-4C8D-9462-68B18D11C020}" type="presParOf" srcId="{491A5033-4D45-4EA7-98A8-678CC01DB44D}" destId="{0FE0E642-E62D-4066-92C0-61B2F3716B75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92C422-1785-430A-B430-F6D52AA95EB6}" type="doc">
      <dgm:prSet loTypeId="urn:microsoft.com/office/officeart/2005/8/layout/pList1#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973651-6D38-4DAC-8032-DA6772E95AFB}">
      <dgm:prSet phldrT="[Text]"/>
      <dgm:spPr/>
      <dgm:t>
        <a:bodyPr/>
        <a:lstStyle/>
        <a:p>
          <a:r>
            <a:rPr lang="zh-CN" altLang="en-US" dirty="0" smtClean="0"/>
            <a:t>苹果</a:t>
          </a:r>
          <a:endParaRPr lang="en-US" dirty="0"/>
        </a:p>
      </dgm:t>
    </dgm:pt>
    <dgm:pt modelId="{F8A9C0CF-CEFF-442F-AF59-E6FF99D51D6E}" type="parTrans" cxnId="{42FB8E81-64F3-40B3-8915-9F3C68FAA281}">
      <dgm:prSet/>
      <dgm:spPr/>
      <dgm:t>
        <a:bodyPr/>
        <a:lstStyle/>
        <a:p>
          <a:endParaRPr lang="en-US"/>
        </a:p>
      </dgm:t>
    </dgm:pt>
    <dgm:pt modelId="{4B923D1F-17F4-4FD4-B17D-EEC9EE73D274}" type="sibTrans" cxnId="{42FB8E81-64F3-40B3-8915-9F3C68FAA281}">
      <dgm:prSet/>
      <dgm:spPr/>
      <dgm:t>
        <a:bodyPr/>
        <a:lstStyle/>
        <a:p>
          <a:endParaRPr lang="en-US"/>
        </a:p>
      </dgm:t>
    </dgm:pt>
    <dgm:pt modelId="{4938C427-CE72-4B7C-B867-98C7DF819CBB}">
      <dgm:prSet phldrT="[Text]"/>
      <dgm:spPr/>
      <dgm:t>
        <a:bodyPr/>
        <a:lstStyle/>
        <a:p>
          <a:r>
            <a:rPr lang="zh-CN" altLang="en-US" dirty="0" smtClean="0"/>
            <a:t>香蕉</a:t>
          </a:r>
          <a:endParaRPr lang="en-US" dirty="0"/>
        </a:p>
      </dgm:t>
    </dgm:pt>
    <dgm:pt modelId="{DD967B16-D7F6-416C-BA94-C505CB4BCCF1}" type="parTrans" cxnId="{A2BF5F04-16FF-4495-9D1D-20A0216B2899}">
      <dgm:prSet/>
      <dgm:spPr/>
      <dgm:t>
        <a:bodyPr/>
        <a:lstStyle/>
        <a:p>
          <a:endParaRPr lang="en-US"/>
        </a:p>
      </dgm:t>
    </dgm:pt>
    <dgm:pt modelId="{4926B1EE-8910-4E20-963D-51AD1D537A7E}" type="sibTrans" cxnId="{A2BF5F04-16FF-4495-9D1D-20A0216B2899}">
      <dgm:prSet/>
      <dgm:spPr/>
      <dgm:t>
        <a:bodyPr/>
        <a:lstStyle/>
        <a:p>
          <a:endParaRPr lang="en-US"/>
        </a:p>
      </dgm:t>
    </dgm:pt>
    <dgm:pt modelId="{ADB72DC4-07DA-4157-AFD6-4303A9AD2CF1}">
      <dgm:prSet phldrT="[Text]"/>
      <dgm:spPr/>
      <dgm:t>
        <a:bodyPr/>
        <a:lstStyle/>
        <a:p>
          <a:r>
            <a:rPr lang="zh-CN" altLang="en-US" dirty="0" smtClean="0"/>
            <a:t>草莓</a:t>
          </a:r>
          <a:endParaRPr lang="en-US" dirty="0"/>
        </a:p>
      </dgm:t>
    </dgm:pt>
    <dgm:pt modelId="{094D800D-8657-49C1-B1B2-4C818573982E}" type="parTrans" cxnId="{213E681C-F959-4832-AF3D-B4BFFFAF6E23}">
      <dgm:prSet/>
      <dgm:spPr/>
      <dgm:t>
        <a:bodyPr/>
        <a:lstStyle/>
        <a:p>
          <a:endParaRPr lang="en-US"/>
        </a:p>
      </dgm:t>
    </dgm:pt>
    <dgm:pt modelId="{F5AEFF43-0233-4BC8-9B84-1E8B3545A898}" type="sibTrans" cxnId="{213E681C-F959-4832-AF3D-B4BFFFAF6E23}">
      <dgm:prSet/>
      <dgm:spPr/>
      <dgm:t>
        <a:bodyPr/>
        <a:lstStyle/>
        <a:p>
          <a:endParaRPr lang="en-US"/>
        </a:p>
      </dgm:t>
    </dgm:pt>
    <dgm:pt modelId="{EBC73CFD-B6F4-4511-BAF8-B36EB7B640F8}">
      <dgm:prSet phldrT="[Text]"/>
      <dgm:spPr/>
      <dgm:t>
        <a:bodyPr/>
        <a:lstStyle/>
        <a:p>
          <a:r>
            <a:rPr lang="zh-CN" altLang="en-US" dirty="0" smtClean="0"/>
            <a:t>鱼</a:t>
          </a:r>
          <a:endParaRPr lang="en-US" dirty="0"/>
        </a:p>
      </dgm:t>
    </dgm:pt>
    <dgm:pt modelId="{2299E294-37C0-4EE6-8AEE-A929D3710087}" type="parTrans" cxnId="{5ED1BCF4-D4B3-4950-A5ED-436C9F0D7AAC}">
      <dgm:prSet/>
      <dgm:spPr/>
      <dgm:t>
        <a:bodyPr/>
        <a:lstStyle/>
        <a:p>
          <a:endParaRPr lang="en-US"/>
        </a:p>
      </dgm:t>
    </dgm:pt>
    <dgm:pt modelId="{EDBCF8AA-F67D-4369-8F53-2A665E7464A7}" type="sibTrans" cxnId="{5ED1BCF4-D4B3-4950-A5ED-436C9F0D7AAC}">
      <dgm:prSet/>
      <dgm:spPr/>
      <dgm:t>
        <a:bodyPr/>
        <a:lstStyle/>
        <a:p>
          <a:endParaRPr lang="en-US"/>
        </a:p>
      </dgm:t>
    </dgm:pt>
    <dgm:pt modelId="{BA97913D-9A5D-41C3-881C-B29199897C5C}" type="pres">
      <dgm:prSet presAssocID="{9F92C422-1785-430A-B430-F6D52AA95E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8C8585-4768-4D86-83D8-5DB1411824D9}" type="pres">
      <dgm:prSet presAssocID="{48973651-6D38-4DAC-8032-DA6772E95AFB}" presName="compNode" presStyleCnt="0"/>
      <dgm:spPr/>
    </dgm:pt>
    <dgm:pt modelId="{32208AE9-068B-464E-95F3-EA85CF0C580E}" type="pres">
      <dgm:prSet presAssocID="{48973651-6D38-4DAC-8032-DA6772E95AFB}" presName="pictRect" presStyleLbl="node1" presStyleIdx="0" presStyleCnt="4"/>
      <dgm:spPr/>
    </dgm:pt>
    <dgm:pt modelId="{2812726B-6B04-49C5-9AD4-A5593E3E2E43}" type="pres">
      <dgm:prSet presAssocID="{48973651-6D38-4DAC-8032-DA6772E95AFB}" presName="textRect" presStyleLbl="revTx" presStyleIdx="0" presStyleCnt="4" custLinFactY="-55654" custLinFactNeighborX="-2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7D087-6622-4A75-A423-0BF73DB7CEEA}" type="pres">
      <dgm:prSet presAssocID="{4B923D1F-17F4-4FD4-B17D-EEC9EE73D27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5CE5335-F600-40D7-8527-17F86EE9D0C7}" type="pres">
      <dgm:prSet presAssocID="{4938C427-CE72-4B7C-B867-98C7DF819CBB}" presName="compNode" presStyleCnt="0"/>
      <dgm:spPr/>
    </dgm:pt>
    <dgm:pt modelId="{65EC7B7D-1033-4A07-9F44-5ED62BBE3E08}" type="pres">
      <dgm:prSet presAssocID="{4938C427-CE72-4B7C-B867-98C7DF819CBB}" presName="pictRect" presStyleLbl="node1" presStyleIdx="1" presStyleCnt="4"/>
      <dgm:spPr/>
    </dgm:pt>
    <dgm:pt modelId="{64342406-A0DF-4D9E-A664-27D27791D42A}" type="pres">
      <dgm:prSet presAssocID="{4938C427-CE72-4B7C-B867-98C7DF819CBB}" presName="textRect" presStyleLbl="revTx" presStyleIdx="1" presStyleCnt="4" custLinFactY="-55654" custLinFactNeighborX="9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5BB73-38EA-4407-A0B2-127EC8041E86}" type="pres">
      <dgm:prSet presAssocID="{4926B1EE-8910-4E20-963D-51AD1D537A7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77CB1B3-9947-4ABB-B37E-7BE987217A76}" type="pres">
      <dgm:prSet presAssocID="{ADB72DC4-07DA-4157-AFD6-4303A9AD2CF1}" presName="compNode" presStyleCnt="0"/>
      <dgm:spPr/>
    </dgm:pt>
    <dgm:pt modelId="{BC4A96F5-E153-4904-A865-6DA0B42DC4C4}" type="pres">
      <dgm:prSet presAssocID="{ADB72DC4-07DA-4157-AFD6-4303A9AD2CF1}" presName="pictRect" presStyleLbl="node1" presStyleIdx="2" presStyleCnt="4"/>
      <dgm:spPr/>
    </dgm:pt>
    <dgm:pt modelId="{EA887B61-F682-47C6-B6ED-AA9B30B6FB23}" type="pres">
      <dgm:prSet presAssocID="{ADB72DC4-07DA-4157-AFD6-4303A9AD2CF1}" presName="textRect" presStyleLbl="revTx" presStyleIdx="2" presStyleCnt="4" custLinFactY="-45986" custLinFactNeighborX="-141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94C10-20E3-4BA5-86B5-4857F645AD50}" type="pres">
      <dgm:prSet presAssocID="{F5AEFF43-0233-4BC8-9B84-1E8B3545A89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1A5033-4D45-4EA7-98A8-678CC01DB44D}" type="pres">
      <dgm:prSet presAssocID="{EBC73CFD-B6F4-4511-BAF8-B36EB7B640F8}" presName="compNode" presStyleCnt="0"/>
      <dgm:spPr/>
    </dgm:pt>
    <dgm:pt modelId="{ACD07115-43A0-4879-A64C-512997C64735}" type="pres">
      <dgm:prSet presAssocID="{EBC73CFD-B6F4-4511-BAF8-B36EB7B640F8}" presName="pictRect" presStyleLbl="node1" presStyleIdx="3" presStyleCnt="4"/>
      <dgm:spPr/>
    </dgm:pt>
    <dgm:pt modelId="{0FE0E642-E62D-4066-92C0-61B2F3716B75}" type="pres">
      <dgm:prSet presAssocID="{EBC73CFD-B6F4-4511-BAF8-B36EB7B640F8}" presName="textRect" presStyleLbl="revTx" presStyleIdx="3" presStyleCnt="4" custLinFactY="-55654" custLinFactNeighborX="2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B81780-5D78-4E12-A300-CECFD58FFE7C}" type="presOf" srcId="{F5AEFF43-0233-4BC8-9B84-1E8B3545A898}" destId="{A9494C10-20E3-4BA5-86B5-4857F645AD50}" srcOrd="0" destOrd="0" presId="urn:microsoft.com/office/officeart/2005/8/layout/pList1#2"/>
    <dgm:cxn modelId="{213E681C-F959-4832-AF3D-B4BFFFAF6E23}" srcId="{9F92C422-1785-430A-B430-F6D52AA95EB6}" destId="{ADB72DC4-07DA-4157-AFD6-4303A9AD2CF1}" srcOrd="2" destOrd="0" parTransId="{094D800D-8657-49C1-B1B2-4C818573982E}" sibTransId="{F5AEFF43-0233-4BC8-9B84-1E8B3545A898}"/>
    <dgm:cxn modelId="{5CEE60DE-29A2-467C-B6CB-B46C045D36B4}" type="presOf" srcId="{ADB72DC4-07DA-4157-AFD6-4303A9AD2CF1}" destId="{EA887B61-F682-47C6-B6ED-AA9B30B6FB23}" srcOrd="0" destOrd="0" presId="urn:microsoft.com/office/officeart/2005/8/layout/pList1#2"/>
    <dgm:cxn modelId="{5ED1BCF4-D4B3-4950-A5ED-436C9F0D7AAC}" srcId="{9F92C422-1785-430A-B430-F6D52AA95EB6}" destId="{EBC73CFD-B6F4-4511-BAF8-B36EB7B640F8}" srcOrd="3" destOrd="0" parTransId="{2299E294-37C0-4EE6-8AEE-A929D3710087}" sibTransId="{EDBCF8AA-F67D-4369-8F53-2A665E7464A7}"/>
    <dgm:cxn modelId="{EEB011CC-C3DF-46AC-A030-C051D2D4CE3A}" type="presOf" srcId="{4938C427-CE72-4B7C-B867-98C7DF819CBB}" destId="{64342406-A0DF-4D9E-A664-27D27791D42A}" srcOrd="0" destOrd="0" presId="urn:microsoft.com/office/officeart/2005/8/layout/pList1#2"/>
    <dgm:cxn modelId="{A2BF5F04-16FF-4495-9D1D-20A0216B2899}" srcId="{9F92C422-1785-430A-B430-F6D52AA95EB6}" destId="{4938C427-CE72-4B7C-B867-98C7DF819CBB}" srcOrd="1" destOrd="0" parTransId="{DD967B16-D7F6-416C-BA94-C505CB4BCCF1}" sibTransId="{4926B1EE-8910-4E20-963D-51AD1D537A7E}"/>
    <dgm:cxn modelId="{28F667C0-F157-4054-9567-F123E26ABFA3}" type="presOf" srcId="{EBC73CFD-B6F4-4511-BAF8-B36EB7B640F8}" destId="{0FE0E642-E62D-4066-92C0-61B2F3716B75}" srcOrd="0" destOrd="0" presId="urn:microsoft.com/office/officeart/2005/8/layout/pList1#2"/>
    <dgm:cxn modelId="{36A0A694-10BB-4938-BC15-914AD5408C75}" type="presOf" srcId="{4B923D1F-17F4-4FD4-B17D-EEC9EE73D274}" destId="{8CF7D087-6622-4A75-A423-0BF73DB7CEEA}" srcOrd="0" destOrd="0" presId="urn:microsoft.com/office/officeart/2005/8/layout/pList1#2"/>
    <dgm:cxn modelId="{25E086F6-6863-43C5-87D9-CE608C8D0AD8}" type="presOf" srcId="{9F92C422-1785-430A-B430-F6D52AA95EB6}" destId="{BA97913D-9A5D-41C3-881C-B29199897C5C}" srcOrd="0" destOrd="0" presId="urn:microsoft.com/office/officeart/2005/8/layout/pList1#2"/>
    <dgm:cxn modelId="{762E4328-76AA-40C5-9DAE-6A3F74772673}" type="presOf" srcId="{4926B1EE-8910-4E20-963D-51AD1D537A7E}" destId="{E905BB73-38EA-4407-A0B2-127EC8041E86}" srcOrd="0" destOrd="0" presId="urn:microsoft.com/office/officeart/2005/8/layout/pList1#2"/>
    <dgm:cxn modelId="{42FB8E81-64F3-40B3-8915-9F3C68FAA281}" srcId="{9F92C422-1785-430A-B430-F6D52AA95EB6}" destId="{48973651-6D38-4DAC-8032-DA6772E95AFB}" srcOrd="0" destOrd="0" parTransId="{F8A9C0CF-CEFF-442F-AF59-E6FF99D51D6E}" sibTransId="{4B923D1F-17F4-4FD4-B17D-EEC9EE73D274}"/>
    <dgm:cxn modelId="{9575DE32-AFC3-4EDB-AB6F-132E78097DA0}" type="presOf" srcId="{48973651-6D38-4DAC-8032-DA6772E95AFB}" destId="{2812726B-6B04-49C5-9AD4-A5593E3E2E43}" srcOrd="0" destOrd="0" presId="urn:microsoft.com/office/officeart/2005/8/layout/pList1#2"/>
    <dgm:cxn modelId="{4F590700-3C6E-4118-A9F4-289BE9A6C2F3}" type="presParOf" srcId="{BA97913D-9A5D-41C3-881C-B29199897C5C}" destId="{148C8585-4768-4D86-83D8-5DB1411824D9}" srcOrd="0" destOrd="0" presId="urn:microsoft.com/office/officeart/2005/8/layout/pList1#2"/>
    <dgm:cxn modelId="{F6247FCF-015A-4FA0-9D94-4BE1DC3E761F}" type="presParOf" srcId="{148C8585-4768-4D86-83D8-5DB1411824D9}" destId="{32208AE9-068B-464E-95F3-EA85CF0C580E}" srcOrd="0" destOrd="0" presId="urn:microsoft.com/office/officeart/2005/8/layout/pList1#2"/>
    <dgm:cxn modelId="{6033DF4A-8122-4379-B4F4-33E78828A851}" type="presParOf" srcId="{148C8585-4768-4D86-83D8-5DB1411824D9}" destId="{2812726B-6B04-49C5-9AD4-A5593E3E2E43}" srcOrd="1" destOrd="0" presId="urn:microsoft.com/office/officeart/2005/8/layout/pList1#2"/>
    <dgm:cxn modelId="{66D5021E-7715-4B98-8131-48168A44EEAD}" type="presParOf" srcId="{BA97913D-9A5D-41C3-881C-B29199897C5C}" destId="{8CF7D087-6622-4A75-A423-0BF73DB7CEEA}" srcOrd="1" destOrd="0" presId="urn:microsoft.com/office/officeart/2005/8/layout/pList1#2"/>
    <dgm:cxn modelId="{2DB036EF-A18C-4F28-B5E2-D1F65FD04FBC}" type="presParOf" srcId="{BA97913D-9A5D-41C3-881C-B29199897C5C}" destId="{D5CE5335-F600-40D7-8527-17F86EE9D0C7}" srcOrd="2" destOrd="0" presId="urn:microsoft.com/office/officeart/2005/8/layout/pList1#2"/>
    <dgm:cxn modelId="{7CC7FE82-3FCF-4D07-AA96-B924975D4D24}" type="presParOf" srcId="{D5CE5335-F600-40D7-8527-17F86EE9D0C7}" destId="{65EC7B7D-1033-4A07-9F44-5ED62BBE3E08}" srcOrd="0" destOrd="0" presId="urn:microsoft.com/office/officeart/2005/8/layout/pList1#2"/>
    <dgm:cxn modelId="{0F7E0D76-EFD3-4E7B-B339-6BFF3619F048}" type="presParOf" srcId="{D5CE5335-F600-40D7-8527-17F86EE9D0C7}" destId="{64342406-A0DF-4D9E-A664-27D27791D42A}" srcOrd="1" destOrd="0" presId="urn:microsoft.com/office/officeart/2005/8/layout/pList1#2"/>
    <dgm:cxn modelId="{B8228FFD-2DEB-44A7-AC30-A4877EA7F3BE}" type="presParOf" srcId="{BA97913D-9A5D-41C3-881C-B29199897C5C}" destId="{E905BB73-38EA-4407-A0B2-127EC8041E86}" srcOrd="3" destOrd="0" presId="urn:microsoft.com/office/officeart/2005/8/layout/pList1#2"/>
    <dgm:cxn modelId="{38082755-58F8-45C2-A10C-6A22CFA2D079}" type="presParOf" srcId="{BA97913D-9A5D-41C3-881C-B29199897C5C}" destId="{A77CB1B3-9947-4ABB-B37E-7BE987217A76}" srcOrd="4" destOrd="0" presId="urn:microsoft.com/office/officeart/2005/8/layout/pList1#2"/>
    <dgm:cxn modelId="{AC50B0DD-0FD8-41E8-885D-3491D5D55B88}" type="presParOf" srcId="{A77CB1B3-9947-4ABB-B37E-7BE987217A76}" destId="{BC4A96F5-E153-4904-A865-6DA0B42DC4C4}" srcOrd="0" destOrd="0" presId="urn:microsoft.com/office/officeart/2005/8/layout/pList1#2"/>
    <dgm:cxn modelId="{AEAB3C45-2CC4-42A1-B410-2DC3A9EF66A5}" type="presParOf" srcId="{A77CB1B3-9947-4ABB-B37E-7BE987217A76}" destId="{EA887B61-F682-47C6-B6ED-AA9B30B6FB23}" srcOrd="1" destOrd="0" presId="urn:microsoft.com/office/officeart/2005/8/layout/pList1#2"/>
    <dgm:cxn modelId="{DFCD07F1-8059-4CFD-9B37-70FCE0EE9221}" type="presParOf" srcId="{BA97913D-9A5D-41C3-881C-B29199897C5C}" destId="{A9494C10-20E3-4BA5-86B5-4857F645AD50}" srcOrd="5" destOrd="0" presId="urn:microsoft.com/office/officeart/2005/8/layout/pList1#2"/>
    <dgm:cxn modelId="{020C9A27-B4FB-4354-A812-D7C34A8889F4}" type="presParOf" srcId="{BA97913D-9A5D-41C3-881C-B29199897C5C}" destId="{491A5033-4D45-4EA7-98A8-678CC01DB44D}" srcOrd="6" destOrd="0" presId="urn:microsoft.com/office/officeart/2005/8/layout/pList1#2"/>
    <dgm:cxn modelId="{D3C5C7DD-6713-45BB-B0A7-1359323A85CD}" type="presParOf" srcId="{491A5033-4D45-4EA7-98A8-678CC01DB44D}" destId="{ACD07115-43A0-4879-A64C-512997C64735}" srcOrd="0" destOrd="0" presId="urn:microsoft.com/office/officeart/2005/8/layout/pList1#2"/>
    <dgm:cxn modelId="{FD00343F-D35D-4543-B5E6-08EFFE46EA18}" type="presParOf" srcId="{491A5033-4D45-4EA7-98A8-678CC01DB44D}" destId="{0FE0E642-E62D-4066-92C0-61B2F3716B75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92C422-1785-430A-B430-F6D52AA95EB6}" type="doc">
      <dgm:prSet loTypeId="urn:microsoft.com/office/officeart/2005/8/layout/pList1#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973651-6D38-4DAC-8032-DA6772E95AFB}">
      <dgm:prSet phldrT="[Text]"/>
      <dgm:spPr/>
      <dgm:t>
        <a:bodyPr/>
        <a:lstStyle/>
        <a:p>
          <a:r>
            <a:rPr lang="zh-CN" altLang="en-US" dirty="0" smtClean="0"/>
            <a:t>贵</a:t>
          </a:r>
          <a:endParaRPr lang="en-US" dirty="0"/>
        </a:p>
      </dgm:t>
    </dgm:pt>
    <dgm:pt modelId="{F8A9C0CF-CEFF-442F-AF59-E6FF99D51D6E}" type="parTrans" cxnId="{42FB8E81-64F3-40B3-8915-9F3C68FAA281}">
      <dgm:prSet/>
      <dgm:spPr/>
      <dgm:t>
        <a:bodyPr/>
        <a:lstStyle/>
        <a:p>
          <a:endParaRPr lang="en-US"/>
        </a:p>
      </dgm:t>
    </dgm:pt>
    <dgm:pt modelId="{4B923D1F-17F4-4FD4-B17D-EEC9EE73D274}" type="sibTrans" cxnId="{42FB8E81-64F3-40B3-8915-9F3C68FAA281}">
      <dgm:prSet/>
      <dgm:spPr/>
      <dgm:t>
        <a:bodyPr/>
        <a:lstStyle/>
        <a:p>
          <a:endParaRPr lang="en-US"/>
        </a:p>
      </dgm:t>
    </dgm:pt>
    <dgm:pt modelId="{4938C427-CE72-4B7C-B867-98C7DF819CBB}">
      <dgm:prSet phldrT="[Text]"/>
      <dgm:spPr/>
      <dgm:t>
        <a:bodyPr/>
        <a:lstStyle/>
        <a:p>
          <a:r>
            <a:rPr lang="zh-CN" altLang="en-US" dirty="0" smtClean="0"/>
            <a:t>便宜</a:t>
          </a:r>
          <a:endParaRPr lang="en-US" dirty="0"/>
        </a:p>
      </dgm:t>
    </dgm:pt>
    <dgm:pt modelId="{DD967B16-D7F6-416C-BA94-C505CB4BCCF1}" type="parTrans" cxnId="{A2BF5F04-16FF-4495-9D1D-20A0216B2899}">
      <dgm:prSet/>
      <dgm:spPr/>
      <dgm:t>
        <a:bodyPr/>
        <a:lstStyle/>
        <a:p>
          <a:endParaRPr lang="en-US"/>
        </a:p>
      </dgm:t>
    </dgm:pt>
    <dgm:pt modelId="{4926B1EE-8910-4E20-963D-51AD1D537A7E}" type="sibTrans" cxnId="{A2BF5F04-16FF-4495-9D1D-20A0216B2899}">
      <dgm:prSet/>
      <dgm:spPr/>
      <dgm:t>
        <a:bodyPr/>
        <a:lstStyle/>
        <a:p>
          <a:endParaRPr lang="en-US"/>
        </a:p>
      </dgm:t>
    </dgm:pt>
    <dgm:pt modelId="{ADB72DC4-07DA-4157-AFD6-4303A9AD2CF1}">
      <dgm:prSet phldrT="[Text]"/>
      <dgm:spPr/>
      <dgm:t>
        <a:bodyPr/>
        <a:lstStyle/>
        <a:p>
          <a:r>
            <a:rPr lang="zh-CN" altLang="en-US" dirty="0" smtClean="0"/>
            <a:t>大</a:t>
          </a:r>
          <a:endParaRPr lang="en-US" dirty="0"/>
        </a:p>
      </dgm:t>
    </dgm:pt>
    <dgm:pt modelId="{094D800D-8657-49C1-B1B2-4C818573982E}" type="parTrans" cxnId="{213E681C-F959-4832-AF3D-B4BFFFAF6E23}">
      <dgm:prSet/>
      <dgm:spPr/>
      <dgm:t>
        <a:bodyPr/>
        <a:lstStyle/>
        <a:p>
          <a:endParaRPr lang="en-US"/>
        </a:p>
      </dgm:t>
    </dgm:pt>
    <dgm:pt modelId="{F5AEFF43-0233-4BC8-9B84-1E8B3545A898}" type="sibTrans" cxnId="{213E681C-F959-4832-AF3D-B4BFFFAF6E23}">
      <dgm:prSet/>
      <dgm:spPr/>
      <dgm:t>
        <a:bodyPr/>
        <a:lstStyle/>
        <a:p>
          <a:endParaRPr lang="en-US"/>
        </a:p>
      </dgm:t>
    </dgm:pt>
    <dgm:pt modelId="{EBC73CFD-B6F4-4511-BAF8-B36EB7B640F8}">
      <dgm:prSet phldrT="[Text]"/>
      <dgm:spPr/>
      <dgm:t>
        <a:bodyPr/>
        <a:lstStyle/>
        <a:p>
          <a:r>
            <a:rPr lang="zh-CN" altLang="en-US" dirty="0" smtClean="0"/>
            <a:t>买</a:t>
          </a:r>
          <a:endParaRPr lang="en-US" dirty="0"/>
        </a:p>
      </dgm:t>
    </dgm:pt>
    <dgm:pt modelId="{2299E294-37C0-4EE6-8AEE-A929D3710087}" type="parTrans" cxnId="{5ED1BCF4-D4B3-4950-A5ED-436C9F0D7AAC}">
      <dgm:prSet/>
      <dgm:spPr/>
      <dgm:t>
        <a:bodyPr/>
        <a:lstStyle/>
        <a:p>
          <a:endParaRPr lang="en-US"/>
        </a:p>
      </dgm:t>
    </dgm:pt>
    <dgm:pt modelId="{EDBCF8AA-F67D-4369-8F53-2A665E7464A7}" type="sibTrans" cxnId="{5ED1BCF4-D4B3-4950-A5ED-436C9F0D7AAC}">
      <dgm:prSet/>
      <dgm:spPr/>
      <dgm:t>
        <a:bodyPr/>
        <a:lstStyle/>
        <a:p>
          <a:endParaRPr lang="en-US"/>
        </a:p>
      </dgm:t>
    </dgm:pt>
    <dgm:pt modelId="{BA97913D-9A5D-41C3-881C-B29199897C5C}" type="pres">
      <dgm:prSet presAssocID="{9F92C422-1785-430A-B430-F6D52AA95E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8C8585-4768-4D86-83D8-5DB1411824D9}" type="pres">
      <dgm:prSet presAssocID="{48973651-6D38-4DAC-8032-DA6772E95AFB}" presName="compNode" presStyleCnt="0"/>
      <dgm:spPr/>
    </dgm:pt>
    <dgm:pt modelId="{32208AE9-068B-464E-95F3-EA85CF0C580E}" type="pres">
      <dgm:prSet presAssocID="{48973651-6D38-4DAC-8032-DA6772E95AFB}" presName="pictRect" presStyleLbl="node1" presStyleIdx="0" presStyleCnt="4"/>
      <dgm:spPr/>
    </dgm:pt>
    <dgm:pt modelId="{2812726B-6B04-49C5-9AD4-A5593E3E2E43}" type="pres">
      <dgm:prSet presAssocID="{48973651-6D38-4DAC-8032-DA6772E95AFB}" presName="textRect" presStyleLbl="revTx" presStyleIdx="0" presStyleCnt="4" custLinFactY="-55654" custLinFactNeighborX="-2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7D087-6622-4A75-A423-0BF73DB7CEEA}" type="pres">
      <dgm:prSet presAssocID="{4B923D1F-17F4-4FD4-B17D-EEC9EE73D27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5CE5335-F600-40D7-8527-17F86EE9D0C7}" type="pres">
      <dgm:prSet presAssocID="{4938C427-CE72-4B7C-B867-98C7DF819CBB}" presName="compNode" presStyleCnt="0"/>
      <dgm:spPr/>
    </dgm:pt>
    <dgm:pt modelId="{65EC7B7D-1033-4A07-9F44-5ED62BBE3E08}" type="pres">
      <dgm:prSet presAssocID="{4938C427-CE72-4B7C-B867-98C7DF819CBB}" presName="pictRect" presStyleLbl="node1" presStyleIdx="1" presStyleCnt="4"/>
      <dgm:spPr/>
    </dgm:pt>
    <dgm:pt modelId="{64342406-A0DF-4D9E-A664-27D27791D42A}" type="pres">
      <dgm:prSet presAssocID="{4938C427-CE72-4B7C-B867-98C7DF819CBB}" presName="textRect" presStyleLbl="revTx" presStyleIdx="1" presStyleCnt="4" custLinFactY="-55654" custLinFactNeighborX="9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5BB73-38EA-4407-A0B2-127EC8041E86}" type="pres">
      <dgm:prSet presAssocID="{4926B1EE-8910-4E20-963D-51AD1D537A7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77CB1B3-9947-4ABB-B37E-7BE987217A76}" type="pres">
      <dgm:prSet presAssocID="{ADB72DC4-07DA-4157-AFD6-4303A9AD2CF1}" presName="compNode" presStyleCnt="0"/>
      <dgm:spPr/>
    </dgm:pt>
    <dgm:pt modelId="{BC4A96F5-E153-4904-A865-6DA0B42DC4C4}" type="pres">
      <dgm:prSet presAssocID="{ADB72DC4-07DA-4157-AFD6-4303A9AD2CF1}" presName="pictRect" presStyleLbl="node1" presStyleIdx="2" presStyleCnt="4"/>
      <dgm:spPr/>
    </dgm:pt>
    <dgm:pt modelId="{EA887B61-F682-47C6-B6ED-AA9B30B6FB23}" type="pres">
      <dgm:prSet presAssocID="{ADB72DC4-07DA-4157-AFD6-4303A9AD2CF1}" presName="textRect" presStyleLbl="revTx" presStyleIdx="2" presStyleCnt="4" custLinFactY="-45986" custLinFactNeighborX="-141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94C10-20E3-4BA5-86B5-4857F645AD50}" type="pres">
      <dgm:prSet presAssocID="{F5AEFF43-0233-4BC8-9B84-1E8B3545A89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1A5033-4D45-4EA7-98A8-678CC01DB44D}" type="pres">
      <dgm:prSet presAssocID="{EBC73CFD-B6F4-4511-BAF8-B36EB7B640F8}" presName="compNode" presStyleCnt="0"/>
      <dgm:spPr/>
    </dgm:pt>
    <dgm:pt modelId="{ACD07115-43A0-4879-A64C-512997C64735}" type="pres">
      <dgm:prSet presAssocID="{EBC73CFD-B6F4-4511-BAF8-B36EB7B640F8}" presName="pictRect" presStyleLbl="node1" presStyleIdx="3" presStyleCnt="4"/>
      <dgm:spPr/>
    </dgm:pt>
    <dgm:pt modelId="{0FE0E642-E62D-4066-92C0-61B2F3716B75}" type="pres">
      <dgm:prSet presAssocID="{EBC73CFD-B6F4-4511-BAF8-B36EB7B640F8}" presName="textRect" presStyleLbl="revTx" presStyleIdx="3" presStyleCnt="4" custLinFactY="-55654" custLinFactNeighborX="2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0286D2-B123-4E89-BEB3-D5FDEA796D48}" type="presOf" srcId="{48973651-6D38-4DAC-8032-DA6772E95AFB}" destId="{2812726B-6B04-49C5-9AD4-A5593E3E2E43}" srcOrd="0" destOrd="0" presId="urn:microsoft.com/office/officeart/2005/8/layout/pList1#3"/>
    <dgm:cxn modelId="{BDCA2381-D59D-4B8D-BBBF-F2DEC4BB2F0B}" type="presOf" srcId="{4938C427-CE72-4B7C-B867-98C7DF819CBB}" destId="{64342406-A0DF-4D9E-A664-27D27791D42A}" srcOrd="0" destOrd="0" presId="urn:microsoft.com/office/officeart/2005/8/layout/pList1#3"/>
    <dgm:cxn modelId="{213E681C-F959-4832-AF3D-B4BFFFAF6E23}" srcId="{9F92C422-1785-430A-B430-F6D52AA95EB6}" destId="{ADB72DC4-07DA-4157-AFD6-4303A9AD2CF1}" srcOrd="2" destOrd="0" parTransId="{094D800D-8657-49C1-B1B2-4C818573982E}" sibTransId="{F5AEFF43-0233-4BC8-9B84-1E8B3545A898}"/>
    <dgm:cxn modelId="{5ED1BCF4-D4B3-4950-A5ED-436C9F0D7AAC}" srcId="{9F92C422-1785-430A-B430-F6D52AA95EB6}" destId="{EBC73CFD-B6F4-4511-BAF8-B36EB7B640F8}" srcOrd="3" destOrd="0" parTransId="{2299E294-37C0-4EE6-8AEE-A929D3710087}" sibTransId="{EDBCF8AA-F67D-4369-8F53-2A665E7464A7}"/>
    <dgm:cxn modelId="{A2BF5F04-16FF-4495-9D1D-20A0216B2899}" srcId="{9F92C422-1785-430A-B430-F6D52AA95EB6}" destId="{4938C427-CE72-4B7C-B867-98C7DF819CBB}" srcOrd="1" destOrd="0" parTransId="{DD967B16-D7F6-416C-BA94-C505CB4BCCF1}" sibTransId="{4926B1EE-8910-4E20-963D-51AD1D537A7E}"/>
    <dgm:cxn modelId="{F5F3F7F4-7AF3-4D8E-988F-1E3C91AA5417}" type="presOf" srcId="{4926B1EE-8910-4E20-963D-51AD1D537A7E}" destId="{E905BB73-38EA-4407-A0B2-127EC8041E86}" srcOrd="0" destOrd="0" presId="urn:microsoft.com/office/officeart/2005/8/layout/pList1#3"/>
    <dgm:cxn modelId="{43D0B5F6-43E0-4EB5-B36C-443D97C1E923}" type="presOf" srcId="{ADB72DC4-07DA-4157-AFD6-4303A9AD2CF1}" destId="{EA887B61-F682-47C6-B6ED-AA9B30B6FB23}" srcOrd="0" destOrd="0" presId="urn:microsoft.com/office/officeart/2005/8/layout/pList1#3"/>
    <dgm:cxn modelId="{05D944EF-CBA7-4941-8539-490C4227B6F1}" type="presOf" srcId="{F5AEFF43-0233-4BC8-9B84-1E8B3545A898}" destId="{A9494C10-20E3-4BA5-86B5-4857F645AD50}" srcOrd="0" destOrd="0" presId="urn:microsoft.com/office/officeart/2005/8/layout/pList1#3"/>
    <dgm:cxn modelId="{065BB8BB-13E7-4B82-AA7E-DEE4D818A1AB}" type="presOf" srcId="{9F92C422-1785-430A-B430-F6D52AA95EB6}" destId="{BA97913D-9A5D-41C3-881C-B29199897C5C}" srcOrd="0" destOrd="0" presId="urn:microsoft.com/office/officeart/2005/8/layout/pList1#3"/>
    <dgm:cxn modelId="{42FB8E81-64F3-40B3-8915-9F3C68FAA281}" srcId="{9F92C422-1785-430A-B430-F6D52AA95EB6}" destId="{48973651-6D38-4DAC-8032-DA6772E95AFB}" srcOrd="0" destOrd="0" parTransId="{F8A9C0CF-CEFF-442F-AF59-E6FF99D51D6E}" sibTransId="{4B923D1F-17F4-4FD4-B17D-EEC9EE73D274}"/>
    <dgm:cxn modelId="{98072B52-8167-47A3-A64E-6E42955DE31F}" type="presOf" srcId="{EBC73CFD-B6F4-4511-BAF8-B36EB7B640F8}" destId="{0FE0E642-E62D-4066-92C0-61B2F3716B75}" srcOrd="0" destOrd="0" presId="urn:microsoft.com/office/officeart/2005/8/layout/pList1#3"/>
    <dgm:cxn modelId="{FEBDF92B-DC76-4222-8D6C-403164246B29}" type="presOf" srcId="{4B923D1F-17F4-4FD4-B17D-EEC9EE73D274}" destId="{8CF7D087-6622-4A75-A423-0BF73DB7CEEA}" srcOrd="0" destOrd="0" presId="urn:microsoft.com/office/officeart/2005/8/layout/pList1#3"/>
    <dgm:cxn modelId="{D19BD1BC-D1D3-4818-9A48-19FA31B52D83}" type="presParOf" srcId="{BA97913D-9A5D-41C3-881C-B29199897C5C}" destId="{148C8585-4768-4D86-83D8-5DB1411824D9}" srcOrd="0" destOrd="0" presId="urn:microsoft.com/office/officeart/2005/8/layout/pList1#3"/>
    <dgm:cxn modelId="{97B7F7BD-C398-4068-BDB8-4E66F01E0DDC}" type="presParOf" srcId="{148C8585-4768-4D86-83D8-5DB1411824D9}" destId="{32208AE9-068B-464E-95F3-EA85CF0C580E}" srcOrd="0" destOrd="0" presId="urn:microsoft.com/office/officeart/2005/8/layout/pList1#3"/>
    <dgm:cxn modelId="{FD7B9F30-6BA1-4109-AB3B-6FDE4A2DF1FD}" type="presParOf" srcId="{148C8585-4768-4D86-83D8-5DB1411824D9}" destId="{2812726B-6B04-49C5-9AD4-A5593E3E2E43}" srcOrd="1" destOrd="0" presId="urn:microsoft.com/office/officeart/2005/8/layout/pList1#3"/>
    <dgm:cxn modelId="{579DCBD3-1774-4B3F-A8A0-A4848FD268F8}" type="presParOf" srcId="{BA97913D-9A5D-41C3-881C-B29199897C5C}" destId="{8CF7D087-6622-4A75-A423-0BF73DB7CEEA}" srcOrd="1" destOrd="0" presId="urn:microsoft.com/office/officeart/2005/8/layout/pList1#3"/>
    <dgm:cxn modelId="{F41873AF-C27A-4E68-A3B3-29D2CD00D963}" type="presParOf" srcId="{BA97913D-9A5D-41C3-881C-B29199897C5C}" destId="{D5CE5335-F600-40D7-8527-17F86EE9D0C7}" srcOrd="2" destOrd="0" presId="urn:microsoft.com/office/officeart/2005/8/layout/pList1#3"/>
    <dgm:cxn modelId="{196A79C3-A7F5-41A1-B732-C30B2471D832}" type="presParOf" srcId="{D5CE5335-F600-40D7-8527-17F86EE9D0C7}" destId="{65EC7B7D-1033-4A07-9F44-5ED62BBE3E08}" srcOrd="0" destOrd="0" presId="urn:microsoft.com/office/officeart/2005/8/layout/pList1#3"/>
    <dgm:cxn modelId="{992B4B5F-E4FC-45E2-AA61-1FE3DEADB2ED}" type="presParOf" srcId="{D5CE5335-F600-40D7-8527-17F86EE9D0C7}" destId="{64342406-A0DF-4D9E-A664-27D27791D42A}" srcOrd="1" destOrd="0" presId="urn:microsoft.com/office/officeart/2005/8/layout/pList1#3"/>
    <dgm:cxn modelId="{051B1825-F2BD-4AB3-AA38-42002BEE325D}" type="presParOf" srcId="{BA97913D-9A5D-41C3-881C-B29199897C5C}" destId="{E905BB73-38EA-4407-A0B2-127EC8041E86}" srcOrd="3" destOrd="0" presId="urn:microsoft.com/office/officeart/2005/8/layout/pList1#3"/>
    <dgm:cxn modelId="{445FA3F2-7114-44EC-A937-E9AE596298E9}" type="presParOf" srcId="{BA97913D-9A5D-41C3-881C-B29199897C5C}" destId="{A77CB1B3-9947-4ABB-B37E-7BE987217A76}" srcOrd="4" destOrd="0" presId="urn:microsoft.com/office/officeart/2005/8/layout/pList1#3"/>
    <dgm:cxn modelId="{1A5C2A46-8267-4A9B-8FD5-5B66F04DF95A}" type="presParOf" srcId="{A77CB1B3-9947-4ABB-B37E-7BE987217A76}" destId="{BC4A96F5-E153-4904-A865-6DA0B42DC4C4}" srcOrd="0" destOrd="0" presId="urn:microsoft.com/office/officeart/2005/8/layout/pList1#3"/>
    <dgm:cxn modelId="{8529B0A5-CA13-482C-AD43-B483C6197E82}" type="presParOf" srcId="{A77CB1B3-9947-4ABB-B37E-7BE987217A76}" destId="{EA887B61-F682-47C6-B6ED-AA9B30B6FB23}" srcOrd="1" destOrd="0" presId="urn:microsoft.com/office/officeart/2005/8/layout/pList1#3"/>
    <dgm:cxn modelId="{BF37B8C8-6F28-4337-8957-8EC9DD8ECED0}" type="presParOf" srcId="{BA97913D-9A5D-41C3-881C-B29199897C5C}" destId="{A9494C10-20E3-4BA5-86B5-4857F645AD50}" srcOrd="5" destOrd="0" presId="urn:microsoft.com/office/officeart/2005/8/layout/pList1#3"/>
    <dgm:cxn modelId="{849E9D3A-11B2-42EC-ABC9-19AA2C5D13E4}" type="presParOf" srcId="{BA97913D-9A5D-41C3-881C-B29199897C5C}" destId="{491A5033-4D45-4EA7-98A8-678CC01DB44D}" srcOrd="6" destOrd="0" presId="urn:microsoft.com/office/officeart/2005/8/layout/pList1#3"/>
    <dgm:cxn modelId="{5FC47A16-5249-4FA5-983C-B62BA6D17624}" type="presParOf" srcId="{491A5033-4D45-4EA7-98A8-678CC01DB44D}" destId="{ACD07115-43A0-4879-A64C-512997C64735}" srcOrd="0" destOrd="0" presId="urn:microsoft.com/office/officeart/2005/8/layout/pList1#3"/>
    <dgm:cxn modelId="{BC07B4F6-7BD7-4F38-A2E7-10D066E09A0B}" type="presParOf" srcId="{491A5033-4D45-4EA7-98A8-678CC01DB44D}" destId="{0FE0E642-E62D-4066-92C0-61B2F3716B75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6772F-E0A1-434F-88D6-1A0D40F386B6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2A538-FD41-462A-8A2D-41B14272A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42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51E1-E97B-4294-9032-D99122DF347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8BFF2-C3EB-46A4-BDD0-801BED7E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0" cy="414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07900"/>
            <a:ext cx="3657600" cy="27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1" y="-1"/>
            <a:ext cx="5105400" cy="471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14400" y="1066800"/>
            <a:ext cx="609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28056" y="1447800"/>
            <a:ext cx="805543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457200"/>
            <a:ext cx="198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There is a    </a:t>
            </a:r>
          </a:p>
          <a:p>
            <a:r>
              <a:rPr lang="en-US" altLang="zh-CN" dirty="0" smtClean="0"/>
              <a:t>nearby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71800" y="1040983"/>
            <a:ext cx="609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76600" y="734646"/>
            <a:ext cx="6096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50770" y="1639669"/>
            <a:ext cx="198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sell….over there.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41913" y="6698"/>
            <a:ext cx="571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1: Choose 8 to describe ON YOUR OWN PAPER.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57465" y="4772909"/>
            <a:ext cx="2267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+ MW </a:t>
            </a:r>
            <a:r>
              <a:rPr lang="en-US" dirty="0"/>
              <a:t>+ </a:t>
            </a:r>
            <a:r>
              <a:rPr lang="en-US" dirty="0">
                <a:solidFill>
                  <a:srgbClr val="00B050"/>
                </a:solidFill>
              </a:rPr>
              <a:t>Item</a:t>
            </a:r>
            <a:r>
              <a:rPr lang="en-US" dirty="0"/>
              <a:t> + </a:t>
            </a:r>
            <a:r>
              <a:rPr lang="en-US" dirty="0">
                <a:solidFill>
                  <a:srgbClr val="7030A0"/>
                </a:solidFill>
              </a:rPr>
              <a:t>price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60671" y="5238561"/>
            <a:ext cx="2264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Item</a:t>
            </a:r>
            <a:r>
              <a:rPr lang="en-US" altLang="zh-CN" dirty="0"/>
              <a:t> + </a:t>
            </a:r>
            <a:r>
              <a:rPr lang="en-US" altLang="zh-CN" dirty="0">
                <a:solidFill>
                  <a:srgbClr val="7030A0"/>
                </a:solidFill>
              </a:rPr>
              <a:t>Price</a:t>
            </a:r>
            <a:r>
              <a:rPr lang="en-US" altLang="zh-CN" dirty="0"/>
              <a:t> + </a:t>
            </a:r>
            <a:r>
              <a:rPr lang="en-US" altLang="zh-CN" dirty="0">
                <a:solidFill>
                  <a:srgbClr val="FF0000"/>
                </a:solidFill>
              </a:rPr>
              <a:t>1 + MW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29783" y="590663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3.00</a:t>
            </a:r>
          </a:p>
          <a:p>
            <a:r>
              <a:rPr lang="zh-CN" altLang="en-US" dirty="0" smtClean="0"/>
              <a:t>三块</a:t>
            </a:r>
            <a:endParaRPr lang="en-US" altLang="zh-CN" dirty="0"/>
          </a:p>
        </p:txBody>
      </p:sp>
      <p:sp>
        <p:nvSpPr>
          <p:cNvPr id="15" name="Rectangle 14"/>
          <p:cNvSpPr/>
          <p:nvPr/>
        </p:nvSpPr>
        <p:spPr>
          <a:xfrm>
            <a:off x="7543800" y="587630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2.80</a:t>
            </a:r>
          </a:p>
          <a:p>
            <a:r>
              <a:rPr lang="zh-CN" altLang="en-US" dirty="0"/>
              <a:t>两</a:t>
            </a:r>
            <a:r>
              <a:rPr lang="zh-CN" altLang="en-US" dirty="0" smtClean="0"/>
              <a:t>块八毛</a:t>
            </a:r>
            <a:endParaRPr lang="en-US" altLang="zh-CN" dirty="0"/>
          </a:p>
        </p:txBody>
      </p:sp>
      <p:sp>
        <p:nvSpPr>
          <p:cNvPr id="17" name="Rectangle 16"/>
          <p:cNvSpPr/>
          <p:nvPr/>
        </p:nvSpPr>
        <p:spPr>
          <a:xfrm>
            <a:off x="5457465" y="5876301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14.00</a:t>
            </a:r>
          </a:p>
          <a:p>
            <a:r>
              <a:rPr lang="zh-CN" altLang="en-US" dirty="0"/>
              <a:t>十四</a:t>
            </a:r>
            <a:r>
              <a:rPr lang="zh-CN" altLang="en-US" dirty="0" smtClean="0"/>
              <a:t>块</a:t>
            </a:r>
            <a:endParaRPr lang="en-US" altLang="zh-CN" dirty="0"/>
          </a:p>
        </p:txBody>
      </p:sp>
      <p:sp>
        <p:nvSpPr>
          <p:cNvPr id="19" name="Rectangle 18"/>
          <p:cNvSpPr/>
          <p:nvPr/>
        </p:nvSpPr>
        <p:spPr>
          <a:xfrm>
            <a:off x="6506286" y="586636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1.50</a:t>
            </a:r>
          </a:p>
          <a:p>
            <a:r>
              <a:rPr lang="zh-CN" altLang="en-US" dirty="0" smtClean="0"/>
              <a:t>一块</a:t>
            </a:r>
            <a:r>
              <a:rPr lang="zh-CN" altLang="en-US" dirty="0"/>
              <a:t>五</a:t>
            </a:r>
            <a:r>
              <a:rPr lang="zh-CN" altLang="en-US" dirty="0" smtClean="0"/>
              <a:t>毛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19404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Find </a:t>
            </a:r>
            <a:r>
              <a:rPr lang="en-US" sz="2400" dirty="0" smtClean="0">
                <a:solidFill>
                  <a:srgbClr val="FF0000"/>
                </a:solidFill>
              </a:rPr>
              <a:t>vegetables</a:t>
            </a:r>
            <a:r>
              <a:rPr lang="en-US" sz="2400" dirty="0" smtClean="0"/>
              <a:t> and write them down on your notebook.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"/>
            <a:ext cx="6400800" cy="4953000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牛</a:t>
            </a:r>
            <a:r>
              <a:rPr lang="zh-CN" altLang="en-US" dirty="0" smtClean="0">
                <a:solidFill>
                  <a:schemeClr val="tx1"/>
                </a:solidFill>
              </a:rPr>
              <a:t>肉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白</a:t>
            </a:r>
            <a:r>
              <a:rPr lang="zh-CN" altLang="en-US" dirty="0" smtClean="0">
                <a:solidFill>
                  <a:schemeClr val="tx1"/>
                </a:solidFill>
              </a:rPr>
              <a:t>菜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生</a:t>
            </a:r>
            <a:r>
              <a:rPr lang="zh-CN" altLang="en-US" dirty="0" smtClean="0">
                <a:solidFill>
                  <a:schemeClr val="tx1"/>
                </a:solidFill>
              </a:rPr>
              <a:t>菜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鱼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虾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豆</a:t>
            </a:r>
            <a:r>
              <a:rPr lang="zh-CN" altLang="en-US" dirty="0" smtClean="0">
                <a:solidFill>
                  <a:schemeClr val="tx1"/>
                </a:solidFill>
              </a:rPr>
              <a:t>腐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苹</a:t>
            </a:r>
            <a:r>
              <a:rPr lang="zh-CN" altLang="en-US" dirty="0" smtClean="0">
                <a:solidFill>
                  <a:schemeClr val="tx1"/>
                </a:solidFill>
              </a:rPr>
              <a:t>果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香</a:t>
            </a:r>
            <a:r>
              <a:rPr lang="zh-CN" altLang="en-US" dirty="0" smtClean="0">
                <a:solidFill>
                  <a:schemeClr val="tx1"/>
                </a:solidFill>
              </a:rPr>
              <a:t>蕉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书</a:t>
            </a:r>
            <a:r>
              <a:rPr lang="zh-CN" altLang="en-US" dirty="0" smtClean="0">
                <a:solidFill>
                  <a:schemeClr val="tx1"/>
                </a:solidFill>
              </a:rPr>
              <a:t>包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红</a:t>
            </a:r>
            <a:r>
              <a:rPr lang="zh-CN" altLang="en-US" dirty="0" smtClean="0">
                <a:solidFill>
                  <a:schemeClr val="tx1"/>
                </a:solidFill>
              </a:rPr>
              <a:t>色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黄瓜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19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56" y="205095"/>
            <a:ext cx="2668087" cy="484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2113" y="4148216"/>
            <a:ext cx="3657600" cy="27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06811" y="1424940"/>
            <a:ext cx="609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24816" y="1960784"/>
            <a:ext cx="94218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6770" y="1817959"/>
            <a:ext cx="198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There is a    </a:t>
            </a:r>
          </a:p>
          <a:p>
            <a:r>
              <a:rPr lang="en-US" altLang="zh-CN" dirty="0" smtClean="0"/>
              <a:t>nearby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63980" y="2390593"/>
            <a:ext cx="609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653292" y="2095405"/>
            <a:ext cx="6096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3470" y="295542"/>
            <a:ext cx="2325730" cy="47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9481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57" y="0"/>
            <a:ext cx="4523661" cy="6740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n-US" dirty="0" smtClean="0"/>
              <a:t>: Oral Task</a:t>
            </a:r>
          </a:p>
          <a:p>
            <a:r>
              <a:rPr lang="en-US" dirty="0" smtClean="0"/>
              <a:t>Reference: QUIZLET  </a:t>
            </a:r>
            <a:r>
              <a:rPr lang="en-US" b="1" i="1" u="sng" dirty="0" smtClean="0">
                <a:solidFill>
                  <a:srgbClr val="FF0000"/>
                </a:solidFill>
              </a:rPr>
              <a:t>08/20 TASK 2</a:t>
            </a:r>
          </a:p>
          <a:p>
            <a:endParaRPr lang="en-US" dirty="0"/>
          </a:p>
          <a:p>
            <a:r>
              <a:rPr lang="en-US" sz="2400" dirty="0" smtClean="0"/>
              <a:t>A: </a:t>
            </a:r>
            <a:r>
              <a:rPr lang="zh-CN" altLang="en-US" sz="2400" dirty="0" smtClean="0"/>
              <a:t>你每天午饭吃什么？</a:t>
            </a:r>
            <a:endParaRPr lang="en-US" altLang="zh-CN" sz="2400" dirty="0" smtClean="0"/>
          </a:p>
          <a:p>
            <a:endParaRPr lang="en-US" sz="2400" dirty="0"/>
          </a:p>
          <a:p>
            <a:r>
              <a:rPr lang="en-US" sz="2400" dirty="0" smtClean="0"/>
              <a:t>B: </a:t>
            </a:r>
            <a:r>
              <a:rPr lang="zh-CN" altLang="en-US" sz="2400" dirty="0" smtClean="0"/>
              <a:t>我每天吃</a:t>
            </a:r>
            <a:r>
              <a:rPr lang="en-US" altLang="zh-CN" sz="2400" dirty="0" smtClean="0"/>
              <a:t>____</a:t>
            </a:r>
            <a:r>
              <a:rPr lang="zh-CN" altLang="en-US" sz="2400" dirty="0" smtClean="0"/>
              <a:t>还有</a:t>
            </a:r>
            <a:r>
              <a:rPr lang="en-US" altLang="zh-CN" sz="2400" dirty="0" smtClean="0"/>
              <a:t>____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A: </a:t>
            </a:r>
            <a:r>
              <a:rPr lang="zh-CN" altLang="en-US" sz="2400" dirty="0" smtClean="0"/>
              <a:t>你在学校吃午饭吗？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B: </a:t>
            </a:r>
            <a:r>
              <a:rPr lang="zh-CN" altLang="en-US" sz="2400" dirty="0" smtClean="0"/>
              <a:t>在，我</a:t>
            </a:r>
            <a:r>
              <a:rPr lang="zh-CN" altLang="en-US" sz="2400" dirty="0"/>
              <a:t>有时候</a:t>
            </a:r>
            <a:r>
              <a:rPr lang="zh-CN" altLang="en-US" sz="2400" dirty="0" smtClean="0"/>
              <a:t>从家里带饭。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A:</a:t>
            </a:r>
            <a:r>
              <a:rPr lang="zh-CN" altLang="en-US" sz="2400" dirty="0" smtClean="0"/>
              <a:t>学校的饭贵吗？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B:</a:t>
            </a:r>
            <a:r>
              <a:rPr lang="zh-CN" altLang="en-US" sz="2400" dirty="0" smtClean="0"/>
              <a:t>不贵，三块钱。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A: </a:t>
            </a:r>
            <a:r>
              <a:rPr lang="zh-CN" altLang="en-US" sz="2400" dirty="0" smtClean="0"/>
              <a:t>你喜欢学校的饭吗？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B:</a:t>
            </a:r>
            <a:r>
              <a:rPr lang="zh-CN" altLang="en-US" sz="2400" dirty="0" smtClean="0"/>
              <a:t>一般。</a:t>
            </a:r>
            <a:endParaRPr lang="en-US" altLang="zh-CN" sz="2400" dirty="0" smtClean="0"/>
          </a:p>
          <a:p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0" y="4665"/>
            <a:ext cx="4572000" cy="167173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Task 2 Writing task:</a:t>
            </a:r>
          </a:p>
          <a:p>
            <a:r>
              <a:rPr lang="en-US" sz="1800" dirty="0" smtClean="0"/>
              <a:t>There is a </a:t>
            </a:r>
            <a:r>
              <a:rPr lang="en-US" sz="1800" dirty="0" smtClean="0">
                <a:solidFill>
                  <a:srgbClr val="FF0000"/>
                </a:solidFill>
              </a:rPr>
              <a:t>_____</a:t>
            </a:r>
            <a:r>
              <a:rPr lang="en-US" sz="1800" dirty="0" smtClean="0"/>
              <a:t>nearby my house.</a:t>
            </a:r>
          </a:p>
          <a:p>
            <a:r>
              <a:rPr lang="en-US" altLang="zh-CN" sz="1800" dirty="0" smtClean="0"/>
              <a:t>They sell (3 items) over there, they also sell (another item).</a:t>
            </a:r>
          </a:p>
          <a:p>
            <a:r>
              <a:rPr lang="en-US" altLang="zh-CN" sz="1800" dirty="0" smtClean="0"/>
              <a:t>I like going there </a:t>
            </a:r>
            <a:r>
              <a:rPr lang="zh-CN" altLang="en-US" sz="1800" dirty="0" smtClean="0"/>
              <a:t>（那里）</a:t>
            </a:r>
            <a:r>
              <a:rPr lang="en-US" altLang="zh-CN" sz="1800" dirty="0" smtClean="0"/>
              <a:t>buying 1 item. Because </a:t>
            </a:r>
            <a:r>
              <a:rPr lang="zh-CN" altLang="en-US" sz="1800" dirty="0" smtClean="0"/>
              <a:t>因为</a:t>
            </a:r>
            <a:endParaRPr lang="en-US" altLang="zh-CN" sz="1800" dirty="0" smtClean="0"/>
          </a:p>
          <a:p>
            <a:r>
              <a:rPr lang="zh-CN" altLang="en-US" sz="1800" dirty="0" smtClean="0"/>
              <a:t>那里的 </a:t>
            </a:r>
            <a:r>
              <a:rPr lang="en-US" altLang="zh-CN" sz="1800" dirty="0" smtClean="0"/>
              <a:t>1 item </a:t>
            </a:r>
            <a:r>
              <a:rPr lang="zh-CN" altLang="en-US" sz="1800" dirty="0" smtClean="0"/>
              <a:t>比</a:t>
            </a:r>
            <a:r>
              <a:rPr lang="en-US" altLang="zh-CN" sz="1800" dirty="0" smtClean="0"/>
              <a:t>______(another place) </a:t>
            </a:r>
            <a:r>
              <a:rPr lang="zh-CN" altLang="en-US" sz="1800" dirty="0" smtClean="0"/>
              <a:t>的</a:t>
            </a:r>
            <a:r>
              <a:rPr lang="en-US" altLang="zh-CN" sz="1800" dirty="0" smtClean="0"/>
              <a:t>+adj.</a:t>
            </a:r>
          </a:p>
          <a:p>
            <a:endParaRPr lang="en-US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4975" y="2626027"/>
            <a:ext cx="4569025" cy="14887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Options:</a:t>
            </a:r>
          </a:p>
          <a:p>
            <a:pPr algn="l"/>
            <a:r>
              <a:rPr lang="en-US" altLang="zh-CN" sz="2200" dirty="0" smtClean="0">
                <a:solidFill>
                  <a:srgbClr val="FF0000"/>
                </a:solidFill>
              </a:rPr>
              <a:t>…</a:t>
            </a:r>
            <a:r>
              <a:rPr lang="zh-CN" altLang="en-US" sz="2200" dirty="0" smtClean="0">
                <a:solidFill>
                  <a:srgbClr val="FF0000"/>
                </a:solidFill>
              </a:rPr>
              <a:t>书店</a:t>
            </a:r>
            <a:r>
              <a:rPr lang="en-US" altLang="zh-CN" sz="2200" dirty="0" smtClean="0">
                <a:solidFill>
                  <a:srgbClr val="FF0000"/>
                </a:solidFill>
              </a:rPr>
              <a:t>/</a:t>
            </a:r>
            <a:r>
              <a:rPr lang="zh-CN" altLang="en-US" sz="2200" dirty="0">
                <a:solidFill>
                  <a:srgbClr val="FF0000"/>
                </a:solidFill>
              </a:rPr>
              <a:t>饭店</a:t>
            </a:r>
            <a:r>
              <a:rPr lang="en-US" altLang="zh-CN" sz="2200" dirty="0" smtClean="0">
                <a:solidFill>
                  <a:srgbClr val="FF0000"/>
                </a:solidFill>
              </a:rPr>
              <a:t>/</a:t>
            </a:r>
            <a:r>
              <a:rPr lang="zh-CN" altLang="en-US" sz="2200" dirty="0" smtClean="0">
                <a:solidFill>
                  <a:srgbClr val="FF0000"/>
                </a:solidFill>
              </a:rPr>
              <a:t>超市</a:t>
            </a:r>
            <a:endParaRPr lang="en-US" altLang="zh-CN" sz="2200" dirty="0" smtClean="0">
              <a:solidFill>
                <a:srgbClr val="FF0000"/>
              </a:solidFill>
            </a:endParaRPr>
          </a:p>
          <a:p>
            <a:pPr algn="l"/>
            <a:r>
              <a:rPr lang="en-US" altLang="zh-CN" sz="2000" dirty="0" smtClean="0">
                <a:solidFill>
                  <a:srgbClr val="0070C0"/>
                </a:solidFill>
              </a:rPr>
              <a:t>adj.:</a:t>
            </a:r>
            <a:r>
              <a:rPr lang="zh-CN" altLang="en-US" sz="2000" dirty="0" smtClean="0">
                <a:solidFill>
                  <a:srgbClr val="0070C0"/>
                </a:solidFill>
              </a:rPr>
              <a:t>新鲜</a:t>
            </a:r>
            <a:r>
              <a:rPr lang="en-US" altLang="zh-CN" sz="2000" dirty="0" smtClean="0">
                <a:solidFill>
                  <a:srgbClr val="0070C0"/>
                </a:solidFill>
              </a:rPr>
              <a:t>, </a:t>
            </a:r>
            <a:r>
              <a:rPr lang="zh-CN" altLang="en-US" sz="2000" dirty="0" smtClean="0">
                <a:solidFill>
                  <a:srgbClr val="0070C0"/>
                </a:solidFill>
              </a:rPr>
              <a:t>便宜，贵，大，小，漂亮，难看</a:t>
            </a:r>
            <a:r>
              <a:rPr lang="en-US" altLang="zh-CN" sz="2000" dirty="0" smtClean="0">
                <a:solidFill>
                  <a:srgbClr val="0070C0"/>
                </a:solidFill>
              </a:rPr>
              <a:t>…</a:t>
            </a:r>
          </a:p>
          <a:p>
            <a:pPr algn="l"/>
            <a:endParaRPr lang="en-US" sz="2000" dirty="0" smtClean="0">
              <a:solidFill>
                <a:srgbClr val="FF0066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85083" y="4207319"/>
            <a:ext cx="457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level sentences:</a:t>
            </a:r>
          </a:p>
          <a:p>
            <a:pPr marL="342900" indent="-342900">
              <a:buAutoNum type="alphaUcPeriod"/>
            </a:pPr>
            <a:r>
              <a:rPr lang="en-US" dirty="0" smtClean="0"/>
              <a:t>Describe if the place is big or small. (not big or small)</a:t>
            </a:r>
          </a:p>
          <a:p>
            <a:pPr marL="342900" indent="-342900">
              <a:buFontTx/>
              <a:buAutoNum type="alphaUcPeriod"/>
            </a:pPr>
            <a:r>
              <a:rPr lang="en-US" dirty="0"/>
              <a:t>Describe if the place is </a:t>
            </a:r>
            <a:r>
              <a:rPr lang="en-US" dirty="0" smtClean="0"/>
              <a:t>far </a:t>
            </a:r>
            <a:r>
              <a:rPr lang="en-US" dirty="0"/>
              <a:t>or </a:t>
            </a:r>
            <a:r>
              <a:rPr lang="en-US" dirty="0" smtClean="0"/>
              <a:t>close. </a:t>
            </a:r>
            <a:r>
              <a:rPr lang="en-US" dirty="0"/>
              <a:t>(not </a:t>
            </a:r>
            <a:r>
              <a:rPr lang="en-US" dirty="0" smtClean="0"/>
              <a:t>far or close)</a:t>
            </a:r>
          </a:p>
          <a:p>
            <a:r>
              <a:rPr lang="en-US" dirty="0" smtClean="0"/>
              <a:t>C.   Describe how often you visit that place.</a:t>
            </a:r>
          </a:p>
          <a:p>
            <a:r>
              <a:rPr lang="en-US" dirty="0" smtClean="0"/>
              <a:t>D.   Describe your last visit. (When, with whom, what you bought </a:t>
            </a:r>
            <a:r>
              <a:rPr lang="zh-CN" altLang="en-US" dirty="0" smtClean="0"/>
              <a:t>买到了</a:t>
            </a:r>
            <a:r>
              <a:rPr lang="en-US" altLang="zh-CN" dirty="0" smtClean="0"/>
              <a:t>)</a:t>
            </a:r>
          </a:p>
          <a:p>
            <a:pPr marL="342900" indent="-342900">
              <a:buAutoNum type="alphaUcPeriod"/>
            </a:pPr>
            <a:endParaRPr lang="en-US" sz="1600" dirty="0" smtClean="0"/>
          </a:p>
          <a:p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26108" y="11900"/>
            <a:ext cx="0" cy="6934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17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3  QUIZLET instructions </a:t>
            </a:r>
            <a:r>
              <a:rPr lang="en-US" sz="1600" b="1" dirty="0" smtClean="0">
                <a:solidFill>
                  <a:srgbClr val="FF0000"/>
                </a:solidFill>
              </a:rPr>
              <a:t>– school food 1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0544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0" y="2286000"/>
          <a:ext cx="9144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0" y="4572000"/>
          <a:ext cx="9144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26684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437</Words>
  <Application>Microsoft Office PowerPoint</Application>
  <PresentationFormat>On-screen Show (4:3)</PresentationFormat>
  <Paragraphs>131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Find vegetables and write them down on your notebook.</vt:lpstr>
      <vt:lpstr>Slide 3</vt:lpstr>
      <vt:lpstr>Slide 4</vt:lpstr>
      <vt:lpstr>Slide 5</vt:lpstr>
      <vt:lpstr>Slide 6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Amy Feng</cp:lastModifiedBy>
  <cp:revision>105</cp:revision>
  <cp:lastPrinted>2015-08-19T18:50:21Z</cp:lastPrinted>
  <dcterms:created xsi:type="dcterms:W3CDTF">2015-04-26T18:37:59Z</dcterms:created>
  <dcterms:modified xsi:type="dcterms:W3CDTF">2015-08-23T18:01:38Z</dcterms:modified>
</cp:coreProperties>
</file>