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ink/ink1.xml" ContentType="application/inkml+xml"/>
  <Override PartName="/ppt/ink/ink2.xml" ContentType="application/inkml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83" r:id="rId2"/>
    <p:sldId id="413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12-08T15:57:00.9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15326 4507,'0'0,"0"0,39 0,79 0,-79 0,39 0,1 0,38 0,158 39,-197-39,1 0,-40 0,39 0,-39 0,1 0,38 0,-39 0,0 0,40 0,-1 0,1 0,-1 0,40 0,78 0,78 0,-39 40,-117-40,-1 0,1 0,-40 0,-38 0,-1 0,-39 0,39 0,-39 0,39 0,0 0,-39 0,40 0,-40 0,39 0,-39 0,39 0,0 0,-39 0,39 0,-39 0,79 0,-79 0,39 0,39 0,-78 0,39 0,-39 0,0 39,40-39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12-08T15:57:02.3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12778 2743,'0'0,"39"0,79 0,-40 0,40 0,-40 0,1 0,-40 0,39 0,1 0,-40 0,39 0,1 0,-1 0,40 0,39 0,156 0,-38 0,117 0,-118 0,-156 0,117 0,-196 0,39 0,-78 0,39 0,-39 0,40 0,-40 0,39 0,0 0,39 0,-38 0,-40 0,39 0,0 0,-39 0,39 0,0 0,1 0,-40 0,39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95D32-7341-49A1-97A5-306807A1E292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0D769-BA23-4FF1-BEE6-4F10F72C3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66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54DF-412E-40AC-8AA3-40B221679A0E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1617-9230-4BE7-A70F-DF5F9666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54DF-412E-40AC-8AA3-40B221679A0E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1617-9230-4BE7-A70F-DF5F9666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54DF-412E-40AC-8AA3-40B221679A0E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1617-9230-4BE7-A70F-DF5F9666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54DF-412E-40AC-8AA3-40B221679A0E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1617-9230-4BE7-A70F-DF5F9666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54DF-412E-40AC-8AA3-40B221679A0E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1617-9230-4BE7-A70F-DF5F9666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54DF-412E-40AC-8AA3-40B221679A0E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1617-9230-4BE7-A70F-DF5F9666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54DF-412E-40AC-8AA3-40B221679A0E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1617-9230-4BE7-A70F-DF5F9666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54DF-412E-40AC-8AA3-40B221679A0E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1617-9230-4BE7-A70F-DF5F9666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54DF-412E-40AC-8AA3-40B221679A0E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1617-9230-4BE7-A70F-DF5F9666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54DF-412E-40AC-8AA3-40B221679A0E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1617-9230-4BE7-A70F-DF5F9666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54DF-412E-40AC-8AA3-40B221679A0E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1617-9230-4BE7-A70F-DF5F9666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654DF-412E-40AC-8AA3-40B221679A0E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C1617-9230-4BE7-A70F-DF5F9666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customXml" Target="../ink/ink2.xml"/><Relationship Id="rId5" Type="http://schemas.openxmlformats.org/officeDocument/2006/relationships/image" Target="../media/image2.emf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0"/>
            <a:ext cx="7806028" cy="696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362200" y="152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一：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1371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一：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4038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一：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6324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一：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685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B050"/>
                </a:solidFill>
              </a:rPr>
              <a:t>二：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1905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B050"/>
                </a:solidFill>
              </a:rPr>
              <a:t>二：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3581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B050"/>
                </a:solidFill>
              </a:rPr>
              <a:t>二：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867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B050"/>
                </a:solidFill>
              </a:rPr>
              <a:t>二：</a:t>
            </a:r>
            <a:endParaRPr 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517360" y="1622520"/>
              <a:ext cx="1256400" cy="42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01520" y="1559160"/>
                <a:ext cx="128808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4600080" y="987480"/>
              <a:ext cx="125640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84240" y="924120"/>
                <a:ext cx="1288080" cy="127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/>
          <p:cNvSpPr txBox="1"/>
          <p:nvPr/>
        </p:nvSpPr>
        <p:spPr>
          <a:xfrm>
            <a:off x="6096000" y="685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Bill Gates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-41668" y="1166718"/>
            <a:ext cx="3352800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从小就</a:t>
            </a:r>
            <a:r>
              <a:rPr lang="en-US" altLang="zh-CN" dirty="0" smtClean="0"/>
              <a:t>: since someone was little</a:t>
            </a:r>
          </a:p>
          <a:p>
            <a:r>
              <a:rPr lang="zh-CN" altLang="en-US" dirty="0" smtClean="0"/>
              <a:t>对</a:t>
            </a:r>
            <a:r>
              <a:rPr lang="en-US" altLang="zh-CN" dirty="0" smtClean="0"/>
              <a:t>..</a:t>
            </a:r>
            <a:r>
              <a:rPr lang="zh-CN" altLang="en-US" dirty="0" smtClean="0"/>
              <a:t>感兴趣</a:t>
            </a:r>
            <a:r>
              <a:rPr lang="en-US" altLang="zh-CN" dirty="0" smtClean="0"/>
              <a:t>: be interested in…</a:t>
            </a:r>
          </a:p>
          <a:p>
            <a:r>
              <a:rPr lang="zh-CN" altLang="en-US" dirty="0"/>
              <a:t>退</a:t>
            </a:r>
            <a:r>
              <a:rPr lang="zh-CN" altLang="en-US" dirty="0" smtClean="0"/>
              <a:t>学</a:t>
            </a:r>
            <a:r>
              <a:rPr lang="en-US" altLang="zh-CN" dirty="0" smtClean="0"/>
              <a:t>: drop out</a:t>
            </a:r>
          </a:p>
          <a:p>
            <a:r>
              <a:rPr lang="zh-CN" altLang="en-US" dirty="0"/>
              <a:t>开</a:t>
            </a:r>
            <a:r>
              <a:rPr lang="zh-CN" altLang="en-US" dirty="0" smtClean="0"/>
              <a:t>办：</a:t>
            </a:r>
            <a:r>
              <a:rPr lang="en-US" altLang="zh-CN" dirty="0" smtClean="0"/>
              <a:t>open</a:t>
            </a:r>
          </a:p>
          <a:p>
            <a:r>
              <a:rPr lang="zh-CN" altLang="en-US" dirty="0"/>
              <a:t>聪</a:t>
            </a:r>
            <a:r>
              <a:rPr lang="zh-CN" altLang="en-US" dirty="0" smtClean="0"/>
              <a:t>明</a:t>
            </a:r>
            <a:r>
              <a:rPr lang="en-US" altLang="zh-CN" dirty="0" smtClean="0"/>
              <a:t>: smart</a:t>
            </a:r>
          </a:p>
          <a:p>
            <a:r>
              <a:rPr lang="zh-CN" altLang="en-US" dirty="0"/>
              <a:t>富</a:t>
            </a:r>
            <a:r>
              <a:rPr lang="zh-CN" altLang="en-US" dirty="0" smtClean="0"/>
              <a:t>有</a:t>
            </a:r>
            <a:r>
              <a:rPr lang="en-US" altLang="zh-CN" dirty="0" smtClean="0"/>
              <a:t>: rich</a:t>
            </a:r>
          </a:p>
          <a:p>
            <a:r>
              <a:rPr lang="zh-CN" altLang="en-US" dirty="0"/>
              <a:t>捐</a:t>
            </a:r>
            <a:r>
              <a:rPr lang="zh-CN" altLang="en-US" dirty="0" smtClean="0"/>
              <a:t>钱</a:t>
            </a:r>
            <a:r>
              <a:rPr lang="en-US" altLang="zh-CN" dirty="0" smtClean="0"/>
              <a:t>:donate money</a:t>
            </a:r>
          </a:p>
          <a:p>
            <a:r>
              <a:rPr lang="zh-CN" altLang="en-US" dirty="0" smtClean="0"/>
              <a:t>给</a:t>
            </a:r>
            <a:r>
              <a:rPr lang="en-US" altLang="zh-CN" dirty="0" smtClean="0"/>
              <a:t>:to</a:t>
            </a:r>
          </a:p>
          <a:p>
            <a:r>
              <a:rPr lang="zh-CN" altLang="en-US" dirty="0"/>
              <a:t>需</a:t>
            </a:r>
            <a:r>
              <a:rPr lang="zh-CN" altLang="en-US" dirty="0" smtClean="0"/>
              <a:t>要</a:t>
            </a:r>
            <a:r>
              <a:rPr lang="en-US" altLang="zh-CN" dirty="0" smtClean="0"/>
              <a:t>: need</a:t>
            </a:r>
          </a:p>
          <a:p>
            <a:r>
              <a:rPr lang="zh-CN" altLang="en-US" dirty="0"/>
              <a:t>帮</a:t>
            </a:r>
            <a:r>
              <a:rPr lang="zh-CN" altLang="en-US" dirty="0" smtClean="0"/>
              <a:t>助</a:t>
            </a:r>
            <a:r>
              <a:rPr lang="en-US" altLang="zh-CN" dirty="0" smtClean="0"/>
              <a:t>:help</a:t>
            </a:r>
          </a:p>
          <a:p>
            <a:r>
              <a:rPr lang="zh-CN" altLang="en-US" dirty="0"/>
              <a:t>打桥</a:t>
            </a:r>
            <a:r>
              <a:rPr lang="zh-CN" altLang="en-US" dirty="0" smtClean="0"/>
              <a:t>牌：</a:t>
            </a:r>
            <a:r>
              <a:rPr lang="en-US" altLang="zh-CN" dirty="0" smtClean="0"/>
              <a:t>play bridge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039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75" y="0"/>
            <a:ext cx="6143625" cy="3409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58" y="609125"/>
            <a:ext cx="2805590" cy="22940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90075"/>
            <a:ext cx="2790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NOW: Matching.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912" y="3459668"/>
            <a:ext cx="3000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2: Listen to Ms. Feng’s descriptions and choose the celebrities.</a:t>
            </a:r>
          </a:p>
          <a:p>
            <a:r>
              <a:rPr lang="en-US" dirty="0" smtClean="0"/>
              <a:t>1.         2.          3.              4.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786" y="5718708"/>
            <a:ext cx="2839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Task 3  QUIZLET </a:t>
            </a:r>
            <a:r>
              <a:rPr lang="en-US" b="1" dirty="0">
                <a:solidFill>
                  <a:srgbClr val="FF0000"/>
                </a:solidFill>
              </a:rPr>
              <a:t> celebrity 1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00375" y="3441664"/>
            <a:ext cx="614362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Task 4: Choose a celebrity to talk about by answering the questions in complete sentences.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124200" y="4187433"/>
            <a:ext cx="6019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zh-CN" altLang="en-US" sz="2400" dirty="0"/>
              <a:t>她</a:t>
            </a:r>
            <a:r>
              <a:rPr lang="en-US" altLang="zh-CN" sz="2400" dirty="0"/>
              <a:t>/</a:t>
            </a:r>
            <a:r>
              <a:rPr lang="zh-CN" altLang="en-US" sz="2400" dirty="0"/>
              <a:t>他是一个什么样的名人？</a:t>
            </a:r>
            <a:endParaRPr lang="en-US" sz="2400" dirty="0"/>
          </a:p>
          <a:p>
            <a:pPr marL="342900" indent="-342900">
              <a:buAutoNum type="arabicPeriod"/>
            </a:pPr>
            <a:r>
              <a:rPr lang="zh-CN" altLang="en-US" sz="2400" dirty="0" smtClean="0"/>
              <a:t>她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他经常捐钱给需要帮助的人吗？</a:t>
            </a:r>
            <a:endParaRPr lang="en-US" altLang="zh-CN" sz="2400" dirty="0" smtClean="0"/>
          </a:p>
          <a:p>
            <a:pPr marL="342900" indent="-342900">
              <a:buAutoNum type="arabicPeriod"/>
            </a:pPr>
            <a:r>
              <a:rPr lang="zh-CN" altLang="en-US" sz="2400" dirty="0"/>
              <a:t>她</a:t>
            </a:r>
            <a:r>
              <a:rPr lang="en-US" altLang="zh-CN" sz="2400" dirty="0"/>
              <a:t>/</a:t>
            </a:r>
            <a:r>
              <a:rPr lang="zh-CN" altLang="en-US" sz="2400" dirty="0" smtClean="0"/>
              <a:t>他有自己的公司吗？</a:t>
            </a:r>
            <a:endParaRPr lang="en-US" altLang="zh-CN" sz="2400" dirty="0" smtClean="0"/>
          </a:p>
          <a:p>
            <a:pPr marL="342900" indent="-342900">
              <a:buAutoNum type="arabicPeriod"/>
            </a:pPr>
            <a:r>
              <a:rPr lang="zh-CN" altLang="en-US" sz="2400" dirty="0"/>
              <a:t>她</a:t>
            </a:r>
            <a:r>
              <a:rPr lang="en-US" altLang="zh-CN" sz="2400" dirty="0"/>
              <a:t>/</a:t>
            </a:r>
            <a:r>
              <a:rPr lang="zh-CN" altLang="en-US" sz="2400" dirty="0" smtClean="0"/>
              <a:t>他的性格怎么样？</a:t>
            </a:r>
            <a:r>
              <a:rPr lang="en-US" altLang="zh-CN" sz="2400" dirty="0" smtClean="0"/>
              <a:t>(at least 2 words)</a:t>
            </a:r>
          </a:p>
          <a:p>
            <a:r>
              <a:rPr lang="en-US" altLang="zh-CN" sz="2400" dirty="0" smtClean="0"/>
              <a:t>Answer: </a:t>
            </a:r>
            <a:r>
              <a:rPr lang="zh-CN" altLang="en-US" sz="2400" dirty="0" smtClean="0"/>
              <a:t>她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他非常</a:t>
            </a:r>
            <a:r>
              <a:rPr lang="en-US" altLang="zh-CN" sz="2400" dirty="0" smtClean="0"/>
              <a:t>…</a:t>
            </a:r>
            <a:endParaRPr lang="en-US" altLang="zh-CN" sz="2400" dirty="0"/>
          </a:p>
          <a:p>
            <a:r>
              <a:rPr lang="en-US" altLang="zh-CN" sz="2400" dirty="0" smtClean="0"/>
              <a:t>5. </a:t>
            </a:r>
            <a:r>
              <a:rPr lang="zh-CN" altLang="en-US" sz="2400" dirty="0" smtClean="0"/>
              <a:t>如果有一天你很富有，你会捐钱给需要帮助的人吗？</a:t>
            </a:r>
            <a:endParaRPr lang="en-US" altLang="zh-CN" sz="2400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000375" y="0"/>
            <a:ext cx="0" cy="7010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3276600"/>
            <a:ext cx="30003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0"/>
            <a:ext cx="30003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501105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2104</TotalTime>
  <Words>213</Words>
  <Application>Microsoft Office PowerPoint</Application>
  <PresentationFormat>On-screen Show (4:3)</PresentationFormat>
  <Paragraphs>32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宋体</vt:lpstr>
      <vt:lpstr>Arial</vt:lpstr>
      <vt:lpstr>Calibri</vt:lpstr>
      <vt:lpstr>Office Theme</vt:lpstr>
      <vt:lpstr>PowerPoint Presentation</vt:lpstr>
      <vt:lpstr>PowerPoint Presentation</vt:lpstr>
    </vt:vector>
  </TitlesOfParts>
  <Company>Emory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 Feng</dc:creator>
  <cp:lastModifiedBy>Feng, Jia</cp:lastModifiedBy>
  <cp:revision>374</cp:revision>
  <cp:lastPrinted>2016-01-07T13:54:20Z</cp:lastPrinted>
  <dcterms:created xsi:type="dcterms:W3CDTF">2014-10-05T17:53:51Z</dcterms:created>
  <dcterms:modified xsi:type="dcterms:W3CDTF">2016-01-14T19:41:25Z</dcterms:modified>
</cp:coreProperties>
</file>