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2" r:id="rId3"/>
    <p:sldId id="272" r:id="rId4"/>
    <p:sldId id="270" r:id="rId5"/>
    <p:sldId id="271" r:id="rId6"/>
    <p:sldId id="265" r:id="rId7"/>
    <p:sldId id="264" r:id="rId8"/>
    <p:sldId id="263" r:id="rId9"/>
    <p:sldId id="266" r:id="rId10"/>
    <p:sldId id="267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6277-2925-4422-80DF-9E61E8E08C4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8ECCE-E537-462B-9AE6-F224DC945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44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91FCC-6127-46ED-B00B-BC38A7099FE6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1BB5E-52A4-4549-9459-059DC5539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1BB5E-52A4-4549-9459-059DC55398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1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6C93-86CF-4A3C-9053-4DC489BB5940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659-0181-4246-9641-9387BF1E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6C93-86CF-4A3C-9053-4DC489BB5940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659-0181-4246-9641-9387BF1E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6C93-86CF-4A3C-9053-4DC489BB5940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659-0181-4246-9641-9387BF1E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6C93-86CF-4A3C-9053-4DC489BB5940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659-0181-4246-9641-9387BF1E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6C93-86CF-4A3C-9053-4DC489BB5940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659-0181-4246-9641-9387BF1E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6C93-86CF-4A3C-9053-4DC489BB5940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659-0181-4246-9641-9387BF1E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6C93-86CF-4A3C-9053-4DC489BB5940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659-0181-4246-9641-9387BF1E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6C93-86CF-4A3C-9053-4DC489BB5940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659-0181-4246-9641-9387BF1E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6C93-86CF-4A3C-9053-4DC489BB5940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659-0181-4246-9641-9387BF1E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6C93-86CF-4A3C-9053-4DC489BB5940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659-0181-4246-9641-9387BF1E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6C93-86CF-4A3C-9053-4DC489BB5940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659-0181-4246-9641-9387BF1E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6C93-86CF-4A3C-9053-4DC489BB5940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2F659-0181-4246-9641-9387BF1E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pleculture.net/mp3/de2.mp3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hyperlink" Target="http://www.purpleculture.net/mp3/ke3.mp3" TargetMode="External"/><Relationship Id="rId4" Type="http://schemas.openxmlformats.org/officeDocument/2006/relationships/hyperlink" Target="http://www.purpleculture.net/mp3/de5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585" y="2015119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A</a:t>
            </a:r>
            <a:r>
              <a:rPr lang="en-US" altLang="zh-CN" sz="2400" dirty="0" smtClean="0">
                <a:solidFill>
                  <a:srgbClr val="FF0000"/>
                </a:solidFill>
              </a:rPr>
              <a:t>: </a:t>
            </a:r>
            <a:r>
              <a:rPr lang="zh-CN" altLang="en-US" sz="2400" dirty="0" smtClean="0">
                <a:solidFill>
                  <a:srgbClr val="FF0000"/>
                </a:solidFill>
              </a:rPr>
              <a:t>你想去哪儿上大学？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>
                <a:solidFill>
                  <a:srgbClr val="00B050"/>
                </a:solidFill>
              </a:rPr>
              <a:t>B</a:t>
            </a:r>
            <a:r>
              <a:rPr lang="en-US" altLang="zh-CN" sz="2400" dirty="0" smtClean="0">
                <a:solidFill>
                  <a:srgbClr val="00B050"/>
                </a:solidFill>
              </a:rPr>
              <a:t>: </a:t>
            </a:r>
            <a:r>
              <a:rPr lang="zh-CN" altLang="en-US" sz="2400" dirty="0" smtClean="0">
                <a:solidFill>
                  <a:srgbClr val="00B050"/>
                </a:solidFill>
              </a:rPr>
              <a:t>我想去</a:t>
            </a:r>
            <a:r>
              <a:rPr lang="en-US" altLang="zh-CN" sz="2400" dirty="0" smtClean="0">
                <a:solidFill>
                  <a:srgbClr val="00B050"/>
                </a:solidFill>
              </a:rPr>
              <a:t>___</a:t>
            </a:r>
            <a:r>
              <a:rPr lang="zh-CN" altLang="en-US" sz="2400" dirty="0" smtClean="0">
                <a:solidFill>
                  <a:srgbClr val="00B050"/>
                </a:solidFill>
              </a:rPr>
              <a:t>上大学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en-US" altLang="zh-CN" sz="2400" dirty="0" smtClean="0">
                <a:solidFill>
                  <a:srgbClr val="00B050"/>
                </a:solidFill>
              </a:rPr>
              <a:t>B: </a:t>
            </a:r>
            <a:r>
              <a:rPr lang="zh-CN" altLang="en-US" sz="2400" dirty="0" smtClean="0">
                <a:solidFill>
                  <a:srgbClr val="00B050"/>
                </a:solidFill>
              </a:rPr>
              <a:t>在大学里，你想读</a:t>
            </a:r>
            <a:r>
              <a:rPr lang="en-US" altLang="zh-CN" sz="2400" dirty="0" smtClean="0">
                <a:solidFill>
                  <a:srgbClr val="00B050"/>
                </a:solidFill>
              </a:rPr>
              <a:t>du</a:t>
            </a:r>
            <a:r>
              <a:rPr lang="zh-CN" altLang="en-US" sz="2400" dirty="0" smtClean="0">
                <a:solidFill>
                  <a:srgbClr val="00B050"/>
                </a:solidFill>
              </a:rPr>
              <a:t>什么专业</a:t>
            </a:r>
            <a:r>
              <a:rPr lang="en-US" altLang="zh-CN" sz="2400" dirty="0" err="1" smtClean="0">
                <a:solidFill>
                  <a:srgbClr val="00B050"/>
                </a:solidFill>
              </a:rPr>
              <a:t>zhuan</a:t>
            </a:r>
            <a:r>
              <a:rPr lang="en-US" altLang="zh-CN" sz="2400" dirty="0" smtClean="0">
                <a:solidFill>
                  <a:srgbClr val="00B050"/>
                </a:solidFill>
              </a:rPr>
              <a:t> ye</a:t>
            </a:r>
            <a:r>
              <a:rPr lang="zh-CN" altLang="en-US" sz="2400" dirty="0" smtClean="0">
                <a:solidFill>
                  <a:srgbClr val="00B050"/>
                </a:solidFill>
              </a:rPr>
              <a:t>？</a:t>
            </a:r>
            <a:r>
              <a:rPr lang="zh-CN" altLang="en-US" sz="2400" b="1" u="sng" dirty="0" smtClean="0">
                <a:solidFill>
                  <a:srgbClr val="00B050"/>
                </a:solidFill>
              </a:rPr>
              <a:t>为什么？</a:t>
            </a:r>
            <a:endParaRPr lang="en-US" altLang="zh-CN" sz="2400" b="1" u="sng" dirty="0" smtClean="0">
              <a:solidFill>
                <a:srgbClr val="00B050"/>
              </a:solidFill>
            </a:endParaRPr>
          </a:p>
          <a:p>
            <a:r>
              <a:rPr lang="en-US" altLang="zh-CN" sz="2400" dirty="0">
                <a:solidFill>
                  <a:srgbClr val="FF0000"/>
                </a:solidFill>
              </a:rPr>
              <a:t>A</a:t>
            </a:r>
            <a:r>
              <a:rPr lang="en-US" altLang="zh-CN" sz="2400" dirty="0" smtClean="0">
                <a:solidFill>
                  <a:srgbClr val="FF0000"/>
                </a:solidFill>
              </a:rPr>
              <a:t>: </a:t>
            </a:r>
            <a:r>
              <a:rPr lang="zh-CN" altLang="en-US" sz="2400" dirty="0" smtClean="0">
                <a:solidFill>
                  <a:srgbClr val="FF0000"/>
                </a:solidFill>
              </a:rPr>
              <a:t>在大学里，我想读</a:t>
            </a:r>
            <a:r>
              <a:rPr lang="en-US" altLang="zh-CN" sz="2400" dirty="0" smtClean="0">
                <a:solidFill>
                  <a:srgbClr val="FF0000"/>
                </a:solidFill>
              </a:rPr>
              <a:t>___</a:t>
            </a:r>
            <a:r>
              <a:rPr lang="zh-CN" altLang="en-US" sz="2400" dirty="0" smtClean="0">
                <a:solidFill>
                  <a:srgbClr val="FF0000"/>
                </a:solidFill>
              </a:rPr>
              <a:t>专业，</a:t>
            </a:r>
            <a:r>
              <a:rPr lang="zh-CN" altLang="en-US" sz="2400" b="1" u="sng" dirty="0" smtClean="0">
                <a:solidFill>
                  <a:srgbClr val="FF0000"/>
                </a:solidFill>
              </a:rPr>
              <a:t>因为</a:t>
            </a:r>
            <a:r>
              <a:rPr lang="en-US" altLang="zh-CN" sz="2400" b="1" u="sng" dirty="0" smtClean="0">
                <a:solidFill>
                  <a:srgbClr val="FF0000"/>
                </a:solidFill>
              </a:rPr>
              <a:t>…</a:t>
            </a:r>
            <a:endParaRPr lang="en-US" altLang="zh-CN" sz="2400" b="1" u="sng" dirty="0" smtClean="0">
              <a:solidFill>
                <a:srgbClr val="7030A0"/>
              </a:solidFill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A: </a:t>
            </a:r>
            <a:r>
              <a:rPr lang="zh-CN" altLang="en-US" sz="2400" dirty="0" smtClean="0">
                <a:solidFill>
                  <a:srgbClr val="FF0000"/>
                </a:solidFill>
              </a:rPr>
              <a:t>你大学毕业</a:t>
            </a:r>
            <a:r>
              <a:rPr lang="en-US" altLang="zh-CN" sz="2400" dirty="0" smtClean="0">
                <a:solidFill>
                  <a:srgbClr val="FF0000"/>
                </a:solidFill>
              </a:rPr>
              <a:t>bi ye</a:t>
            </a:r>
            <a:r>
              <a:rPr lang="zh-CN" altLang="en-US" sz="2400" dirty="0" smtClean="0">
                <a:solidFill>
                  <a:srgbClr val="FF0000"/>
                </a:solidFill>
              </a:rPr>
              <a:t>以后希望</a:t>
            </a:r>
            <a:r>
              <a:rPr lang="en-US" altLang="zh-CN" sz="2400" dirty="0" smtClean="0">
                <a:solidFill>
                  <a:srgbClr val="FF0000"/>
                </a:solidFill>
              </a:rPr>
              <a:t>xi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wang</a:t>
            </a:r>
            <a:r>
              <a:rPr lang="zh-CN" altLang="en-US" sz="2400" dirty="0" smtClean="0">
                <a:solidFill>
                  <a:srgbClr val="FF0000"/>
                </a:solidFill>
              </a:rPr>
              <a:t>做什么？</a:t>
            </a:r>
            <a:r>
              <a:rPr lang="zh-CN" altLang="en-US" sz="2400" b="1" u="sng" dirty="0" smtClean="0">
                <a:solidFill>
                  <a:srgbClr val="FF0000"/>
                </a:solidFill>
              </a:rPr>
              <a:t>为什么？</a:t>
            </a:r>
            <a:endParaRPr lang="en-US" altLang="zh-CN" sz="2400" b="1" u="sng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>
                <a:solidFill>
                  <a:srgbClr val="00B050"/>
                </a:solidFill>
              </a:rPr>
              <a:t>B: </a:t>
            </a:r>
            <a:r>
              <a:rPr lang="zh-CN" altLang="en-US" sz="2400" dirty="0" smtClean="0">
                <a:solidFill>
                  <a:srgbClr val="00B050"/>
                </a:solidFill>
              </a:rPr>
              <a:t>我大学毕业以后想</a:t>
            </a:r>
            <a:r>
              <a:rPr lang="en-US" altLang="zh-CN" sz="2400" dirty="0" err="1" smtClean="0">
                <a:solidFill>
                  <a:srgbClr val="00B050"/>
                </a:solidFill>
              </a:rPr>
              <a:t>xiang</a:t>
            </a:r>
            <a:r>
              <a:rPr lang="zh-CN" altLang="en-US" sz="2400" dirty="0" smtClean="0">
                <a:solidFill>
                  <a:srgbClr val="00B050"/>
                </a:solidFill>
              </a:rPr>
              <a:t>当</a:t>
            </a:r>
            <a:r>
              <a:rPr lang="en-US" altLang="zh-CN" sz="2400" dirty="0" smtClean="0">
                <a:solidFill>
                  <a:srgbClr val="00B050"/>
                </a:solidFill>
              </a:rPr>
              <a:t>___,</a:t>
            </a:r>
            <a:r>
              <a:rPr lang="zh-CN" altLang="en-US" sz="2400" b="1" u="sng" dirty="0" smtClean="0">
                <a:solidFill>
                  <a:srgbClr val="00B050"/>
                </a:solidFill>
              </a:rPr>
              <a:t>因为</a:t>
            </a:r>
            <a:r>
              <a:rPr lang="en-US" altLang="zh-CN" sz="2400" b="1" u="sng" dirty="0" smtClean="0">
                <a:solidFill>
                  <a:srgbClr val="00B050"/>
                </a:solidFill>
              </a:rPr>
              <a:t>…</a:t>
            </a:r>
            <a:endParaRPr lang="en-US" sz="2400" b="1" u="sng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1653" y="4642009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D60093"/>
                </a:solidFill>
              </a:rPr>
              <a:t>IB Year 1</a:t>
            </a:r>
          </a:p>
          <a:p>
            <a:endParaRPr lang="en-US" altLang="zh-CN" sz="2400" dirty="0">
              <a:solidFill>
                <a:srgbClr val="D60093"/>
              </a:solidFill>
            </a:endParaRPr>
          </a:p>
          <a:p>
            <a:r>
              <a:rPr lang="zh-CN" altLang="en-US" sz="2400" dirty="0" smtClean="0">
                <a:solidFill>
                  <a:srgbClr val="D60093"/>
                </a:solidFill>
              </a:rPr>
              <a:t>我同意</a:t>
            </a:r>
            <a:r>
              <a:rPr lang="en-US" altLang="zh-CN" sz="2400" dirty="0" smtClean="0">
                <a:solidFill>
                  <a:srgbClr val="D60093"/>
                </a:solidFill>
              </a:rPr>
              <a:t>,</a:t>
            </a:r>
            <a:r>
              <a:rPr lang="zh-CN" altLang="en-US" sz="2400" dirty="0" smtClean="0">
                <a:solidFill>
                  <a:srgbClr val="D60093"/>
                </a:solidFill>
              </a:rPr>
              <a:t>因为</a:t>
            </a:r>
            <a:r>
              <a:rPr lang="en-US" altLang="zh-CN" sz="2400" dirty="0" smtClean="0">
                <a:solidFill>
                  <a:srgbClr val="D60093"/>
                </a:solidFill>
              </a:rPr>
              <a:t>…</a:t>
            </a:r>
          </a:p>
          <a:p>
            <a:r>
              <a:rPr lang="en-US" altLang="zh-CN" sz="2400" dirty="0" smtClean="0">
                <a:solidFill>
                  <a:srgbClr val="D60093"/>
                </a:solidFill>
              </a:rPr>
              <a:t>Or</a:t>
            </a:r>
          </a:p>
          <a:p>
            <a:r>
              <a:rPr lang="zh-CN" altLang="en-US" sz="2400" dirty="0" smtClean="0">
                <a:solidFill>
                  <a:srgbClr val="D60093"/>
                </a:solidFill>
              </a:rPr>
              <a:t>我不同意</a:t>
            </a:r>
            <a:r>
              <a:rPr lang="en-US" altLang="zh-CN" sz="2400" dirty="0" smtClean="0">
                <a:solidFill>
                  <a:srgbClr val="D60093"/>
                </a:solidFill>
              </a:rPr>
              <a:t>,</a:t>
            </a:r>
            <a:r>
              <a:rPr lang="zh-CN" altLang="en-US" sz="2400" dirty="0" smtClean="0">
                <a:solidFill>
                  <a:srgbClr val="D60093"/>
                </a:solidFill>
              </a:rPr>
              <a:t>因为</a:t>
            </a:r>
            <a:r>
              <a:rPr lang="en-US" altLang="zh-CN" sz="2400" dirty="0" smtClean="0">
                <a:solidFill>
                  <a:srgbClr val="D60093"/>
                </a:solidFill>
              </a:rPr>
              <a:t>…  </a:t>
            </a:r>
            <a:endParaRPr lang="en-US" altLang="zh-CN" sz="2400" dirty="0">
              <a:solidFill>
                <a:srgbClr val="D60093"/>
              </a:solidFill>
            </a:endParaRPr>
          </a:p>
          <a:p>
            <a:endParaRPr lang="en-US" altLang="zh-CN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0"/>
            <a:ext cx="678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Oral Task (QUIZLET-</a:t>
            </a:r>
            <a:r>
              <a:rPr lang="en-US" sz="3200" dirty="0"/>
              <a:t>Oral Task (03/22)</a:t>
            </a:r>
            <a:r>
              <a:rPr lang="zh-CN" altLang="en-US" sz="3200" dirty="0" smtClean="0"/>
              <a:t>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-17585" y="57178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students in each group.</a:t>
            </a:r>
          </a:p>
          <a:p>
            <a:r>
              <a:rPr lang="en-US" dirty="0" smtClean="0"/>
              <a:t>You can NOT use your notes.</a:t>
            </a:r>
          </a:p>
          <a:p>
            <a:r>
              <a:rPr lang="en-US" dirty="0" smtClean="0"/>
              <a:t>Provide 2 different reasons.</a:t>
            </a:r>
          </a:p>
          <a:p>
            <a:r>
              <a:rPr lang="en-US" dirty="0" smtClean="0"/>
              <a:t>You will present by 11:40.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1055">
            <a:off x="136805" y="348918"/>
            <a:ext cx="9088949" cy="64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096000" y="3124200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运动会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2535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TASK 4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90600" cy="381000"/>
          </a:xfrm>
        </p:spPr>
        <p:txBody>
          <a:bodyPr>
            <a:normAutofit/>
          </a:bodyPr>
          <a:lstStyle/>
          <a:p>
            <a:r>
              <a:rPr lang="zh-CN" altLang="en-US" sz="1200" dirty="0" smtClean="0"/>
              <a:t>听写</a:t>
            </a:r>
            <a:endParaRPr lang="en-US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048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1.</a:t>
            </a:r>
            <a:r>
              <a:rPr lang="zh-CN" altLang="en-US" sz="1600" dirty="0" smtClean="0">
                <a:solidFill>
                  <a:schemeClr val="tx1"/>
                </a:solidFill>
              </a:rPr>
              <a:t>我长得像我爸爸，一点儿都不像我妈妈。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2.</a:t>
            </a:r>
            <a:r>
              <a:rPr lang="zh-CN" altLang="en-US" sz="1600" dirty="0" smtClean="0">
                <a:solidFill>
                  <a:schemeClr val="tx1"/>
                </a:solidFill>
              </a:rPr>
              <a:t>如果这次数学考试你想得高分，你得学习。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3.</a:t>
            </a:r>
            <a:r>
              <a:rPr lang="zh-CN" altLang="en-US" sz="1600" dirty="0" smtClean="0">
                <a:solidFill>
                  <a:schemeClr val="tx1"/>
                </a:solidFill>
              </a:rPr>
              <a:t>我今年参加了两个课外活动。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4.</a:t>
            </a:r>
            <a:r>
              <a:rPr lang="zh-CN" altLang="en-US" sz="1600" dirty="0" smtClean="0">
                <a:solidFill>
                  <a:schemeClr val="tx1"/>
                </a:solidFill>
              </a:rPr>
              <a:t>第一个学期的比赛，</a:t>
            </a:r>
            <a:r>
              <a:rPr lang="zh-CN" altLang="en-US" sz="1600" smtClean="0">
                <a:solidFill>
                  <a:schemeClr val="tx1"/>
                </a:solidFill>
              </a:rPr>
              <a:t>我们队得</a:t>
            </a:r>
            <a:r>
              <a:rPr lang="zh-CN" altLang="en-US" sz="1600" dirty="0" smtClean="0">
                <a:solidFill>
                  <a:schemeClr val="tx1"/>
                </a:solidFill>
              </a:rPr>
              <a:t>了亚军。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5.</a:t>
            </a:r>
            <a:r>
              <a:rPr lang="zh-CN" altLang="en-US" sz="1600" dirty="0" smtClean="0">
                <a:solidFill>
                  <a:schemeClr val="tx1"/>
                </a:solidFill>
              </a:rPr>
              <a:t>比赛，赢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763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1  QUIZLET instructions – 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学校活动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1</a:t>
            </a:r>
            <a:r>
              <a:rPr lang="en-US" altLang="zh-CN" sz="1600" b="1" dirty="0" smtClean="0"/>
              <a:t>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40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8662" y="4666092"/>
            <a:ext cx="1161338" cy="2118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algn="ctr"/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590800" y="6627168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304800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>
            <a:off x="4114800" y="609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14800" y="1066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52800" y="609600"/>
            <a:ext cx="159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Do NOT check!</a:t>
            </a:r>
            <a:endParaRPr lang="en-US" b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1000" y="1828800"/>
            <a:ext cx="15811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Arrow Connector 31"/>
          <p:cNvCxnSpPr/>
          <p:nvPr/>
        </p:nvCxnSpPr>
        <p:spPr>
          <a:xfrm flipV="1">
            <a:off x="3657600" y="20574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67000" y="2362200"/>
            <a:ext cx="169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Speak CHINESE!</a:t>
            </a:r>
            <a:endParaRPr lang="en-US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0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13"/>
            <a:ext cx="2514600" cy="6854687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中国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>
                <a:solidFill>
                  <a:srgbClr val="FF0000"/>
                </a:solidFill>
              </a:rPr>
              <a:t>英</a:t>
            </a:r>
            <a:r>
              <a:rPr lang="zh-CN" altLang="en-US" sz="1600" dirty="0" smtClean="0">
                <a:solidFill>
                  <a:srgbClr val="FF0000"/>
                </a:solidFill>
              </a:rPr>
              <a:t>国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>
                <a:solidFill>
                  <a:srgbClr val="FF0000"/>
                </a:solidFill>
              </a:rPr>
              <a:t>美</a:t>
            </a:r>
            <a:r>
              <a:rPr lang="zh-CN" altLang="en-US" sz="1600" dirty="0" smtClean="0">
                <a:solidFill>
                  <a:srgbClr val="FF0000"/>
                </a:solidFill>
              </a:rPr>
              <a:t>国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>
                <a:solidFill>
                  <a:srgbClr val="FF0000"/>
                </a:solidFill>
              </a:rPr>
              <a:t>法</a:t>
            </a:r>
            <a:r>
              <a:rPr lang="zh-CN" altLang="en-US" sz="1600" dirty="0" smtClean="0">
                <a:solidFill>
                  <a:srgbClr val="FF0000"/>
                </a:solidFill>
              </a:rPr>
              <a:t>国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欧洲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日本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中国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美国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法国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瑞士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endParaRPr lang="en-US" altLang="zh-CN" sz="1600" dirty="0" smtClean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00400" y="3313"/>
            <a:ext cx="2514600" cy="685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solidFill>
                  <a:srgbClr val="00B050"/>
                </a:solidFill>
              </a:rPr>
              <a:t>医学</a:t>
            </a:r>
            <a:endParaRPr lang="en-US" altLang="zh-CN" sz="1600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建</a:t>
            </a:r>
            <a:r>
              <a:rPr lang="zh-CN" altLang="en-US" sz="1600" dirty="0" smtClean="0">
                <a:solidFill>
                  <a:srgbClr val="00B050"/>
                </a:solidFill>
              </a:rPr>
              <a:t>筑</a:t>
            </a:r>
            <a:endParaRPr lang="en-US" altLang="zh-CN" sz="1600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商</a:t>
            </a:r>
            <a:r>
              <a:rPr lang="zh-CN" altLang="en-US" sz="1600" dirty="0" smtClean="0">
                <a:solidFill>
                  <a:srgbClr val="00B050"/>
                </a:solidFill>
              </a:rPr>
              <a:t>科</a:t>
            </a:r>
            <a:endParaRPr lang="en-US" altLang="zh-CN" sz="1600" dirty="0" smtClean="0">
              <a:solidFill>
                <a:srgbClr val="00B050"/>
              </a:solidFill>
            </a:endParaRPr>
          </a:p>
          <a:p>
            <a:r>
              <a:rPr lang="zh-CN" altLang="en-US" sz="1600" dirty="0" smtClean="0">
                <a:solidFill>
                  <a:srgbClr val="00B050"/>
                </a:solidFill>
              </a:rPr>
              <a:t>设计</a:t>
            </a:r>
            <a:endParaRPr lang="en-US" altLang="zh-CN" sz="1600" dirty="0" smtClean="0">
              <a:solidFill>
                <a:srgbClr val="00B050"/>
              </a:solidFill>
            </a:endParaRPr>
          </a:p>
          <a:p>
            <a:r>
              <a:rPr lang="zh-CN" altLang="en-US" sz="1600" dirty="0" smtClean="0">
                <a:solidFill>
                  <a:srgbClr val="00B050"/>
                </a:solidFill>
              </a:rPr>
              <a:t>艺术</a:t>
            </a:r>
            <a:endParaRPr lang="en-US" altLang="zh-CN" sz="1600" dirty="0" smtClean="0">
              <a:solidFill>
                <a:srgbClr val="00B050"/>
              </a:solidFill>
            </a:endParaRPr>
          </a:p>
          <a:p>
            <a:r>
              <a:rPr lang="zh-CN" altLang="en-US" sz="1600" dirty="0" smtClean="0">
                <a:solidFill>
                  <a:srgbClr val="00B050"/>
                </a:solidFill>
              </a:rPr>
              <a:t>电脑</a:t>
            </a:r>
            <a:endParaRPr lang="en-US" altLang="zh-CN" sz="1600" dirty="0" smtClean="0">
              <a:solidFill>
                <a:srgbClr val="00B050"/>
              </a:solidFill>
            </a:endParaRPr>
          </a:p>
          <a:p>
            <a:r>
              <a:rPr lang="zh-CN" altLang="en-US" sz="1600" dirty="0" smtClean="0">
                <a:solidFill>
                  <a:srgbClr val="00B050"/>
                </a:solidFill>
              </a:rPr>
              <a:t>中国文学</a:t>
            </a:r>
            <a:endParaRPr lang="en-US" altLang="zh-CN" sz="1600" dirty="0" smtClean="0">
              <a:solidFill>
                <a:srgbClr val="00B050"/>
              </a:solidFill>
            </a:endParaRPr>
          </a:p>
          <a:p>
            <a:r>
              <a:rPr lang="zh-CN" altLang="en-US" sz="1600" dirty="0" smtClean="0">
                <a:solidFill>
                  <a:srgbClr val="00B050"/>
                </a:solidFill>
              </a:rPr>
              <a:t>法律</a:t>
            </a:r>
            <a:endParaRPr lang="en-US" altLang="zh-CN" sz="1600" dirty="0" smtClean="0">
              <a:solidFill>
                <a:srgbClr val="00B050"/>
              </a:solidFill>
            </a:endParaRPr>
          </a:p>
          <a:p>
            <a:r>
              <a:rPr lang="zh-CN" altLang="en-US" sz="1600" dirty="0" smtClean="0">
                <a:solidFill>
                  <a:srgbClr val="00B050"/>
                </a:solidFill>
              </a:rPr>
              <a:t>法语</a:t>
            </a:r>
            <a:endParaRPr lang="en-US" altLang="zh-CN" sz="1600" dirty="0" smtClean="0">
              <a:solidFill>
                <a:srgbClr val="00B050"/>
              </a:solidFill>
            </a:endParaRPr>
          </a:p>
          <a:p>
            <a:r>
              <a:rPr lang="zh-CN" altLang="en-US" sz="1600" dirty="0" smtClean="0">
                <a:solidFill>
                  <a:srgbClr val="00B050"/>
                </a:solidFill>
              </a:rPr>
              <a:t>旅游管理</a:t>
            </a:r>
            <a:endParaRPr lang="en-US" altLang="zh-CN" sz="1600" dirty="0" smtClean="0">
              <a:solidFill>
                <a:srgbClr val="00B050"/>
              </a:solidFill>
            </a:endParaRPr>
          </a:p>
          <a:p>
            <a:endParaRPr lang="en-US" altLang="zh-CN" sz="1600" dirty="0" smtClean="0">
              <a:solidFill>
                <a:srgbClr val="00B050"/>
              </a:solidFill>
            </a:endParaRPr>
          </a:p>
          <a:p>
            <a:endParaRPr lang="en-US" altLang="zh-CN" sz="1600" dirty="0" smtClean="0">
              <a:solidFill>
                <a:srgbClr val="00B050"/>
              </a:solidFill>
            </a:endParaRPr>
          </a:p>
          <a:p>
            <a:endParaRPr lang="en-US" altLang="zh-CN" sz="1600" dirty="0" smtClean="0">
              <a:solidFill>
                <a:srgbClr val="00B05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867400" y="3313"/>
            <a:ext cx="2514600" cy="685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solidFill>
                  <a:srgbClr val="00B0F0"/>
                </a:solidFill>
              </a:rPr>
              <a:t>中医</a:t>
            </a:r>
            <a:endParaRPr lang="en-US" altLang="zh-CN" sz="1600" dirty="0" smtClean="0">
              <a:solidFill>
                <a:srgbClr val="00B0F0"/>
              </a:solidFill>
            </a:endParaRPr>
          </a:p>
          <a:p>
            <a:r>
              <a:rPr lang="zh-CN" altLang="en-US" sz="1600" dirty="0">
                <a:solidFill>
                  <a:srgbClr val="00B0F0"/>
                </a:solidFill>
              </a:rPr>
              <a:t>建筑</a:t>
            </a:r>
            <a:r>
              <a:rPr lang="zh-CN" altLang="en-US" sz="1600" dirty="0" smtClean="0">
                <a:solidFill>
                  <a:srgbClr val="00B0F0"/>
                </a:solidFill>
              </a:rPr>
              <a:t>师</a:t>
            </a:r>
            <a:endParaRPr lang="en-US" altLang="zh-CN" sz="1600" dirty="0" smtClean="0">
              <a:solidFill>
                <a:srgbClr val="00B0F0"/>
              </a:solidFill>
            </a:endParaRPr>
          </a:p>
          <a:p>
            <a:r>
              <a:rPr lang="zh-CN" altLang="en-US" sz="1600" dirty="0" smtClean="0">
                <a:solidFill>
                  <a:srgbClr val="00B0F0"/>
                </a:solidFill>
              </a:rPr>
              <a:t>商人</a:t>
            </a:r>
            <a:endParaRPr lang="en-US" altLang="zh-CN" sz="1600" dirty="0" smtClean="0">
              <a:solidFill>
                <a:srgbClr val="00B0F0"/>
              </a:solidFill>
            </a:endParaRPr>
          </a:p>
          <a:p>
            <a:r>
              <a:rPr lang="zh-CN" altLang="en-US" sz="1600" dirty="0" smtClean="0">
                <a:solidFill>
                  <a:srgbClr val="00B0F0"/>
                </a:solidFill>
              </a:rPr>
              <a:t>设计师</a:t>
            </a:r>
            <a:endParaRPr lang="en-US" altLang="zh-CN" sz="1600" dirty="0" smtClean="0">
              <a:solidFill>
                <a:srgbClr val="00B0F0"/>
              </a:solidFill>
            </a:endParaRPr>
          </a:p>
          <a:p>
            <a:r>
              <a:rPr lang="zh-CN" altLang="en-US" sz="1600" dirty="0" smtClean="0">
                <a:solidFill>
                  <a:srgbClr val="00B0F0"/>
                </a:solidFill>
              </a:rPr>
              <a:t>老师</a:t>
            </a:r>
            <a:endParaRPr lang="en-US" altLang="zh-CN" sz="1600" dirty="0" smtClean="0">
              <a:solidFill>
                <a:srgbClr val="00B0F0"/>
              </a:solidFill>
            </a:endParaRPr>
          </a:p>
          <a:p>
            <a:r>
              <a:rPr lang="zh-CN" altLang="en-US" sz="1600" dirty="0" smtClean="0">
                <a:solidFill>
                  <a:srgbClr val="00B0F0"/>
                </a:solidFill>
              </a:rPr>
              <a:t>工程师</a:t>
            </a:r>
            <a:endParaRPr lang="en-US" altLang="zh-CN" sz="1600" dirty="0" smtClean="0">
              <a:solidFill>
                <a:srgbClr val="00B0F0"/>
              </a:solidFill>
            </a:endParaRPr>
          </a:p>
          <a:p>
            <a:r>
              <a:rPr lang="zh-CN" altLang="en-US" sz="1600" dirty="0" smtClean="0">
                <a:solidFill>
                  <a:srgbClr val="00B0F0"/>
                </a:solidFill>
              </a:rPr>
              <a:t>作家</a:t>
            </a:r>
            <a:endParaRPr lang="en-US" altLang="zh-CN" sz="1600" dirty="0" smtClean="0">
              <a:solidFill>
                <a:srgbClr val="00B0F0"/>
              </a:solidFill>
            </a:endParaRPr>
          </a:p>
          <a:p>
            <a:r>
              <a:rPr lang="zh-CN" altLang="en-US" sz="1600" dirty="0" smtClean="0">
                <a:solidFill>
                  <a:srgbClr val="00B0F0"/>
                </a:solidFill>
              </a:rPr>
              <a:t>律师</a:t>
            </a:r>
            <a:endParaRPr lang="en-US" altLang="zh-CN" sz="1600" dirty="0" smtClean="0">
              <a:solidFill>
                <a:srgbClr val="00B0F0"/>
              </a:solidFill>
            </a:endParaRPr>
          </a:p>
          <a:p>
            <a:r>
              <a:rPr lang="zh-CN" altLang="en-US" sz="1600" dirty="0" smtClean="0">
                <a:solidFill>
                  <a:srgbClr val="00B0F0"/>
                </a:solidFill>
              </a:rPr>
              <a:t>翻译</a:t>
            </a:r>
            <a:endParaRPr lang="en-US" altLang="zh-CN" sz="1600" dirty="0" smtClean="0">
              <a:solidFill>
                <a:srgbClr val="00B0F0"/>
              </a:solidFill>
            </a:endParaRPr>
          </a:p>
          <a:p>
            <a:r>
              <a:rPr lang="zh-CN" altLang="en-US" sz="1600" dirty="0" smtClean="0">
                <a:solidFill>
                  <a:srgbClr val="00B0F0"/>
                </a:solidFill>
              </a:rPr>
              <a:t>饭店经理</a:t>
            </a:r>
            <a:endParaRPr lang="en-US" altLang="zh-CN" sz="1600" dirty="0" smtClean="0">
              <a:solidFill>
                <a:srgbClr val="00B0F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91197" y="3048000"/>
            <a:ext cx="2514600" cy="685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solidFill>
                  <a:srgbClr val="FF0000"/>
                </a:solidFill>
              </a:rPr>
              <a:t>欧洲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日本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中国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美国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法国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瑞士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endParaRPr lang="en-US" altLang="zh-CN" sz="1600" dirty="0" smtClean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34397" y="3048000"/>
            <a:ext cx="2514600" cy="685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solidFill>
                  <a:srgbClr val="00B050"/>
                </a:solidFill>
              </a:rPr>
              <a:t>艺术</a:t>
            </a:r>
            <a:endParaRPr lang="en-US" altLang="zh-CN" sz="1600" dirty="0" smtClean="0">
              <a:solidFill>
                <a:srgbClr val="00B050"/>
              </a:solidFill>
            </a:endParaRPr>
          </a:p>
          <a:p>
            <a:r>
              <a:rPr lang="zh-CN" altLang="en-US" sz="1600" dirty="0" smtClean="0">
                <a:solidFill>
                  <a:srgbClr val="00B050"/>
                </a:solidFill>
              </a:rPr>
              <a:t>电脑</a:t>
            </a:r>
            <a:endParaRPr lang="en-US" altLang="zh-CN" sz="1600" dirty="0" smtClean="0">
              <a:solidFill>
                <a:srgbClr val="00B050"/>
              </a:solidFill>
            </a:endParaRPr>
          </a:p>
          <a:p>
            <a:r>
              <a:rPr lang="zh-CN" altLang="en-US" sz="1600" dirty="0" smtClean="0">
                <a:solidFill>
                  <a:srgbClr val="00B050"/>
                </a:solidFill>
              </a:rPr>
              <a:t>中国文学</a:t>
            </a:r>
            <a:endParaRPr lang="en-US" altLang="zh-CN" sz="1600" dirty="0" smtClean="0">
              <a:solidFill>
                <a:srgbClr val="00B050"/>
              </a:solidFill>
            </a:endParaRPr>
          </a:p>
          <a:p>
            <a:r>
              <a:rPr lang="zh-CN" altLang="en-US" sz="1600" dirty="0" smtClean="0">
                <a:solidFill>
                  <a:srgbClr val="00B050"/>
                </a:solidFill>
              </a:rPr>
              <a:t>法律</a:t>
            </a:r>
            <a:endParaRPr lang="en-US" altLang="zh-CN" sz="1600" dirty="0" smtClean="0">
              <a:solidFill>
                <a:srgbClr val="00B050"/>
              </a:solidFill>
            </a:endParaRPr>
          </a:p>
          <a:p>
            <a:r>
              <a:rPr lang="zh-CN" altLang="en-US" sz="1600" dirty="0" smtClean="0">
                <a:solidFill>
                  <a:srgbClr val="00B050"/>
                </a:solidFill>
              </a:rPr>
              <a:t>法语</a:t>
            </a:r>
            <a:endParaRPr lang="en-US" altLang="zh-CN" sz="1600" dirty="0" smtClean="0">
              <a:solidFill>
                <a:srgbClr val="00B050"/>
              </a:solidFill>
            </a:endParaRPr>
          </a:p>
          <a:p>
            <a:r>
              <a:rPr lang="zh-CN" altLang="en-US" sz="1600" dirty="0" smtClean="0">
                <a:solidFill>
                  <a:srgbClr val="00B050"/>
                </a:solidFill>
              </a:rPr>
              <a:t>旅游管理</a:t>
            </a:r>
            <a:endParaRPr lang="en-US" altLang="zh-CN" sz="1600" dirty="0" smtClean="0">
              <a:solidFill>
                <a:srgbClr val="00B050"/>
              </a:solidFill>
            </a:endParaRPr>
          </a:p>
          <a:p>
            <a:endParaRPr lang="en-US" altLang="zh-CN" sz="1600" dirty="0" smtClean="0">
              <a:solidFill>
                <a:srgbClr val="00B050"/>
              </a:solidFill>
            </a:endParaRPr>
          </a:p>
          <a:p>
            <a:endParaRPr lang="en-US" altLang="zh-CN" sz="1600" dirty="0" smtClean="0">
              <a:solidFill>
                <a:srgbClr val="00B050"/>
              </a:solidFill>
            </a:endParaRPr>
          </a:p>
          <a:p>
            <a:endParaRPr lang="en-US" altLang="zh-CN" sz="1600" dirty="0" smtClean="0">
              <a:solidFill>
                <a:srgbClr val="00B05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1397" y="3048000"/>
            <a:ext cx="2514600" cy="685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solidFill>
                  <a:srgbClr val="00B0F0"/>
                </a:solidFill>
              </a:rPr>
              <a:t>老师</a:t>
            </a:r>
            <a:endParaRPr lang="en-US" altLang="zh-CN" sz="1600" dirty="0" smtClean="0">
              <a:solidFill>
                <a:srgbClr val="00B0F0"/>
              </a:solidFill>
            </a:endParaRPr>
          </a:p>
          <a:p>
            <a:r>
              <a:rPr lang="zh-CN" altLang="en-US" sz="1600" dirty="0" smtClean="0">
                <a:solidFill>
                  <a:srgbClr val="00B0F0"/>
                </a:solidFill>
              </a:rPr>
              <a:t>工程师</a:t>
            </a:r>
            <a:endParaRPr lang="en-US" altLang="zh-CN" sz="1600" dirty="0" smtClean="0">
              <a:solidFill>
                <a:srgbClr val="00B0F0"/>
              </a:solidFill>
            </a:endParaRPr>
          </a:p>
          <a:p>
            <a:r>
              <a:rPr lang="zh-CN" altLang="en-US" sz="1600" dirty="0" smtClean="0">
                <a:solidFill>
                  <a:srgbClr val="00B0F0"/>
                </a:solidFill>
              </a:rPr>
              <a:t>作家</a:t>
            </a:r>
            <a:endParaRPr lang="en-US" altLang="zh-CN" sz="1600" dirty="0" smtClean="0">
              <a:solidFill>
                <a:srgbClr val="00B0F0"/>
              </a:solidFill>
            </a:endParaRPr>
          </a:p>
          <a:p>
            <a:r>
              <a:rPr lang="zh-CN" altLang="en-US" sz="1600" dirty="0" smtClean="0">
                <a:solidFill>
                  <a:srgbClr val="00B0F0"/>
                </a:solidFill>
              </a:rPr>
              <a:t>律师</a:t>
            </a:r>
            <a:endParaRPr lang="en-US" altLang="zh-CN" sz="1600" dirty="0" smtClean="0">
              <a:solidFill>
                <a:srgbClr val="00B0F0"/>
              </a:solidFill>
            </a:endParaRPr>
          </a:p>
          <a:p>
            <a:r>
              <a:rPr lang="zh-CN" altLang="en-US" sz="1600" dirty="0" smtClean="0">
                <a:solidFill>
                  <a:srgbClr val="00B0F0"/>
                </a:solidFill>
              </a:rPr>
              <a:t>翻译</a:t>
            </a:r>
            <a:endParaRPr lang="en-US" altLang="zh-CN" sz="1600" dirty="0" smtClean="0">
              <a:solidFill>
                <a:srgbClr val="00B0F0"/>
              </a:solidFill>
            </a:endParaRPr>
          </a:p>
          <a:p>
            <a:r>
              <a:rPr lang="zh-CN" altLang="en-US" sz="1600" dirty="0" smtClean="0">
                <a:solidFill>
                  <a:srgbClr val="00B0F0"/>
                </a:solidFill>
              </a:rPr>
              <a:t>饭店经理</a:t>
            </a:r>
            <a:endParaRPr lang="en-US" altLang="zh-CN" sz="1600" dirty="0" smtClean="0">
              <a:solidFill>
                <a:srgbClr val="00B0F0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95886" y="4876800"/>
            <a:ext cx="2514600" cy="685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solidFill>
                  <a:srgbClr val="FF0000"/>
                </a:solidFill>
              </a:rPr>
              <a:t>欧洲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日本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中国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美国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法国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瑞士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endParaRPr lang="en-US" altLang="zh-CN" sz="1600" dirty="0" smtClean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239086" y="4876800"/>
            <a:ext cx="2514600" cy="685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solidFill>
                  <a:srgbClr val="00B050"/>
                </a:solidFill>
              </a:rPr>
              <a:t>艺术</a:t>
            </a:r>
            <a:endParaRPr lang="en-US" altLang="zh-CN" sz="1600" dirty="0" smtClean="0">
              <a:solidFill>
                <a:srgbClr val="00B050"/>
              </a:solidFill>
            </a:endParaRPr>
          </a:p>
          <a:p>
            <a:r>
              <a:rPr lang="zh-CN" altLang="en-US" sz="1600" dirty="0" smtClean="0">
                <a:solidFill>
                  <a:srgbClr val="00B050"/>
                </a:solidFill>
              </a:rPr>
              <a:t>电脑</a:t>
            </a:r>
            <a:endParaRPr lang="en-US" altLang="zh-CN" sz="1600" dirty="0" smtClean="0">
              <a:solidFill>
                <a:srgbClr val="00B050"/>
              </a:solidFill>
            </a:endParaRPr>
          </a:p>
          <a:p>
            <a:r>
              <a:rPr lang="zh-CN" altLang="en-US" sz="1600" dirty="0" smtClean="0">
                <a:solidFill>
                  <a:srgbClr val="00B050"/>
                </a:solidFill>
              </a:rPr>
              <a:t>中国文学</a:t>
            </a:r>
            <a:endParaRPr lang="en-US" altLang="zh-CN" sz="1600" dirty="0" smtClean="0">
              <a:solidFill>
                <a:srgbClr val="00B050"/>
              </a:solidFill>
            </a:endParaRPr>
          </a:p>
          <a:p>
            <a:r>
              <a:rPr lang="zh-CN" altLang="en-US" sz="1600" dirty="0" smtClean="0">
                <a:solidFill>
                  <a:srgbClr val="00B050"/>
                </a:solidFill>
              </a:rPr>
              <a:t>法律</a:t>
            </a:r>
            <a:endParaRPr lang="en-US" altLang="zh-CN" sz="1600" dirty="0" smtClean="0">
              <a:solidFill>
                <a:srgbClr val="00B050"/>
              </a:solidFill>
            </a:endParaRPr>
          </a:p>
          <a:p>
            <a:r>
              <a:rPr lang="zh-CN" altLang="en-US" sz="1600" dirty="0" smtClean="0">
                <a:solidFill>
                  <a:srgbClr val="00B050"/>
                </a:solidFill>
              </a:rPr>
              <a:t>法语</a:t>
            </a:r>
            <a:endParaRPr lang="en-US" altLang="zh-CN" sz="1600" dirty="0" smtClean="0">
              <a:solidFill>
                <a:srgbClr val="00B050"/>
              </a:solidFill>
            </a:endParaRPr>
          </a:p>
          <a:p>
            <a:r>
              <a:rPr lang="zh-CN" altLang="en-US" sz="1600" dirty="0" smtClean="0">
                <a:solidFill>
                  <a:srgbClr val="00B050"/>
                </a:solidFill>
              </a:rPr>
              <a:t>旅游管理</a:t>
            </a:r>
            <a:endParaRPr lang="en-US" altLang="zh-CN" sz="1600" dirty="0" smtClean="0">
              <a:solidFill>
                <a:srgbClr val="00B050"/>
              </a:solidFill>
            </a:endParaRPr>
          </a:p>
          <a:p>
            <a:endParaRPr lang="en-US" altLang="zh-CN" sz="1600" dirty="0" smtClean="0">
              <a:solidFill>
                <a:srgbClr val="00B050"/>
              </a:solidFill>
            </a:endParaRPr>
          </a:p>
          <a:p>
            <a:endParaRPr lang="en-US" altLang="zh-CN" sz="1600" dirty="0" smtClean="0">
              <a:solidFill>
                <a:srgbClr val="00B050"/>
              </a:solidFill>
            </a:endParaRPr>
          </a:p>
          <a:p>
            <a:endParaRPr lang="en-US" altLang="zh-CN" sz="1600" dirty="0" smtClean="0">
              <a:solidFill>
                <a:srgbClr val="00B050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906086" y="4876800"/>
            <a:ext cx="2514600" cy="685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solidFill>
                  <a:srgbClr val="00B0F0"/>
                </a:solidFill>
              </a:rPr>
              <a:t>老师</a:t>
            </a:r>
            <a:endParaRPr lang="en-US" altLang="zh-CN" sz="1600" dirty="0" smtClean="0">
              <a:solidFill>
                <a:srgbClr val="00B0F0"/>
              </a:solidFill>
            </a:endParaRPr>
          </a:p>
          <a:p>
            <a:r>
              <a:rPr lang="zh-CN" altLang="en-US" sz="1600" dirty="0" smtClean="0">
                <a:solidFill>
                  <a:srgbClr val="00B0F0"/>
                </a:solidFill>
              </a:rPr>
              <a:t>工程师</a:t>
            </a:r>
            <a:endParaRPr lang="en-US" altLang="zh-CN" sz="1600" dirty="0" smtClean="0">
              <a:solidFill>
                <a:srgbClr val="00B0F0"/>
              </a:solidFill>
            </a:endParaRPr>
          </a:p>
          <a:p>
            <a:r>
              <a:rPr lang="zh-CN" altLang="en-US" sz="1600" dirty="0" smtClean="0">
                <a:solidFill>
                  <a:srgbClr val="00B0F0"/>
                </a:solidFill>
              </a:rPr>
              <a:t>作家</a:t>
            </a:r>
            <a:endParaRPr lang="en-US" altLang="zh-CN" sz="1600" dirty="0" smtClean="0">
              <a:solidFill>
                <a:srgbClr val="00B0F0"/>
              </a:solidFill>
            </a:endParaRPr>
          </a:p>
          <a:p>
            <a:r>
              <a:rPr lang="zh-CN" altLang="en-US" sz="1600" dirty="0" smtClean="0">
                <a:solidFill>
                  <a:srgbClr val="00B0F0"/>
                </a:solidFill>
              </a:rPr>
              <a:t>律师</a:t>
            </a:r>
            <a:endParaRPr lang="en-US" altLang="zh-CN" sz="1600" dirty="0" smtClean="0">
              <a:solidFill>
                <a:srgbClr val="00B0F0"/>
              </a:solidFill>
            </a:endParaRPr>
          </a:p>
          <a:p>
            <a:r>
              <a:rPr lang="zh-CN" altLang="en-US" sz="1600" dirty="0" smtClean="0">
                <a:solidFill>
                  <a:srgbClr val="00B0F0"/>
                </a:solidFill>
              </a:rPr>
              <a:t>翻译</a:t>
            </a:r>
            <a:endParaRPr lang="en-US" altLang="zh-CN" sz="1600" dirty="0" smtClean="0">
              <a:solidFill>
                <a:srgbClr val="00B0F0"/>
              </a:solidFill>
            </a:endParaRPr>
          </a:p>
          <a:p>
            <a:r>
              <a:rPr lang="zh-CN" altLang="en-US" sz="1600" dirty="0" smtClean="0">
                <a:solidFill>
                  <a:srgbClr val="00B0F0"/>
                </a:solidFill>
              </a:rPr>
              <a:t>饭店经理</a:t>
            </a:r>
            <a:endParaRPr lang="en-US" altLang="zh-CN" sz="1600" dirty="0" smtClean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0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916"/>
            <a:ext cx="9144000" cy="535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0" y="3429000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performance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0" y="3429000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One’s own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4038600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choreograph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029200"/>
            <a:ext cx="13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Perform successfully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5638800"/>
            <a:ext cx="13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Latin dance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52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73351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496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2024"/>
            <a:ext cx="9144000" cy="51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Lower body clothes</a:t>
            </a:r>
          </a:p>
          <a:p>
            <a:r>
              <a:rPr lang="en-US" sz="1200" dirty="0" smtClean="0"/>
              <a:t>Snakes, dragon, fish</a:t>
            </a:r>
          </a:p>
          <a:p>
            <a:r>
              <a:rPr lang="en-US" sz="1200" dirty="0" smtClean="0"/>
              <a:t>tie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550557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upper body clothes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278038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chairs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450" y="389930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Desk, tables</a:t>
            </a:r>
          </a:p>
          <a:p>
            <a:r>
              <a:rPr lang="en-US" sz="1200" dirty="0" smtClean="0"/>
              <a:t>paper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3450" y="45763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drinks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887" y="5016737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bottle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1937" y="5776459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bowl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3800" y="236589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Socks</a:t>
            </a:r>
          </a:p>
          <a:p>
            <a:r>
              <a:rPr lang="en-US" sz="1200" dirty="0" smtClean="0"/>
              <a:t>shoes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5600" y="3543913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kind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3800" y="388246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Games (sports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Rain, snow</a:t>
            </a:r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690937" y="461733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Bridges</a:t>
            </a:r>
          </a:p>
          <a:p>
            <a:r>
              <a:rPr lang="en-US" sz="1200" dirty="0" smtClean="0"/>
              <a:t>temples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90937" y="5314794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Big animals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5198" y="933690"/>
            <a:ext cx="6348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one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1  QUIZLET instructions – 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学校活动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2</a:t>
            </a:r>
            <a:r>
              <a:rPr lang="en-US" altLang="zh-CN" sz="1600" b="1" dirty="0" smtClean="0"/>
              <a:t>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40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8662" y="4666092"/>
            <a:ext cx="1161338" cy="2118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590800" y="6627168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304800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>
            <a:off x="4114800" y="609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14800" y="1066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52800" y="609600"/>
            <a:ext cx="159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Do NOT check!</a:t>
            </a:r>
            <a:endParaRPr lang="en-US" b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1828800"/>
            <a:ext cx="15811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Arrow Connector 31"/>
          <p:cNvCxnSpPr/>
          <p:nvPr/>
        </p:nvCxnSpPr>
        <p:spPr>
          <a:xfrm flipV="1">
            <a:off x="3657600" y="20574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67000" y="2362200"/>
            <a:ext cx="169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Speak CHINESE!</a:t>
            </a:r>
            <a:endParaRPr lang="en-US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0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得</a:t>
            </a:r>
            <a:r>
              <a:rPr lang="en-US" sz="2800" dirty="0" err="1" smtClean="0">
                <a:hlinkClick r:id="rId3"/>
              </a:rPr>
              <a:t>dé</a:t>
            </a:r>
            <a:r>
              <a:rPr lang="en-US" sz="2800" dirty="0" smtClean="0"/>
              <a:t>                                       </a:t>
            </a:r>
            <a:r>
              <a:rPr lang="zh-CN" altLang="en-US" sz="2800" dirty="0" smtClean="0"/>
              <a:t>得</a:t>
            </a:r>
            <a:r>
              <a:rPr lang="en-US" altLang="zh-CN" sz="2800" dirty="0" smtClean="0">
                <a:hlinkClick r:id="rId4"/>
              </a:rPr>
              <a:t>d</a:t>
            </a:r>
            <a:r>
              <a:rPr lang="en-US" sz="2800" dirty="0" smtClean="0">
                <a:hlinkClick r:id="rId4"/>
              </a:rPr>
              <a:t>e</a:t>
            </a:r>
            <a:r>
              <a:rPr lang="en-US" sz="2800" dirty="0" smtClean="0"/>
              <a:t>                                  </a:t>
            </a:r>
            <a:r>
              <a:rPr lang="zh-CN" altLang="en-US" sz="2800" dirty="0" smtClean="0"/>
              <a:t>得</a:t>
            </a:r>
            <a:r>
              <a:rPr lang="en-US" sz="2800" dirty="0" err="1" smtClean="0">
                <a:hlinkClick r:id="rId3"/>
              </a:rPr>
              <a:t>d</a:t>
            </a:r>
            <a:r>
              <a:rPr lang="en-US" sz="2800" dirty="0" err="1" smtClean="0">
                <a:hlinkClick r:id="rId5"/>
              </a:rPr>
              <a:t>ě</a:t>
            </a:r>
            <a:r>
              <a:rPr lang="en-US" sz="2800" dirty="0" err="1" smtClean="0">
                <a:hlinkClick r:id="rId3"/>
              </a:rPr>
              <a:t>i</a:t>
            </a:r>
            <a:endParaRPr lang="en-US" sz="2800" dirty="0" smtClean="0">
              <a:hlinkClick r:id="rId3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Get/score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得</a:t>
            </a:r>
            <a:r>
              <a:rPr lang="en-US" altLang="zh-CN" dirty="0" smtClean="0"/>
              <a:t>+100</a:t>
            </a:r>
            <a:r>
              <a:rPr lang="zh-CN" altLang="en-US" dirty="0" smtClean="0"/>
              <a:t>分</a:t>
            </a:r>
            <a:r>
              <a:rPr lang="en-US" altLang="zh-CN" dirty="0" smtClean="0"/>
              <a:t>/</a:t>
            </a:r>
            <a:r>
              <a:rPr lang="zh-CN" altLang="en-US" dirty="0" smtClean="0"/>
              <a:t>高分</a:t>
            </a:r>
            <a:r>
              <a:rPr lang="en-US" altLang="zh-CN" dirty="0" smtClean="0"/>
              <a:t>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609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1066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长得</a:t>
            </a:r>
            <a:r>
              <a:rPr lang="en-US" altLang="zh-CN" dirty="0" smtClean="0"/>
              <a:t>/V.+</a:t>
            </a:r>
            <a:r>
              <a:rPr lang="zh-CN" altLang="en-US" dirty="0" smtClean="0"/>
              <a:t>得</a:t>
            </a:r>
            <a:r>
              <a:rPr lang="en-US" altLang="zh-CN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533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Have to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990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Subject + </a:t>
            </a:r>
            <a:r>
              <a:rPr lang="zh-CN" altLang="en-US" dirty="0" smtClean="0"/>
              <a:t>得</a:t>
            </a:r>
            <a:r>
              <a:rPr lang="en-US" altLang="zh-CN" dirty="0" smtClean="0"/>
              <a:t>…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1396773"/>
            <a:ext cx="6477000" cy="382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1600200" y="5562600"/>
            <a:ext cx="655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4400" y="518160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得</a:t>
            </a:r>
            <a:r>
              <a:rPr lang="en-US" dirty="0" err="1" smtClean="0">
                <a:hlinkClick r:id="rId3"/>
              </a:rPr>
              <a:t>dé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得</a:t>
            </a:r>
            <a:r>
              <a:rPr lang="en-US" altLang="zh-CN" dirty="0" smtClean="0">
                <a:hlinkClick r:id="rId4"/>
              </a:rPr>
              <a:t>d</a:t>
            </a:r>
            <a:r>
              <a:rPr lang="en-US" dirty="0" smtClean="0">
                <a:hlinkClick r:id="rId4"/>
              </a:rPr>
              <a:t>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14400" y="6096000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得</a:t>
            </a:r>
            <a:r>
              <a:rPr lang="en-US" dirty="0" err="1" smtClean="0">
                <a:hlinkClick r:id="rId3"/>
              </a:rPr>
              <a:t>d</a:t>
            </a:r>
            <a:r>
              <a:rPr lang="en-US" dirty="0" err="1" smtClean="0">
                <a:hlinkClick r:id="rId5"/>
              </a:rPr>
              <a:t>ě</a:t>
            </a:r>
            <a:r>
              <a:rPr lang="en-US" dirty="0" err="1" smtClean="0">
                <a:hlinkClick r:id="rId3"/>
              </a:rPr>
              <a:t>i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00200" y="6019800"/>
            <a:ext cx="655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00200" y="6477000"/>
            <a:ext cx="655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757" y="2483618"/>
            <a:ext cx="27051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TASK </a:t>
            </a:r>
            <a:r>
              <a:rPr lang="en-US" b="1" dirty="0" smtClean="0"/>
              <a:t>2:</a:t>
            </a:r>
          </a:p>
          <a:p>
            <a:r>
              <a:rPr lang="en-US" b="1" dirty="0" smtClean="0"/>
              <a:t>Finish 2-5 and write 1 sentence using each word.</a:t>
            </a:r>
          </a:p>
          <a:p>
            <a:r>
              <a:rPr lang="en-US" b="1" dirty="0" smtClean="0"/>
              <a:t>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4000" cy="50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6400" y="2133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381000"/>
            <a:ext cx="87825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TASK 3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324487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group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77200" y="3962400"/>
            <a:ext cx="1926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Entire school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581900" y="451414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become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684</Words>
  <Application>Microsoft Office PowerPoint</Application>
  <PresentationFormat>On-screen Show (4:3)</PresentationFormat>
  <Paragraphs>261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听写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Feng</dc:creator>
  <cp:lastModifiedBy>Feng, Jia</cp:lastModifiedBy>
  <cp:revision>151</cp:revision>
  <cp:lastPrinted>2014-09-15T19:45:41Z</cp:lastPrinted>
  <dcterms:created xsi:type="dcterms:W3CDTF">2014-09-14T16:55:47Z</dcterms:created>
  <dcterms:modified xsi:type="dcterms:W3CDTF">2016-03-24T11:33:19Z</dcterms:modified>
</cp:coreProperties>
</file>