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63" r:id="rId3"/>
    <p:sldId id="291" r:id="rId4"/>
    <p:sldId id="267" r:id="rId5"/>
    <p:sldId id="268" r:id="rId6"/>
    <p:sldId id="290" r:id="rId7"/>
    <p:sldId id="285" r:id="rId8"/>
    <p:sldId id="284" r:id="rId9"/>
    <p:sldId id="273" r:id="rId10"/>
    <p:sldId id="275" r:id="rId11"/>
    <p:sldId id="276" r:id="rId12"/>
    <p:sldId id="278" r:id="rId13"/>
    <p:sldId id="279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7E9C"/>
    <a:srgbClr val="9A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2" autoAdjust="0"/>
    <p:restoredTop sz="94713" autoAdjust="0"/>
  </p:normalViewPr>
  <p:slideViewPr>
    <p:cSldViewPr>
      <p:cViewPr varScale="1">
        <p:scale>
          <a:sx n="68" d="100"/>
          <a:sy n="68" d="100"/>
        </p:scale>
        <p:origin x="13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E0331D-6EAB-440F-8E10-B73E63A9C4D0}" type="doc">
      <dgm:prSet loTypeId="urn:microsoft.com/office/officeart/2005/8/layout/process1" loCatId="process" qsTypeId="urn:microsoft.com/office/officeart/2005/8/quickstyle/simple1" qsCatId="simple" csTypeId="urn:microsoft.com/office/officeart/2005/8/colors/colorful1#1" csCatId="colorful" phldr="1"/>
      <dgm:spPr/>
    </dgm:pt>
    <dgm:pt modelId="{9B95C67A-C333-409A-BA31-52D5E4C7A993}">
      <dgm:prSet phldrT="[Text]"/>
      <dgm:spPr/>
      <dgm:t>
        <a:bodyPr/>
        <a:lstStyle/>
        <a:p>
          <a:r>
            <a:rPr lang="zh-CN" altLang="en-US" dirty="0" smtClean="0"/>
            <a:t>中国</a:t>
          </a:r>
          <a:endParaRPr lang="en-US" dirty="0"/>
        </a:p>
      </dgm:t>
    </dgm:pt>
    <dgm:pt modelId="{7909AF74-9E74-4C76-BBD2-C855587CDC96}" type="parTrans" cxnId="{AB43B617-7932-4D30-8C27-80278C3B0CAE}">
      <dgm:prSet/>
      <dgm:spPr/>
      <dgm:t>
        <a:bodyPr/>
        <a:lstStyle/>
        <a:p>
          <a:endParaRPr lang="en-US"/>
        </a:p>
      </dgm:t>
    </dgm:pt>
    <dgm:pt modelId="{27D9C24E-590D-4620-B0C2-598F5823547F}" type="sibTrans" cxnId="{AB43B617-7932-4D30-8C27-80278C3B0CAE}">
      <dgm:prSet/>
      <dgm:spPr/>
      <dgm:t>
        <a:bodyPr/>
        <a:lstStyle/>
        <a:p>
          <a:endParaRPr lang="en-US"/>
        </a:p>
      </dgm:t>
    </dgm:pt>
    <dgm:pt modelId="{09D0626A-4D27-4BE9-8D5B-1063EE8D29BC}">
      <dgm:prSet phldrT="[Text]"/>
      <dgm:spPr/>
      <dgm:t>
        <a:bodyPr/>
        <a:lstStyle/>
        <a:p>
          <a:r>
            <a:rPr lang="zh-CN" altLang="en-US" dirty="0" smtClean="0"/>
            <a:t>日本</a:t>
          </a:r>
          <a:endParaRPr lang="en-US" dirty="0"/>
        </a:p>
      </dgm:t>
    </dgm:pt>
    <dgm:pt modelId="{39CC739F-9EA3-4C3A-9F3E-A91CC22F031F}" type="parTrans" cxnId="{1DD6969E-0B77-4ABB-B3B5-B67BE74C1BEC}">
      <dgm:prSet/>
      <dgm:spPr/>
      <dgm:t>
        <a:bodyPr/>
        <a:lstStyle/>
        <a:p>
          <a:endParaRPr lang="en-US"/>
        </a:p>
      </dgm:t>
    </dgm:pt>
    <dgm:pt modelId="{6C442113-24C2-4212-99D7-9F7ED0311B7B}" type="sibTrans" cxnId="{1DD6969E-0B77-4ABB-B3B5-B67BE74C1BEC}">
      <dgm:prSet/>
      <dgm:spPr/>
      <dgm:t>
        <a:bodyPr/>
        <a:lstStyle/>
        <a:p>
          <a:endParaRPr lang="en-US"/>
        </a:p>
      </dgm:t>
    </dgm:pt>
    <dgm:pt modelId="{431BF6CD-F821-4E14-96E4-425A10D1F88E}">
      <dgm:prSet phldrT="[Text]"/>
      <dgm:spPr/>
      <dgm:t>
        <a:bodyPr/>
        <a:lstStyle/>
        <a:p>
          <a:r>
            <a:rPr lang="zh-CN" altLang="en-US" dirty="0" smtClean="0"/>
            <a:t>韩国</a:t>
          </a:r>
          <a:endParaRPr lang="en-US" dirty="0"/>
        </a:p>
      </dgm:t>
    </dgm:pt>
    <dgm:pt modelId="{A0198488-DFF5-4549-B038-4B3B22C59224}" type="parTrans" cxnId="{B35480F6-E1E4-418A-B756-662B0524CFB5}">
      <dgm:prSet/>
      <dgm:spPr/>
      <dgm:t>
        <a:bodyPr/>
        <a:lstStyle/>
        <a:p>
          <a:endParaRPr lang="en-US"/>
        </a:p>
      </dgm:t>
    </dgm:pt>
    <dgm:pt modelId="{E6BA8F89-324B-4A38-9DD8-096F41721938}" type="sibTrans" cxnId="{B35480F6-E1E4-418A-B756-662B0524CFB5}">
      <dgm:prSet/>
      <dgm:spPr/>
      <dgm:t>
        <a:bodyPr/>
        <a:lstStyle/>
        <a:p>
          <a:endParaRPr lang="en-US"/>
        </a:p>
      </dgm:t>
    </dgm:pt>
    <dgm:pt modelId="{00C03B53-138D-4A1E-9ED4-C8F54A92DD58}" type="pres">
      <dgm:prSet presAssocID="{13E0331D-6EAB-440F-8E10-B73E63A9C4D0}" presName="Name0" presStyleCnt="0">
        <dgm:presLayoutVars>
          <dgm:dir/>
          <dgm:resizeHandles val="exact"/>
        </dgm:presLayoutVars>
      </dgm:prSet>
      <dgm:spPr/>
    </dgm:pt>
    <dgm:pt modelId="{71EDD7AF-EA25-49CF-97F9-EEBE16797DC7}" type="pres">
      <dgm:prSet presAssocID="{9B95C67A-C333-409A-BA31-52D5E4C7A9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E3A67-0DDA-455D-9CF0-C5109DE79559}" type="pres">
      <dgm:prSet presAssocID="{27D9C24E-590D-4620-B0C2-598F5823547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A28044-F0C6-43CF-93EE-FB942A1D2E29}" type="pres">
      <dgm:prSet presAssocID="{27D9C24E-590D-4620-B0C2-598F5823547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8A51153-2728-4E88-829F-C807AB0C5CAB}" type="pres">
      <dgm:prSet presAssocID="{09D0626A-4D27-4BE9-8D5B-1063EE8D29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438BF-BD74-473A-B816-1CFEDAE3BCEB}" type="pres">
      <dgm:prSet presAssocID="{6C442113-24C2-4212-99D7-9F7ED0311B7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F8501CE-6B11-4914-BF19-7B8EDA21F629}" type="pres">
      <dgm:prSet presAssocID="{6C442113-24C2-4212-99D7-9F7ED0311B7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888AC66-34D7-47D1-A968-22EEA6279D6A}" type="pres">
      <dgm:prSet presAssocID="{431BF6CD-F821-4E14-96E4-425A10D1F8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F5790E-C17B-4B6A-A9F3-EF05A5C8A17F}" type="presOf" srcId="{13E0331D-6EAB-440F-8E10-B73E63A9C4D0}" destId="{00C03B53-138D-4A1E-9ED4-C8F54A92DD58}" srcOrd="0" destOrd="0" presId="urn:microsoft.com/office/officeart/2005/8/layout/process1"/>
    <dgm:cxn modelId="{2A693210-E406-49CD-98DC-7E73D8471442}" type="presOf" srcId="{27D9C24E-590D-4620-B0C2-598F5823547F}" destId="{190E3A67-0DDA-455D-9CF0-C5109DE79559}" srcOrd="0" destOrd="0" presId="urn:microsoft.com/office/officeart/2005/8/layout/process1"/>
    <dgm:cxn modelId="{F7F0D69D-15CD-45C9-9715-0BAFE918347C}" type="presOf" srcId="{6C442113-24C2-4212-99D7-9F7ED0311B7B}" destId="{2F8501CE-6B11-4914-BF19-7B8EDA21F629}" srcOrd="1" destOrd="0" presId="urn:microsoft.com/office/officeart/2005/8/layout/process1"/>
    <dgm:cxn modelId="{EC3B9C77-DB72-443B-A7D8-4924EB172F36}" type="presOf" srcId="{9B95C67A-C333-409A-BA31-52D5E4C7A993}" destId="{71EDD7AF-EA25-49CF-97F9-EEBE16797DC7}" srcOrd="0" destOrd="0" presId="urn:microsoft.com/office/officeart/2005/8/layout/process1"/>
    <dgm:cxn modelId="{5FE6D8C1-4C18-47F8-9CEC-FE508253A1E4}" type="presOf" srcId="{6C442113-24C2-4212-99D7-9F7ED0311B7B}" destId="{B4A438BF-BD74-473A-B816-1CFEDAE3BCEB}" srcOrd="0" destOrd="0" presId="urn:microsoft.com/office/officeart/2005/8/layout/process1"/>
    <dgm:cxn modelId="{B8984870-A33F-4B3E-A2D6-7B9A0DD9978C}" type="presOf" srcId="{09D0626A-4D27-4BE9-8D5B-1063EE8D29BC}" destId="{B8A51153-2728-4E88-829F-C807AB0C5CAB}" srcOrd="0" destOrd="0" presId="urn:microsoft.com/office/officeart/2005/8/layout/process1"/>
    <dgm:cxn modelId="{1DD6969E-0B77-4ABB-B3B5-B67BE74C1BEC}" srcId="{13E0331D-6EAB-440F-8E10-B73E63A9C4D0}" destId="{09D0626A-4D27-4BE9-8D5B-1063EE8D29BC}" srcOrd="1" destOrd="0" parTransId="{39CC739F-9EA3-4C3A-9F3E-A91CC22F031F}" sibTransId="{6C442113-24C2-4212-99D7-9F7ED0311B7B}"/>
    <dgm:cxn modelId="{B35480F6-E1E4-418A-B756-662B0524CFB5}" srcId="{13E0331D-6EAB-440F-8E10-B73E63A9C4D0}" destId="{431BF6CD-F821-4E14-96E4-425A10D1F88E}" srcOrd="2" destOrd="0" parTransId="{A0198488-DFF5-4549-B038-4B3B22C59224}" sibTransId="{E6BA8F89-324B-4A38-9DD8-096F41721938}"/>
    <dgm:cxn modelId="{79325C40-2EB0-4A86-8CDC-3C1A58B3188F}" type="presOf" srcId="{431BF6CD-F821-4E14-96E4-425A10D1F88E}" destId="{F888AC66-34D7-47D1-A968-22EEA6279D6A}" srcOrd="0" destOrd="0" presId="urn:microsoft.com/office/officeart/2005/8/layout/process1"/>
    <dgm:cxn modelId="{AB43B617-7932-4D30-8C27-80278C3B0CAE}" srcId="{13E0331D-6EAB-440F-8E10-B73E63A9C4D0}" destId="{9B95C67A-C333-409A-BA31-52D5E4C7A993}" srcOrd="0" destOrd="0" parTransId="{7909AF74-9E74-4C76-BBD2-C855587CDC96}" sibTransId="{27D9C24E-590D-4620-B0C2-598F5823547F}"/>
    <dgm:cxn modelId="{0C1D5429-A6D1-4795-811D-AD2856E3147A}" type="presOf" srcId="{27D9C24E-590D-4620-B0C2-598F5823547F}" destId="{61A28044-F0C6-43CF-93EE-FB942A1D2E29}" srcOrd="1" destOrd="0" presId="urn:microsoft.com/office/officeart/2005/8/layout/process1"/>
    <dgm:cxn modelId="{5DAE8DDC-1B99-4F89-9AD8-0468BE5235F6}" type="presParOf" srcId="{00C03B53-138D-4A1E-9ED4-C8F54A92DD58}" destId="{71EDD7AF-EA25-49CF-97F9-EEBE16797DC7}" srcOrd="0" destOrd="0" presId="urn:microsoft.com/office/officeart/2005/8/layout/process1"/>
    <dgm:cxn modelId="{4582032B-A2CF-4F1E-89D0-0017DA4648C5}" type="presParOf" srcId="{00C03B53-138D-4A1E-9ED4-C8F54A92DD58}" destId="{190E3A67-0DDA-455D-9CF0-C5109DE79559}" srcOrd="1" destOrd="0" presId="urn:microsoft.com/office/officeart/2005/8/layout/process1"/>
    <dgm:cxn modelId="{509C1101-F5AB-4A24-B060-9DFB1FCBC791}" type="presParOf" srcId="{190E3A67-0DDA-455D-9CF0-C5109DE79559}" destId="{61A28044-F0C6-43CF-93EE-FB942A1D2E29}" srcOrd="0" destOrd="0" presId="urn:microsoft.com/office/officeart/2005/8/layout/process1"/>
    <dgm:cxn modelId="{684BF360-0129-415A-A1BD-BE2A74B230E3}" type="presParOf" srcId="{00C03B53-138D-4A1E-9ED4-C8F54A92DD58}" destId="{B8A51153-2728-4E88-829F-C807AB0C5CAB}" srcOrd="2" destOrd="0" presId="urn:microsoft.com/office/officeart/2005/8/layout/process1"/>
    <dgm:cxn modelId="{C991EE51-3C15-49FB-B10A-43012909ADC4}" type="presParOf" srcId="{00C03B53-138D-4A1E-9ED4-C8F54A92DD58}" destId="{B4A438BF-BD74-473A-B816-1CFEDAE3BCEB}" srcOrd="3" destOrd="0" presId="urn:microsoft.com/office/officeart/2005/8/layout/process1"/>
    <dgm:cxn modelId="{FB9C11CA-DD3A-4355-949C-5ADEBBB0AD23}" type="presParOf" srcId="{B4A438BF-BD74-473A-B816-1CFEDAE3BCEB}" destId="{2F8501CE-6B11-4914-BF19-7B8EDA21F629}" srcOrd="0" destOrd="0" presId="urn:microsoft.com/office/officeart/2005/8/layout/process1"/>
    <dgm:cxn modelId="{6FDB51BF-42D1-4297-87D4-6C40C3A2FBF2}" type="presParOf" srcId="{00C03B53-138D-4A1E-9ED4-C8F54A92DD58}" destId="{F888AC66-34D7-47D1-A968-22EEA6279D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E0331D-6EAB-440F-8E10-B73E63A9C4D0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9B95C67A-C333-409A-BA31-52D5E4C7A993}">
      <dgm:prSet phldrT="[Text]"/>
      <dgm:spPr/>
      <dgm:t>
        <a:bodyPr/>
        <a:lstStyle/>
        <a:p>
          <a:r>
            <a:rPr lang="zh-CN" altLang="en-US" dirty="0" smtClean="0"/>
            <a:t>美国</a:t>
          </a:r>
          <a:endParaRPr lang="en-US" dirty="0"/>
        </a:p>
      </dgm:t>
    </dgm:pt>
    <dgm:pt modelId="{7909AF74-9E74-4C76-BBD2-C855587CDC96}" type="parTrans" cxnId="{AB43B617-7932-4D30-8C27-80278C3B0CAE}">
      <dgm:prSet/>
      <dgm:spPr/>
      <dgm:t>
        <a:bodyPr/>
        <a:lstStyle/>
        <a:p>
          <a:endParaRPr lang="en-US"/>
        </a:p>
      </dgm:t>
    </dgm:pt>
    <dgm:pt modelId="{27D9C24E-590D-4620-B0C2-598F5823547F}" type="sibTrans" cxnId="{AB43B617-7932-4D30-8C27-80278C3B0CAE}">
      <dgm:prSet/>
      <dgm:spPr/>
      <dgm:t>
        <a:bodyPr/>
        <a:lstStyle/>
        <a:p>
          <a:endParaRPr lang="en-US"/>
        </a:p>
      </dgm:t>
    </dgm:pt>
    <dgm:pt modelId="{09D0626A-4D27-4BE9-8D5B-1063EE8D29BC}">
      <dgm:prSet phldrT="[Text]"/>
      <dgm:spPr/>
      <dgm:t>
        <a:bodyPr/>
        <a:lstStyle/>
        <a:p>
          <a:r>
            <a:rPr lang="zh-CN" altLang="en-US" dirty="0" smtClean="0"/>
            <a:t>加拿大</a:t>
          </a:r>
          <a:endParaRPr lang="en-US" dirty="0"/>
        </a:p>
      </dgm:t>
    </dgm:pt>
    <dgm:pt modelId="{39CC739F-9EA3-4C3A-9F3E-A91CC22F031F}" type="parTrans" cxnId="{1DD6969E-0B77-4ABB-B3B5-B67BE74C1BEC}">
      <dgm:prSet/>
      <dgm:spPr/>
      <dgm:t>
        <a:bodyPr/>
        <a:lstStyle/>
        <a:p>
          <a:endParaRPr lang="en-US"/>
        </a:p>
      </dgm:t>
    </dgm:pt>
    <dgm:pt modelId="{6C442113-24C2-4212-99D7-9F7ED0311B7B}" type="sibTrans" cxnId="{1DD6969E-0B77-4ABB-B3B5-B67BE74C1BEC}">
      <dgm:prSet/>
      <dgm:spPr/>
      <dgm:t>
        <a:bodyPr/>
        <a:lstStyle/>
        <a:p>
          <a:endParaRPr lang="en-US"/>
        </a:p>
      </dgm:t>
    </dgm:pt>
    <dgm:pt modelId="{431BF6CD-F821-4E14-96E4-425A10D1F88E}">
      <dgm:prSet phldrT="[Text]"/>
      <dgm:spPr/>
      <dgm:t>
        <a:bodyPr/>
        <a:lstStyle/>
        <a:p>
          <a:r>
            <a:rPr lang="zh-CN" altLang="en-US" dirty="0" smtClean="0"/>
            <a:t>墨西哥</a:t>
          </a:r>
          <a:endParaRPr lang="en-US" dirty="0"/>
        </a:p>
      </dgm:t>
    </dgm:pt>
    <dgm:pt modelId="{A0198488-DFF5-4549-B038-4B3B22C59224}" type="parTrans" cxnId="{B35480F6-E1E4-418A-B756-662B0524CFB5}">
      <dgm:prSet/>
      <dgm:spPr/>
      <dgm:t>
        <a:bodyPr/>
        <a:lstStyle/>
        <a:p>
          <a:endParaRPr lang="en-US"/>
        </a:p>
      </dgm:t>
    </dgm:pt>
    <dgm:pt modelId="{E6BA8F89-324B-4A38-9DD8-096F41721938}" type="sibTrans" cxnId="{B35480F6-E1E4-418A-B756-662B0524CFB5}">
      <dgm:prSet/>
      <dgm:spPr/>
      <dgm:t>
        <a:bodyPr/>
        <a:lstStyle/>
        <a:p>
          <a:endParaRPr lang="en-US"/>
        </a:p>
      </dgm:t>
    </dgm:pt>
    <dgm:pt modelId="{00C03B53-138D-4A1E-9ED4-C8F54A92DD58}" type="pres">
      <dgm:prSet presAssocID="{13E0331D-6EAB-440F-8E10-B73E63A9C4D0}" presName="Name0" presStyleCnt="0">
        <dgm:presLayoutVars>
          <dgm:dir/>
          <dgm:resizeHandles val="exact"/>
        </dgm:presLayoutVars>
      </dgm:prSet>
      <dgm:spPr/>
    </dgm:pt>
    <dgm:pt modelId="{71EDD7AF-EA25-49CF-97F9-EEBE16797DC7}" type="pres">
      <dgm:prSet presAssocID="{9B95C67A-C333-409A-BA31-52D5E4C7A9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E3A67-0DDA-455D-9CF0-C5109DE79559}" type="pres">
      <dgm:prSet presAssocID="{27D9C24E-590D-4620-B0C2-598F5823547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A28044-F0C6-43CF-93EE-FB942A1D2E29}" type="pres">
      <dgm:prSet presAssocID="{27D9C24E-590D-4620-B0C2-598F5823547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8A51153-2728-4E88-829F-C807AB0C5CAB}" type="pres">
      <dgm:prSet presAssocID="{09D0626A-4D27-4BE9-8D5B-1063EE8D29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438BF-BD74-473A-B816-1CFEDAE3BCEB}" type="pres">
      <dgm:prSet presAssocID="{6C442113-24C2-4212-99D7-9F7ED0311B7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F8501CE-6B11-4914-BF19-7B8EDA21F629}" type="pres">
      <dgm:prSet presAssocID="{6C442113-24C2-4212-99D7-9F7ED0311B7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888AC66-34D7-47D1-A968-22EEA6279D6A}" type="pres">
      <dgm:prSet presAssocID="{431BF6CD-F821-4E14-96E4-425A10D1F8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6969E-0B77-4ABB-B3B5-B67BE74C1BEC}" srcId="{13E0331D-6EAB-440F-8E10-B73E63A9C4D0}" destId="{09D0626A-4D27-4BE9-8D5B-1063EE8D29BC}" srcOrd="1" destOrd="0" parTransId="{39CC739F-9EA3-4C3A-9F3E-A91CC22F031F}" sibTransId="{6C442113-24C2-4212-99D7-9F7ED0311B7B}"/>
    <dgm:cxn modelId="{AB43B617-7932-4D30-8C27-80278C3B0CAE}" srcId="{13E0331D-6EAB-440F-8E10-B73E63A9C4D0}" destId="{9B95C67A-C333-409A-BA31-52D5E4C7A993}" srcOrd="0" destOrd="0" parTransId="{7909AF74-9E74-4C76-BBD2-C855587CDC96}" sibTransId="{27D9C24E-590D-4620-B0C2-598F5823547F}"/>
    <dgm:cxn modelId="{B35480F6-E1E4-418A-B756-662B0524CFB5}" srcId="{13E0331D-6EAB-440F-8E10-B73E63A9C4D0}" destId="{431BF6CD-F821-4E14-96E4-425A10D1F88E}" srcOrd="2" destOrd="0" parTransId="{A0198488-DFF5-4549-B038-4B3B22C59224}" sibTransId="{E6BA8F89-324B-4A38-9DD8-096F41721938}"/>
    <dgm:cxn modelId="{611478E7-391F-4519-AD0C-6E78AB0F1CB5}" type="presOf" srcId="{13E0331D-6EAB-440F-8E10-B73E63A9C4D0}" destId="{00C03B53-138D-4A1E-9ED4-C8F54A92DD58}" srcOrd="0" destOrd="0" presId="urn:microsoft.com/office/officeart/2005/8/layout/process1"/>
    <dgm:cxn modelId="{17671734-FEC3-4C54-84DA-2CDC090ECF85}" type="presOf" srcId="{27D9C24E-590D-4620-B0C2-598F5823547F}" destId="{190E3A67-0DDA-455D-9CF0-C5109DE79559}" srcOrd="0" destOrd="0" presId="urn:microsoft.com/office/officeart/2005/8/layout/process1"/>
    <dgm:cxn modelId="{0C60428E-3ED3-4363-B6A2-8B13E33ECD8B}" type="presOf" srcId="{6C442113-24C2-4212-99D7-9F7ED0311B7B}" destId="{B4A438BF-BD74-473A-B816-1CFEDAE3BCEB}" srcOrd="0" destOrd="0" presId="urn:microsoft.com/office/officeart/2005/8/layout/process1"/>
    <dgm:cxn modelId="{D63BE4BA-BC7A-4994-8D68-1615C7A37720}" type="presOf" srcId="{9B95C67A-C333-409A-BA31-52D5E4C7A993}" destId="{71EDD7AF-EA25-49CF-97F9-EEBE16797DC7}" srcOrd="0" destOrd="0" presId="urn:microsoft.com/office/officeart/2005/8/layout/process1"/>
    <dgm:cxn modelId="{144FFA19-377C-4F20-AD81-62D5C878230D}" type="presOf" srcId="{6C442113-24C2-4212-99D7-9F7ED0311B7B}" destId="{2F8501CE-6B11-4914-BF19-7B8EDA21F629}" srcOrd="1" destOrd="0" presId="urn:microsoft.com/office/officeart/2005/8/layout/process1"/>
    <dgm:cxn modelId="{9A3F9C22-6434-4ABE-A2B4-D0B6D3857B13}" type="presOf" srcId="{09D0626A-4D27-4BE9-8D5B-1063EE8D29BC}" destId="{B8A51153-2728-4E88-829F-C807AB0C5CAB}" srcOrd="0" destOrd="0" presId="urn:microsoft.com/office/officeart/2005/8/layout/process1"/>
    <dgm:cxn modelId="{1EE4B090-0512-4818-AB3D-FF31F44993F8}" type="presOf" srcId="{27D9C24E-590D-4620-B0C2-598F5823547F}" destId="{61A28044-F0C6-43CF-93EE-FB942A1D2E29}" srcOrd="1" destOrd="0" presId="urn:microsoft.com/office/officeart/2005/8/layout/process1"/>
    <dgm:cxn modelId="{24C7CCE1-0238-45C2-8970-4820C406EFBE}" type="presOf" srcId="{431BF6CD-F821-4E14-96E4-425A10D1F88E}" destId="{F888AC66-34D7-47D1-A968-22EEA6279D6A}" srcOrd="0" destOrd="0" presId="urn:microsoft.com/office/officeart/2005/8/layout/process1"/>
    <dgm:cxn modelId="{50E6CE66-980A-44D5-AA03-1379B95DB7BE}" type="presParOf" srcId="{00C03B53-138D-4A1E-9ED4-C8F54A92DD58}" destId="{71EDD7AF-EA25-49CF-97F9-EEBE16797DC7}" srcOrd="0" destOrd="0" presId="urn:microsoft.com/office/officeart/2005/8/layout/process1"/>
    <dgm:cxn modelId="{C729333B-207F-4B60-A6C0-30378037EDB5}" type="presParOf" srcId="{00C03B53-138D-4A1E-9ED4-C8F54A92DD58}" destId="{190E3A67-0DDA-455D-9CF0-C5109DE79559}" srcOrd="1" destOrd="0" presId="urn:microsoft.com/office/officeart/2005/8/layout/process1"/>
    <dgm:cxn modelId="{0395FA10-F3C6-4440-901E-81488DF7ADB1}" type="presParOf" srcId="{190E3A67-0DDA-455D-9CF0-C5109DE79559}" destId="{61A28044-F0C6-43CF-93EE-FB942A1D2E29}" srcOrd="0" destOrd="0" presId="urn:microsoft.com/office/officeart/2005/8/layout/process1"/>
    <dgm:cxn modelId="{15097C35-B3FE-481F-996F-BD1BE19755DB}" type="presParOf" srcId="{00C03B53-138D-4A1E-9ED4-C8F54A92DD58}" destId="{B8A51153-2728-4E88-829F-C807AB0C5CAB}" srcOrd="2" destOrd="0" presId="urn:microsoft.com/office/officeart/2005/8/layout/process1"/>
    <dgm:cxn modelId="{B6FD08AE-BCAB-481A-80FB-8D86C816D2D6}" type="presParOf" srcId="{00C03B53-138D-4A1E-9ED4-C8F54A92DD58}" destId="{B4A438BF-BD74-473A-B816-1CFEDAE3BCEB}" srcOrd="3" destOrd="0" presId="urn:microsoft.com/office/officeart/2005/8/layout/process1"/>
    <dgm:cxn modelId="{E464637F-C0C6-4673-B131-63AB8099AA1F}" type="presParOf" srcId="{B4A438BF-BD74-473A-B816-1CFEDAE3BCEB}" destId="{2F8501CE-6B11-4914-BF19-7B8EDA21F629}" srcOrd="0" destOrd="0" presId="urn:microsoft.com/office/officeart/2005/8/layout/process1"/>
    <dgm:cxn modelId="{BC510578-AF0C-442C-AACC-1263FA1517F7}" type="presParOf" srcId="{00C03B53-138D-4A1E-9ED4-C8F54A92DD58}" destId="{F888AC66-34D7-47D1-A968-22EEA6279D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E0331D-6EAB-440F-8E10-B73E63A9C4D0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9B95C67A-C333-409A-BA31-52D5E4C7A993}">
      <dgm:prSet phldrT="[Text]"/>
      <dgm:spPr/>
      <dgm:t>
        <a:bodyPr/>
        <a:lstStyle/>
        <a:p>
          <a:r>
            <a:rPr lang="zh-CN" altLang="en-US" dirty="0" smtClean="0"/>
            <a:t>小</a:t>
          </a:r>
          <a:endParaRPr lang="en-US" dirty="0"/>
        </a:p>
      </dgm:t>
    </dgm:pt>
    <dgm:pt modelId="{7909AF74-9E74-4C76-BBD2-C855587CDC96}" type="parTrans" cxnId="{AB43B617-7932-4D30-8C27-80278C3B0CAE}">
      <dgm:prSet/>
      <dgm:spPr/>
      <dgm:t>
        <a:bodyPr/>
        <a:lstStyle/>
        <a:p>
          <a:endParaRPr lang="en-US"/>
        </a:p>
      </dgm:t>
    </dgm:pt>
    <dgm:pt modelId="{27D9C24E-590D-4620-B0C2-598F5823547F}" type="sibTrans" cxnId="{AB43B617-7932-4D30-8C27-80278C3B0CAE}">
      <dgm:prSet/>
      <dgm:spPr/>
      <dgm:t>
        <a:bodyPr/>
        <a:lstStyle/>
        <a:p>
          <a:endParaRPr lang="en-US"/>
        </a:p>
      </dgm:t>
    </dgm:pt>
    <dgm:pt modelId="{09D0626A-4D27-4BE9-8D5B-1063EE8D29BC}">
      <dgm:prSet phldrT="[Text]"/>
      <dgm:spPr/>
      <dgm:t>
        <a:bodyPr/>
        <a:lstStyle/>
        <a:p>
          <a:r>
            <a:rPr lang="zh-CN" altLang="en-US" dirty="0" smtClean="0"/>
            <a:t>大</a:t>
          </a:r>
          <a:endParaRPr lang="en-US" dirty="0"/>
        </a:p>
      </dgm:t>
    </dgm:pt>
    <dgm:pt modelId="{39CC739F-9EA3-4C3A-9F3E-A91CC22F031F}" type="parTrans" cxnId="{1DD6969E-0B77-4ABB-B3B5-B67BE74C1BEC}">
      <dgm:prSet/>
      <dgm:spPr/>
      <dgm:t>
        <a:bodyPr/>
        <a:lstStyle/>
        <a:p>
          <a:endParaRPr lang="en-US"/>
        </a:p>
      </dgm:t>
    </dgm:pt>
    <dgm:pt modelId="{6C442113-24C2-4212-99D7-9F7ED0311B7B}" type="sibTrans" cxnId="{1DD6969E-0B77-4ABB-B3B5-B67BE74C1BEC}">
      <dgm:prSet/>
      <dgm:spPr/>
      <dgm:t>
        <a:bodyPr/>
        <a:lstStyle/>
        <a:p>
          <a:endParaRPr lang="en-US"/>
        </a:p>
      </dgm:t>
    </dgm:pt>
    <dgm:pt modelId="{431BF6CD-F821-4E14-96E4-425A10D1F88E}">
      <dgm:prSet phldrT="[Text]"/>
      <dgm:spPr/>
      <dgm:t>
        <a:bodyPr/>
        <a:lstStyle/>
        <a:p>
          <a:r>
            <a:rPr lang="zh-CN" altLang="en-US" dirty="0" smtClean="0"/>
            <a:t>美</a:t>
          </a:r>
          <a:endParaRPr lang="en-US" dirty="0"/>
        </a:p>
      </dgm:t>
    </dgm:pt>
    <dgm:pt modelId="{A0198488-DFF5-4549-B038-4B3B22C59224}" type="parTrans" cxnId="{B35480F6-E1E4-418A-B756-662B0524CFB5}">
      <dgm:prSet/>
      <dgm:spPr/>
      <dgm:t>
        <a:bodyPr/>
        <a:lstStyle/>
        <a:p>
          <a:endParaRPr lang="en-US"/>
        </a:p>
      </dgm:t>
    </dgm:pt>
    <dgm:pt modelId="{E6BA8F89-324B-4A38-9DD8-096F41721938}" type="sibTrans" cxnId="{B35480F6-E1E4-418A-B756-662B0524CFB5}">
      <dgm:prSet/>
      <dgm:spPr/>
      <dgm:t>
        <a:bodyPr/>
        <a:lstStyle/>
        <a:p>
          <a:endParaRPr lang="en-US"/>
        </a:p>
      </dgm:t>
    </dgm:pt>
    <dgm:pt modelId="{00C03B53-138D-4A1E-9ED4-C8F54A92DD58}" type="pres">
      <dgm:prSet presAssocID="{13E0331D-6EAB-440F-8E10-B73E63A9C4D0}" presName="Name0" presStyleCnt="0">
        <dgm:presLayoutVars>
          <dgm:dir/>
          <dgm:resizeHandles val="exact"/>
        </dgm:presLayoutVars>
      </dgm:prSet>
      <dgm:spPr/>
    </dgm:pt>
    <dgm:pt modelId="{71EDD7AF-EA25-49CF-97F9-EEBE16797DC7}" type="pres">
      <dgm:prSet presAssocID="{9B95C67A-C333-409A-BA31-52D5E4C7A9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E3A67-0DDA-455D-9CF0-C5109DE79559}" type="pres">
      <dgm:prSet presAssocID="{27D9C24E-590D-4620-B0C2-598F5823547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A28044-F0C6-43CF-93EE-FB942A1D2E29}" type="pres">
      <dgm:prSet presAssocID="{27D9C24E-590D-4620-B0C2-598F5823547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8A51153-2728-4E88-829F-C807AB0C5CAB}" type="pres">
      <dgm:prSet presAssocID="{09D0626A-4D27-4BE9-8D5B-1063EE8D29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438BF-BD74-473A-B816-1CFEDAE3BCEB}" type="pres">
      <dgm:prSet presAssocID="{6C442113-24C2-4212-99D7-9F7ED0311B7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F8501CE-6B11-4914-BF19-7B8EDA21F629}" type="pres">
      <dgm:prSet presAssocID="{6C442113-24C2-4212-99D7-9F7ED0311B7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888AC66-34D7-47D1-A968-22EEA6279D6A}" type="pres">
      <dgm:prSet presAssocID="{431BF6CD-F821-4E14-96E4-425A10D1F8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46A935-EEEF-45A6-A5B6-E0EBBE4BE895}" type="presOf" srcId="{6C442113-24C2-4212-99D7-9F7ED0311B7B}" destId="{B4A438BF-BD74-473A-B816-1CFEDAE3BCEB}" srcOrd="0" destOrd="0" presId="urn:microsoft.com/office/officeart/2005/8/layout/process1"/>
    <dgm:cxn modelId="{F717BCCA-B91F-45B8-8239-47B45E5825C5}" type="presOf" srcId="{13E0331D-6EAB-440F-8E10-B73E63A9C4D0}" destId="{00C03B53-138D-4A1E-9ED4-C8F54A92DD58}" srcOrd="0" destOrd="0" presId="urn:microsoft.com/office/officeart/2005/8/layout/process1"/>
    <dgm:cxn modelId="{86E23166-576E-4B6B-B235-816BD19F0CE3}" type="presOf" srcId="{27D9C24E-590D-4620-B0C2-598F5823547F}" destId="{190E3A67-0DDA-455D-9CF0-C5109DE79559}" srcOrd="0" destOrd="0" presId="urn:microsoft.com/office/officeart/2005/8/layout/process1"/>
    <dgm:cxn modelId="{1DD6969E-0B77-4ABB-B3B5-B67BE74C1BEC}" srcId="{13E0331D-6EAB-440F-8E10-B73E63A9C4D0}" destId="{09D0626A-4D27-4BE9-8D5B-1063EE8D29BC}" srcOrd="1" destOrd="0" parTransId="{39CC739F-9EA3-4C3A-9F3E-A91CC22F031F}" sibTransId="{6C442113-24C2-4212-99D7-9F7ED0311B7B}"/>
    <dgm:cxn modelId="{FBA90C77-297C-4EDC-B0F6-675D5B9A8CE1}" type="presOf" srcId="{9B95C67A-C333-409A-BA31-52D5E4C7A993}" destId="{71EDD7AF-EA25-49CF-97F9-EEBE16797DC7}" srcOrd="0" destOrd="0" presId="urn:microsoft.com/office/officeart/2005/8/layout/process1"/>
    <dgm:cxn modelId="{96956480-5748-4B77-A049-2EBA91652DDB}" type="presOf" srcId="{09D0626A-4D27-4BE9-8D5B-1063EE8D29BC}" destId="{B8A51153-2728-4E88-829F-C807AB0C5CAB}" srcOrd="0" destOrd="0" presId="urn:microsoft.com/office/officeart/2005/8/layout/process1"/>
    <dgm:cxn modelId="{3271B413-D224-4570-A3FB-31BA67BC2D42}" type="presOf" srcId="{431BF6CD-F821-4E14-96E4-425A10D1F88E}" destId="{F888AC66-34D7-47D1-A968-22EEA6279D6A}" srcOrd="0" destOrd="0" presId="urn:microsoft.com/office/officeart/2005/8/layout/process1"/>
    <dgm:cxn modelId="{B35480F6-E1E4-418A-B756-662B0524CFB5}" srcId="{13E0331D-6EAB-440F-8E10-B73E63A9C4D0}" destId="{431BF6CD-F821-4E14-96E4-425A10D1F88E}" srcOrd="2" destOrd="0" parTransId="{A0198488-DFF5-4549-B038-4B3B22C59224}" sibTransId="{E6BA8F89-324B-4A38-9DD8-096F41721938}"/>
    <dgm:cxn modelId="{AB43B617-7932-4D30-8C27-80278C3B0CAE}" srcId="{13E0331D-6EAB-440F-8E10-B73E63A9C4D0}" destId="{9B95C67A-C333-409A-BA31-52D5E4C7A993}" srcOrd="0" destOrd="0" parTransId="{7909AF74-9E74-4C76-BBD2-C855587CDC96}" sibTransId="{27D9C24E-590D-4620-B0C2-598F5823547F}"/>
    <dgm:cxn modelId="{2C3FEFB2-2CBF-44B2-BFEF-0CC89A59A4FF}" type="presOf" srcId="{6C442113-24C2-4212-99D7-9F7ED0311B7B}" destId="{2F8501CE-6B11-4914-BF19-7B8EDA21F629}" srcOrd="1" destOrd="0" presId="urn:microsoft.com/office/officeart/2005/8/layout/process1"/>
    <dgm:cxn modelId="{A974C0EB-AC4B-4029-9E05-18355C5A12B9}" type="presOf" srcId="{27D9C24E-590D-4620-B0C2-598F5823547F}" destId="{61A28044-F0C6-43CF-93EE-FB942A1D2E29}" srcOrd="1" destOrd="0" presId="urn:microsoft.com/office/officeart/2005/8/layout/process1"/>
    <dgm:cxn modelId="{CD19AECF-8876-4BF1-B7A1-A27E2EC8833E}" type="presParOf" srcId="{00C03B53-138D-4A1E-9ED4-C8F54A92DD58}" destId="{71EDD7AF-EA25-49CF-97F9-EEBE16797DC7}" srcOrd="0" destOrd="0" presId="urn:microsoft.com/office/officeart/2005/8/layout/process1"/>
    <dgm:cxn modelId="{A94C0C2C-1DBB-4BA9-B6AA-24592E1BF4C2}" type="presParOf" srcId="{00C03B53-138D-4A1E-9ED4-C8F54A92DD58}" destId="{190E3A67-0DDA-455D-9CF0-C5109DE79559}" srcOrd="1" destOrd="0" presId="urn:microsoft.com/office/officeart/2005/8/layout/process1"/>
    <dgm:cxn modelId="{06F5BE71-3299-4020-ACA0-7A068E85F4CB}" type="presParOf" srcId="{190E3A67-0DDA-455D-9CF0-C5109DE79559}" destId="{61A28044-F0C6-43CF-93EE-FB942A1D2E29}" srcOrd="0" destOrd="0" presId="urn:microsoft.com/office/officeart/2005/8/layout/process1"/>
    <dgm:cxn modelId="{32AE19F7-2A72-462C-A83C-AE8E52D686E8}" type="presParOf" srcId="{00C03B53-138D-4A1E-9ED4-C8F54A92DD58}" destId="{B8A51153-2728-4E88-829F-C807AB0C5CAB}" srcOrd="2" destOrd="0" presId="urn:microsoft.com/office/officeart/2005/8/layout/process1"/>
    <dgm:cxn modelId="{689A655C-752F-49E0-BA3E-1ACD48E52616}" type="presParOf" srcId="{00C03B53-138D-4A1E-9ED4-C8F54A92DD58}" destId="{B4A438BF-BD74-473A-B816-1CFEDAE3BCEB}" srcOrd="3" destOrd="0" presId="urn:microsoft.com/office/officeart/2005/8/layout/process1"/>
    <dgm:cxn modelId="{A6BD2EA4-1075-4041-BC43-8DF4708B99AF}" type="presParOf" srcId="{B4A438BF-BD74-473A-B816-1CFEDAE3BCEB}" destId="{2F8501CE-6B11-4914-BF19-7B8EDA21F629}" srcOrd="0" destOrd="0" presId="urn:microsoft.com/office/officeart/2005/8/layout/process1"/>
    <dgm:cxn modelId="{5D166FCA-1A9C-4886-AF10-DD936E3297D0}" type="presParOf" srcId="{00C03B53-138D-4A1E-9ED4-C8F54A92DD58}" destId="{F888AC66-34D7-47D1-A968-22EEA6279D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E0331D-6EAB-440F-8E10-B73E63A9C4D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9B95C67A-C333-409A-BA31-52D5E4C7A993}">
      <dgm:prSet phldrT="[Text]"/>
      <dgm:spPr/>
      <dgm:t>
        <a:bodyPr/>
        <a:lstStyle/>
        <a:p>
          <a:r>
            <a:rPr lang="zh-CN" altLang="en-US" dirty="0" smtClean="0"/>
            <a:t>小学</a:t>
          </a:r>
          <a:endParaRPr lang="en-US" dirty="0"/>
        </a:p>
      </dgm:t>
    </dgm:pt>
    <dgm:pt modelId="{7909AF74-9E74-4C76-BBD2-C855587CDC96}" type="parTrans" cxnId="{AB43B617-7932-4D30-8C27-80278C3B0CAE}">
      <dgm:prSet/>
      <dgm:spPr/>
      <dgm:t>
        <a:bodyPr/>
        <a:lstStyle/>
        <a:p>
          <a:endParaRPr lang="en-US"/>
        </a:p>
      </dgm:t>
    </dgm:pt>
    <dgm:pt modelId="{27D9C24E-590D-4620-B0C2-598F5823547F}" type="sibTrans" cxnId="{AB43B617-7932-4D30-8C27-80278C3B0CAE}">
      <dgm:prSet/>
      <dgm:spPr/>
      <dgm:t>
        <a:bodyPr/>
        <a:lstStyle/>
        <a:p>
          <a:endParaRPr lang="en-US"/>
        </a:p>
      </dgm:t>
    </dgm:pt>
    <dgm:pt modelId="{09D0626A-4D27-4BE9-8D5B-1063EE8D29BC}">
      <dgm:prSet phldrT="[Text]"/>
      <dgm:spPr/>
      <dgm:t>
        <a:bodyPr/>
        <a:lstStyle/>
        <a:p>
          <a:r>
            <a:rPr lang="zh-CN" altLang="en-US" dirty="0" smtClean="0"/>
            <a:t>初中</a:t>
          </a:r>
          <a:endParaRPr lang="en-US" dirty="0"/>
        </a:p>
      </dgm:t>
    </dgm:pt>
    <dgm:pt modelId="{39CC739F-9EA3-4C3A-9F3E-A91CC22F031F}" type="parTrans" cxnId="{1DD6969E-0B77-4ABB-B3B5-B67BE74C1BEC}">
      <dgm:prSet/>
      <dgm:spPr/>
      <dgm:t>
        <a:bodyPr/>
        <a:lstStyle/>
        <a:p>
          <a:endParaRPr lang="en-US"/>
        </a:p>
      </dgm:t>
    </dgm:pt>
    <dgm:pt modelId="{6C442113-24C2-4212-99D7-9F7ED0311B7B}" type="sibTrans" cxnId="{1DD6969E-0B77-4ABB-B3B5-B67BE74C1BEC}">
      <dgm:prSet/>
      <dgm:spPr/>
      <dgm:t>
        <a:bodyPr/>
        <a:lstStyle/>
        <a:p>
          <a:endParaRPr lang="en-US"/>
        </a:p>
      </dgm:t>
    </dgm:pt>
    <dgm:pt modelId="{431BF6CD-F821-4E14-96E4-425A10D1F88E}">
      <dgm:prSet phldrT="[Text]"/>
      <dgm:spPr/>
      <dgm:t>
        <a:bodyPr/>
        <a:lstStyle/>
        <a:p>
          <a:r>
            <a:rPr lang="zh-CN" altLang="en-US" smtClean="0"/>
            <a:t>高中</a:t>
          </a:r>
          <a:endParaRPr lang="en-US" dirty="0"/>
        </a:p>
      </dgm:t>
    </dgm:pt>
    <dgm:pt modelId="{A0198488-DFF5-4549-B038-4B3B22C59224}" type="parTrans" cxnId="{B35480F6-E1E4-418A-B756-662B0524CFB5}">
      <dgm:prSet/>
      <dgm:spPr/>
      <dgm:t>
        <a:bodyPr/>
        <a:lstStyle/>
        <a:p>
          <a:endParaRPr lang="en-US"/>
        </a:p>
      </dgm:t>
    </dgm:pt>
    <dgm:pt modelId="{E6BA8F89-324B-4A38-9DD8-096F41721938}" type="sibTrans" cxnId="{B35480F6-E1E4-418A-B756-662B0524CFB5}">
      <dgm:prSet/>
      <dgm:spPr/>
      <dgm:t>
        <a:bodyPr/>
        <a:lstStyle/>
        <a:p>
          <a:endParaRPr lang="en-US"/>
        </a:p>
      </dgm:t>
    </dgm:pt>
    <dgm:pt modelId="{00C03B53-138D-4A1E-9ED4-C8F54A92DD58}" type="pres">
      <dgm:prSet presAssocID="{13E0331D-6EAB-440F-8E10-B73E63A9C4D0}" presName="Name0" presStyleCnt="0">
        <dgm:presLayoutVars>
          <dgm:dir/>
          <dgm:resizeHandles val="exact"/>
        </dgm:presLayoutVars>
      </dgm:prSet>
      <dgm:spPr/>
    </dgm:pt>
    <dgm:pt modelId="{71EDD7AF-EA25-49CF-97F9-EEBE16797DC7}" type="pres">
      <dgm:prSet presAssocID="{9B95C67A-C333-409A-BA31-52D5E4C7A9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E3A67-0DDA-455D-9CF0-C5109DE79559}" type="pres">
      <dgm:prSet presAssocID="{27D9C24E-590D-4620-B0C2-598F5823547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A28044-F0C6-43CF-93EE-FB942A1D2E29}" type="pres">
      <dgm:prSet presAssocID="{27D9C24E-590D-4620-B0C2-598F5823547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8A51153-2728-4E88-829F-C807AB0C5CAB}" type="pres">
      <dgm:prSet presAssocID="{09D0626A-4D27-4BE9-8D5B-1063EE8D29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438BF-BD74-473A-B816-1CFEDAE3BCEB}" type="pres">
      <dgm:prSet presAssocID="{6C442113-24C2-4212-99D7-9F7ED0311B7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F8501CE-6B11-4914-BF19-7B8EDA21F629}" type="pres">
      <dgm:prSet presAssocID="{6C442113-24C2-4212-99D7-9F7ED0311B7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888AC66-34D7-47D1-A968-22EEA6279D6A}" type="pres">
      <dgm:prSet presAssocID="{431BF6CD-F821-4E14-96E4-425A10D1F8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6969E-0B77-4ABB-B3B5-B67BE74C1BEC}" srcId="{13E0331D-6EAB-440F-8E10-B73E63A9C4D0}" destId="{09D0626A-4D27-4BE9-8D5B-1063EE8D29BC}" srcOrd="1" destOrd="0" parTransId="{39CC739F-9EA3-4C3A-9F3E-A91CC22F031F}" sibTransId="{6C442113-24C2-4212-99D7-9F7ED0311B7B}"/>
    <dgm:cxn modelId="{AB43B617-7932-4D30-8C27-80278C3B0CAE}" srcId="{13E0331D-6EAB-440F-8E10-B73E63A9C4D0}" destId="{9B95C67A-C333-409A-BA31-52D5E4C7A993}" srcOrd="0" destOrd="0" parTransId="{7909AF74-9E74-4C76-BBD2-C855587CDC96}" sibTransId="{27D9C24E-590D-4620-B0C2-598F5823547F}"/>
    <dgm:cxn modelId="{B35480F6-E1E4-418A-B756-662B0524CFB5}" srcId="{13E0331D-6EAB-440F-8E10-B73E63A9C4D0}" destId="{431BF6CD-F821-4E14-96E4-425A10D1F88E}" srcOrd="2" destOrd="0" parTransId="{A0198488-DFF5-4549-B038-4B3B22C59224}" sibTransId="{E6BA8F89-324B-4A38-9DD8-096F41721938}"/>
    <dgm:cxn modelId="{BDDDB54F-052E-4F4E-BE78-E7AEC5E4225B}" type="presOf" srcId="{27D9C24E-590D-4620-B0C2-598F5823547F}" destId="{61A28044-F0C6-43CF-93EE-FB942A1D2E29}" srcOrd="1" destOrd="0" presId="urn:microsoft.com/office/officeart/2005/8/layout/process1"/>
    <dgm:cxn modelId="{FF632F0A-4920-4AEC-8CBD-76876D24A35F}" type="presOf" srcId="{13E0331D-6EAB-440F-8E10-B73E63A9C4D0}" destId="{00C03B53-138D-4A1E-9ED4-C8F54A92DD58}" srcOrd="0" destOrd="0" presId="urn:microsoft.com/office/officeart/2005/8/layout/process1"/>
    <dgm:cxn modelId="{F7DB14E2-2542-4685-A690-CC675FD14240}" type="presOf" srcId="{27D9C24E-590D-4620-B0C2-598F5823547F}" destId="{190E3A67-0DDA-455D-9CF0-C5109DE79559}" srcOrd="0" destOrd="0" presId="urn:microsoft.com/office/officeart/2005/8/layout/process1"/>
    <dgm:cxn modelId="{200F6F8A-980A-47CF-87D7-AD7347D90460}" type="presOf" srcId="{09D0626A-4D27-4BE9-8D5B-1063EE8D29BC}" destId="{B8A51153-2728-4E88-829F-C807AB0C5CAB}" srcOrd="0" destOrd="0" presId="urn:microsoft.com/office/officeart/2005/8/layout/process1"/>
    <dgm:cxn modelId="{68398C3A-932D-45FB-BDDF-EBE8B182745A}" type="presOf" srcId="{6C442113-24C2-4212-99D7-9F7ED0311B7B}" destId="{2F8501CE-6B11-4914-BF19-7B8EDA21F629}" srcOrd="1" destOrd="0" presId="urn:microsoft.com/office/officeart/2005/8/layout/process1"/>
    <dgm:cxn modelId="{1A148D54-EBC2-4B4D-8BE9-7C219A7309A4}" type="presOf" srcId="{9B95C67A-C333-409A-BA31-52D5E4C7A993}" destId="{71EDD7AF-EA25-49CF-97F9-EEBE16797DC7}" srcOrd="0" destOrd="0" presId="urn:microsoft.com/office/officeart/2005/8/layout/process1"/>
    <dgm:cxn modelId="{4AC0A121-F0C6-4483-A47A-C29E55693FA8}" type="presOf" srcId="{6C442113-24C2-4212-99D7-9F7ED0311B7B}" destId="{B4A438BF-BD74-473A-B816-1CFEDAE3BCEB}" srcOrd="0" destOrd="0" presId="urn:microsoft.com/office/officeart/2005/8/layout/process1"/>
    <dgm:cxn modelId="{F886CF94-EBDF-4A77-AA15-4D7CA49E78DA}" type="presOf" srcId="{431BF6CD-F821-4E14-96E4-425A10D1F88E}" destId="{F888AC66-34D7-47D1-A968-22EEA6279D6A}" srcOrd="0" destOrd="0" presId="urn:microsoft.com/office/officeart/2005/8/layout/process1"/>
    <dgm:cxn modelId="{D06F8A90-5C43-459B-BFC7-0B56C082C219}" type="presParOf" srcId="{00C03B53-138D-4A1E-9ED4-C8F54A92DD58}" destId="{71EDD7AF-EA25-49CF-97F9-EEBE16797DC7}" srcOrd="0" destOrd="0" presId="urn:microsoft.com/office/officeart/2005/8/layout/process1"/>
    <dgm:cxn modelId="{3012A5D1-B191-4722-9668-2F4F475ED831}" type="presParOf" srcId="{00C03B53-138D-4A1E-9ED4-C8F54A92DD58}" destId="{190E3A67-0DDA-455D-9CF0-C5109DE79559}" srcOrd="1" destOrd="0" presId="urn:microsoft.com/office/officeart/2005/8/layout/process1"/>
    <dgm:cxn modelId="{BB662A20-3F0A-4C28-A5C1-AFCD772BE864}" type="presParOf" srcId="{190E3A67-0DDA-455D-9CF0-C5109DE79559}" destId="{61A28044-F0C6-43CF-93EE-FB942A1D2E29}" srcOrd="0" destOrd="0" presId="urn:microsoft.com/office/officeart/2005/8/layout/process1"/>
    <dgm:cxn modelId="{861BC200-36C8-480E-AD01-78599F415C32}" type="presParOf" srcId="{00C03B53-138D-4A1E-9ED4-C8F54A92DD58}" destId="{B8A51153-2728-4E88-829F-C807AB0C5CAB}" srcOrd="2" destOrd="0" presId="urn:microsoft.com/office/officeart/2005/8/layout/process1"/>
    <dgm:cxn modelId="{1EF1E4D7-C8EB-472E-8542-803F92A8A00C}" type="presParOf" srcId="{00C03B53-138D-4A1E-9ED4-C8F54A92DD58}" destId="{B4A438BF-BD74-473A-B816-1CFEDAE3BCEB}" srcOrd="3" destOrd="0" presId="urn:microsoft.com/office/officeart/2005/8/layout/process1"/>
    <dgm:cxn modelId="{C1671F9E-E59C-4E21-B8DF-F7189E9A93E0}" type="presParOf" srcId="{B4A438BF-BD74-473A-B816-1CFEDAE3BCEB}" destId="{2F8501CE-6B11-4914-BF19-7B8EDA21F629}" srcOrd="0" destOrd="0" presId="urn:microsoft.com/office/officeart/2005/8/layout/process1"/>
    <dgm:cxn modelId="{2591C7E5-22D0-4AE4-8890-10453F6ECBBF}" type="presParOf" srcId="{00C03B53-138D-4A1E-9ED4-C8F54A92DD58}" destId="{F888AC66-34D7-47D1-A968-22EEA6279D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D7AF-EA25-49CF-97F9-EEBE16797DC7}">
      <dsp:nvSpPr>
        <dsp:cNvPr id="0" name=""/>
        <dsp:cNvSpPr/>
      </dsp:nvSpPr>
      <dsp:spPr>
        <a:xfrm>
          <a:off x="5357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中国</a:t>
          </a:r>
          <a:endParaRPr lang="en-US" sz="4000" kern="1200" dirty="0"/>
        </a:p>
      </dsp:txBody>
      <dsp:txXfrm>
        <a:off x="33499" y="258924"/>
        <a:ext cx="1545106" cy="904550"/>
      </dsp:txXfrm>
    </dsp:sp>
    <dsp:sp modelId="{190E3A67-0DDA-455D-9CF0-C5109DE79559}">
      <dsp:nvSpPr>
        <dsp:cNvPr id="0" name=""/>
        <dsp:cNvSpPr/>
      </dsp:nvSpPr>
      <dsp:spPr>
        <a:xfrm>
          <a:off x="1766887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66887" y="592056"/>
        <a:ext cx="237646" cy="238286"/>
      </dsp:txXfrm>
    </dsp:sp>
    <dsp:sp modelId="{B8A51153-2728-4E88-829F-C807AB0C5CAB}">
      <dsp:nvSpPr>
        <dsp:cNvPr id="0" name=""/>
        <dsp:cNvSpPr/>
      </dsp:nvSpPr>
      <dsp:spPr>
        <a:xfrm>
          <a:off x="2247304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日本</a:t>
          </a:r>
          <a:endParaRPr lang="en-US" sz="4000" kern="1200" dirty="0"/>
        </a:p>
      </dsp:txBody>
      <dsp:txXfrm>
        <a:off x="2275446" y="258924"/>
        <a:ext cx="1545106" cy="904550"/>
      </dsp:txXfrm>
    </dsp:sp>
    <dsp:sp modelId="{B4A438BF-BD74-473A-B816-1CFEDAE3BCEB}">
      <dsp:nvSpPr>
        <dsp:cNvPr id="0" name=""/>
        <dsp:cNvSpPr/>
      </dsp:nvSpPr>
      <dsp:spPr>
        <a:xfrm>
          <a:off x="4008834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08834" y="592056"/>
        <a:ext cx="237646" cy="238286"/>
      </dsp:txXfrm>
    </dsp:sp>
    <dsp:sp modelId="{F888AC66-34D7-47D1-A968-22EEA6279D6A}">
      <dsp:nvSpPr>
        <dsp:cNvPr id="0" name=""/>
        <dsp:cNvSpPr/>
      </dsp:nvSpPr>
      <dsp:spPr>
        <a:xfrm>
          <a:off x="4489251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韩国</a:t>
          </a:r>
          <a:endParaRPr lang="en-US" sz="4000" kern="1200" dirty="0"/>
        </a:p>
      </dsp:txBody>
      <dsp:txXfrm>
        <a:off x="4517393" y="258924"/>
        <a:ext cx="1545106" cy="904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D7AF-EA25-49CF-97F9-EEBE16797DC7}">
      <dsp:nvSpPr>
        <dsp:cNvPr id="0" name=""/>
        <dsp:cNvSpPr/>
      </dsp:nvSpPr>
      <dsp:spPr>
        <a:xfrm>
          <a:off x="5357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美国</a:t>
          </a:r>
          <a:endParaRPr lang="en-US" sz="3300" kern="1200" dirty="0"/>
        </a:p>
      </dsp:txBody>
      <dsp:txXfrm>
        <a:off x="33499" y="258924"/>
        <a:ext cx="1545106" cy="904550"/>
      </dsp:txXfrm>
    </dsp:sp>
    <dsp:sp modelId="{190E3A67-0DDA-455D-9CF0-C5109DE79559}">
      <dsp:nvSpPr>
        <dsp:cNvPr id="0" name=""/>
        <dsp:cNvSpPr/>
      </dsp:nvSpPr>
      <dsp:spPr>
        <a:xfrm>
          <a:off x="1766887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66887" y="592056"/>
        <a:ext cx="237646" cy="238286"/>
      </dsp:txXfrm>
    </dsp:sp>
    <dsp:sp modelId="{B8A51153-2728-4E88-829F-C807AB0C5CAB}">
      <dsp:nvSpPr>
        <dsp:cNvPr id="0" name=""/>
        <dsp:cNvSpPr/>
      </dsp:nvSpPr>
      <dsp:spPr>
        <a:xfrm>
          <a:off x="2247304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加拿大</a:t>
          </a:r>
          <a:endParaRPr lang="en-US" sz="3300" kern="1200" dirty="0"/>
        </a:p>
      </dsp:txBody>
      <dsp:txXfrm>
        <a:off x="2275446" y="258924"/>
        <a:ext cx="1545106" cy="904550"/>
      </dsp:txXfrm>
    </dsp:sp>
    <dsp:sp modelId="{B4A438BF-BD74-473A-B816-1CFEDAE3BCEB}">
      <dsp:nvSpPr>
        <dsp:cNvPr id="0" name=""/>
        <dsp:cNvSpPr/>
      </dsp:nvSpPr>
      <dsp:spPr>
        <a:xfrm>
          <a:off x="4008834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08834" y="592056"/>
        <a:ext cx="237646" cy="238286"/>
      </dsp:txXfrm>
    </dsp:sp>
    <dsp:sp modelId="{F888AC66-34D7-47D1-A968-22EEA6279D6A}">
      <dsp:nvSpPr>
        <dsp:cNvPr id="0" name=""/>
        <dsp:cNvSpPr/>
      </dsp:nvSpPr>
      <dsp:spPr>
        <a:xfrm>
          <a:off x="4489251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墨西哥</a:t>
          </a:r>
          <a:endParaRPr lang="en-US" sz="3300" kern="1200" dirty="0"/>
        </a:p>
      </dsp:txBody>
      <dsp:txXfrm>
        <a:off x="4517393" y="258924"/>
        <a:ext cx="1545106" cy="9045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D7AF-EA25-49CF-97F9-EEBE16797DC7}">
      <dsp:nvSpPr>
        <dsp:cNvPr id="0" name=""/>
        <dsp:cNvSpPr/>
      </dsp:nvSpPr>
      <dsp:spPr>
        <a:xfrm>
          <a:off x="5357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小</a:t>
          </a:r>
          <a:endParaRPr lang="en-US" sz="4000" kern="1200" dirty="0"/>
        </a:p>
      </dsp:txBody>
      <dsp:txXfrm>
        <a:off x="33499" y="258924"/>
        <a:ext cx="1545106" cy="904550"/>
      </dsp:txXfrm>
    </dsp:sp>
    <dsp:sp modelId="{190E3A67-0DDA-455D-9CF0-C5109DE79559}">
      <dsp:nvSpPr>
        <dsp:cNvPr id="0" name=""/>
        <dsp:cNvSpPr/>
      </dsp:nvSpPr>
      <dsp:spPr>
        <a:xfrm>
          <a:off x="1766887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66887" y="592056"/>
        <a:ext cx="237646" cy="238286"/>
      </dsp:txXfrm>
    </dsp:sp>
    <dsp:sp modelId="{B8A51153-2728-4E88-829F-C807AB0C5CAB}">
      <dsp:nvSpPr>
        <dsp:cNvPr id="0" name=""/>
        <dsp:cNvSpPr/>
      </dsp:nvSpPr>
      <dsp:spPr>
        <a:xfrm>
          <a:off x="2247304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大</a:t>
          </a:r>
          <a:endParaRPr lang="en-US" sz="4000" kern="1200" dirty="0"/>
        </a:p>
      </dsp:txBody>
      <dsp:txXfrm>
        <a:off x="2275446" y="258924"/>
        <a:ext cx="1545106" cy="904550"/>
      </dsp:txXfrm>
    </dsp:sp>
    <dsp:sp modelId="{B4A438BF-BD74-473A-B816-1CFEDAE3BCEB}">
      <dsp:nvSpPr>
        <dsp:cNvPr id="0" name=""/>
        <dsp:cNvSpPr/>
      </dsp:nvSpPr>
      <dsp:spPr>
        <a:xfrm>
          <a:off x="4008834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08834" y="592056"/>
        <a:ext cx="237646" cy="238286"/>
      </dsp:txXfrm>
    </dsp:sp>
    <dsp:sp modelId="{F888AC66-34D7-47D1-A968-22EEA6279D6A}">
      <dsp:nvSpPr>
        <dsp:cNvPr id="0" name=""/>
        <dsp:cNvSpPr/>
      </dsp:nvSpPr>
      <dsp:spPr>
        <a:xfrm>
          <a:off x="4489251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美</a:t>
          </a:r>
          <a:endParaRPr lang="en-US" sz="4000" kern="1200" dirty="0"/>
        </a:p>
      </dsp:txBody>
      <dsp:txXfrm>
        <a:off x="4517393" y="258924"/>
        <a:ext cx="1545106" cy="9045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D7AF-EA25-49CF-97F9-EEBE16797DC7}">
      <dsp:nvSpPr>
        <dsp:cNvPr id="0" name=""/>
        <dsp:cNvSpPr/>
      </dsp:nvSpPr>
      <dsp:spPr>
        <a:xfrm>
          <a:off x="5357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小学</a:t>
          </a:r>
          <a:endParaRPr lang="en-US" sz="4000" kern="1200" dirty="0"/>
        </a:p>
      </dsp:txBody>
      <dsp:txXfrm>
        <a:off x="33499" y="258924"/>
        <a:ext cx="1545106" cy="904550"/>
      </dsp:txXfrm>
    </dsp:sp>
    <dsp:sp modelId="{190E3A67-0DDA-455D-9CF0-C5109DE79559}">
      <dsp:nvSpPr>
        <dsp:cNvPr id="0" name=""/>
        <dsp:cNvSpPr/>
      </dsp:nvSpPr>
      <dsp:spPr>
        <a:xfrm>
          <a:off x="1766887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66887" y="592056"/>
        <a:ext cx="237646" cy="238286"/>
      </dsp:txXfrm>
    </dsp:sp>
    <dsp:sp modelId="{B8A51153-2728-4E88-829F-C807AB0C5CAB}">
      <dsp:nvSpPr>
        <dsp:cNvPr id="0" name=""/>
        <dsp:cNvSpPr/>
      </dsp:nvSpPr>
      <dsp:spPr>
        <a:xfrm>
          <a:off x="2247304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初中</a:t>
          </a:r>
          <a:endParaRPr lang="en-US" sz="4000" kern="1200" dirty="0"/>
        </a:p>
      </dsp:txBody>
      <dsp:txXfrm>
        <a:off x="2275446" y="258924"/>
        <a:ext cx="1545106" cy="904550"/>
      </dsp:txXfrm>
    </dsp:sp>
    <dsp:sp modelId="{B4A438BF-BD74-473A-B816-1CFEDAE3BCEB}">
      <dsp:nvSpPr>
        <dsp:cNvPr id="0" name=""/>
        <dsp:cNvSpPr/>
      </dsp:nvSpPr>
      <dsp:spPr>
        <a:xfrm>
          <a:off x="4008834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08834" y="592056"/>
        <a:ext cx="237646" cy="238286"/>
      </dsp:txXfrm>
    </dsp:sp>
    <dsp:sp modelId="{F888AC66-34D7-47D1-A968-22EEA6279D6A}">
      <dsp:nvSpPr>
        <dsp:cNvPr id="0" name=""/>
        <dsp:cNvSpPr/>
      </dsp:nvSpPr>
      <dsp:spPr>
        <a:xfrm>
          <a:off x="4489251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smtClean="0"/>
            <a:t>高中</a:t>
          </a:r>
          <a:endParaRPr lang="en-US" sz="4000" kern="1200" dirty="0"/>
        </a:p>
      </dsp:txBody>
      <dsp:txXfrm>
        <a:off x="4517393" y="258924"/>
        <a:ext cx="1545106" cy="904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57CA1-B6E9-4738-A3F5-218C7D1BEA5C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FD7EA-F3DF-4966-9823-FEA7FA8C26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33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source=images&amp;cd=&amp;cad=rja&amp;docid=EOcojylhTRRdHM&amp;tbnid=T_daZJJYotAkGM:&amp;ved=0CAgQjRwwAA&amp;url=http://uncyclopedia.tw/wiki/%E5%B0%8F%E6%98%8E&amp;ei=wURkUqzXLIns8wT76oG4Dw&amp;psig=AFQjCNG_FWve90RCAlog1xcv033c-uDmFw&amp;ust=138238931379120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4328" y="26963"/>
            <a:ext cx="6400800" cy="685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English (language)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40088" y="484163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</a:rPr>
              <a:t>ying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wen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295900" y="484163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</a:rPr>
              <a:t>ying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yu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99522" y="941363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9600" dirty="0">
                <a:solidFill>
                  <a:schemeClr val="tx1"/>
                </a:solidFill>
              </a:rPr>
              <a:t>英</a:t>
            </a:r>
            <a:r>
              <a:rPr lang="zh-CN" altLang="en-US" sz="9600" dirty="0" smtClean="0">
                <a:solidFill>
                  <a:srgbClr val="7030A0"/>
                </a:solidFill>
              </a:rPr>
              <a:t>文</a:t>
            </a:r>
            <a:endParaRPr lang="en-US" sz="9600" dirty="0">
              <a:solidFill>
                <a:srgbClr val="7030A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298245" y="941363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9600" dirty="0" smtClean="0">
                <a:solidFill>
                  <a:schemeClr val="tx1"/>
                </a:solidFill>
              </a:rPr>
              <a:t>英</a:t>
            </a:r>
            <a:r>
              <a:rPr lang="zh-CN" altLang="en-US" sz="9600" dirty="0" smtClean="0">
                <a:solidFill>
                  <a:srgbClr val="7030A0"/>
                </a:solidFill>
              </a:rPr>
              <a:t>语</a:t>
            </a:r>
            <a:endParaRPr lang="en-US" sz="96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86600" y="2269588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71628" y="2286000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514328" y="3274311"/>
            <a:ext cx="6400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tx1"/>
                </a:solidFill>
              </a:rPr>
              <a:t>Chinese (language)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2819400"/>
            <a:ext cx="967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/>
          <p:cNvSpPr txBox="1">
            <a:spLocks/>
          </p:cNvSpPr>
          <p:nvPr/>
        </p:nvSpPr>
        <p:spPr>
          <a:xfrm>
            <a:off x="890143" y="3801795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</a:rPr>
              <a:t>Zhong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wen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448300" y="3831103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yu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897177" y="4415021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9600" dirty="0">
                <a:solidFill>
                  <a:schemeClr val="tx1"/>
                </a:solidFill>
              </a:rPr>
              <a:t>中</a:t>
            </a:r>
            <a:r>
              <a:rPr lang="zh-CN" altLang="en-US" sz="9600" dirty="0">
                <a:solidFill>
                  <a:srgbClr val="7030A0"/>
                </a:solidFill>
              </a:rPr>
              <a:t>文</a:t>
            </a:r>
            <a:endParaRPr lang="en-US" sz="9600" dirty="0">
              <a:solidFill>
                <a:srgbClr val="7030A0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295900" y="4415021"/>
            <a:ext cx="3276600" cy="1524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9600" dirty="0" smtClean="0">
                <a:solidFill>
                  <a:srgbClr val="FF0000"/>
                </a:solidFill>
              </a:rPr>
              <a:t>汉</a:t>
            </a:r>
            <a:r>
              <a:rPr lang="zh-CN" altLang="en-US" sz="9600" dirty="0" smtClean="0">
                <a:solidFill>
                  <a:srgbClr val="7030A0"/>
                </a:solidFill>
              </a:rPr>
              <a:t>语</a:t>
            </a:r>
            <a:endParaRPr lang="en-US" sz="9600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84255" y="5862821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588455" y="5939021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0"/>
            <a:ext cx="1676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Copy the notes on your paper.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3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3" grpId="0"/>
      <p:bldP spid="14" grpId="0"/>
      <p:bldP spid="15" grpId="0" animBg="1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263"/>
            <a:ext cx="7391400" cy="483295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To answer “ yes.”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645089"/>
            <a:ext cx="7391400" cy="483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Yes, I can speak Chinese.</a:t>
            </a: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5677" y="1219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Hui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51959" y="1219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会。</a:t>
            </a:r>
            <a:endParaRPr lang="en-US" sz="2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78077" y="21336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Wo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04359" y="1981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我会。</a:t>
            </a:r>
            <a:endParaRPr lang="en-US" sz="28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78077" y="30480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Wo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 </a:t>
            </a:r>
            <a:r>
              <a:rPr lang="en-US" sz="2800" dirty="0" err="1" smtClean="0"/>
              <a:t>shuo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yi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dian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60310" y="30480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我会说</a:t>
            </a:r>
            <a:r>
              <a:rPr lang="zh-CN" altLang="en-US" sz="2800" dirty="0" smtClean="0">
                <a:solidFill>
                  <a:srgbClr val="FF0000"/>
                </a:solidFill>
              </a:rPr>
              <a:t>一点儿</a:t>
            </a:r>
            <a:r>
              <a:rPr lang="zh-CN" altLang="en-US" sz="2800" dirty="0" smtClean="0"/>
              <a:t>。</a:t>
            </a:r>
            <a:endParaRPr lang="en-US" sz="28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105400" y="3667516"/>
            <a:ext cx="3103324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rgbClr val="FF0000"/>
                </a:solidFill>
              </a:rPr>
              <a:t>A little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bit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4267200"/>
            <a:ext cx="5389323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Wo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 </a:t>
            </a:r>
            <a:r>
              <a:rPr lang="en-US" sz="2800" dirty="0" err="1" smtClean="0"/>
              <a:t>shuo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yi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dian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zhong</a:t>
            </a:r>
            <a:r>
              <a:rPr lang="en-US" sz="2800" dirty="0" smtClean="0"/>
              <a:t> wen.</a:t>
            </a:r>
            <a:endParaRPr lang="en-US" sz="28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105400" y="4267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我会说</a:t>
            </a:r>
            <a:r>
              <a:rPr lang="zh-CN" altLang="en-US" sz="2800" dirty="0" smtClean="0">
                <a:solidFill>
                  <a:srgbClr val="FF0000"/>
                </a:solidFill>
              </a:rPr>
              <a:t>一点儿</a:t>
            </a:r>
            <a:r>
              <a:rPr lang="zh-CN" altLang="en-US" sz="2800" dirty="0" smtClean="0"/>
              <a:t>中文。</a:t>
            </a:r>
            <a:endParaRPr lang="en-US" sz="28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5791200"/>
            <a:ext cx="5541723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 smtClean="0"/>
              <a:t>Hui</a:t>
            </a:r>
            <a:r>
              <a:rPr lang="en-US" sz="2800" dirty="0" smtClean="0"/>
              <a:t>, </a:t>
            </a:r>
            <a:r>
              <a:rPr lang="en-US" sz="2800" dirty="0" err="1"/>
              <a:t>w</a:t>
            </a:r>
            <a:r>
              <a:rPr lang="en-US" sz="2800" dirty="0" err="1" smtClean="0"/>
              <a:t>o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 </a:t>
            </a:r>
            <a:r>
              <a:rPr lang="en-US" sz="2800" dirty="0" err="1" smtClean="0"/>
              <a:t>shuo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yi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dian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zhong</a:t>
            </a:r>
            <a:r>
              <a:rPr lang="en-US" sz="2800" dirty="0" smtClean="0"/>
              <a:t> wen.</a:t>
            </a:r>
            <a:endParaRPr lang="en-US" sz="2800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876800" y="5638800"/>
            <a:ext cx="407983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>
                <a:solidFill>
                  <a:srgbClr val="7030A0"/>
                </a:solidFill>
              </a:rPr>
              <a:t>会</a:t>
            </a:r>
            <a:r>
              <a:rPr lang="zh-CN" altLang="en-US" sz="2800" dirty="0" smtClean="0"/>
              <a:t>，我</a:t>
            </a:r>
            <a:r>
              <a:rPr lang="zh-CN" altLang="en-US" sz="2800" dirty="0" smtClean="0">
                <a:solidFill>
                  <a:srgbClr val="7030A0"/>
                </a:solidFill>
              </a:rPr>
              <a:t>会</a:t>
            </a:r>
            <a:r>
              <a:rPr lang="zh-CN" altLang="en-US" sz="2800" dirty="0" smtClean="0"/>
              <a:t>说</a:t>
            </a:r>
            <a:r>
              <a:rPr lang="zh-CN" altLang="en-US" sz="2800" dirty="0" smtClean="0">
                <a:solidFill>
                  <a:srgbClr val="FF0000"/>
                </a:solidFill>
              </a:rPr>
              <a:t>一点儿</a:t>
            </a:r>
            <a:r>
              <a:rPr lang="zh-CN" altLang="en-US" sz="2800" dirty="0" smtClean="0"/>
              <a:t>中文。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876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263"/>
            <a:ext cx="7391400" cy="483295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To answer “no”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645089"/>
            <a:ext cx="7391400" cy="483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No, I can’t speak Chinese.</a:t>
            </a: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5677" y="1219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Bu </a:t>
            </a:r>
            <a:r>
              <a:rPr lang="en-US" sz="2800" dirty="0" err="1"/>
              <a:t>h</a:t>
            </a:r>
            <a:r>
              <a:rPr lang="en-US" sz="2800" dirty="0" err="1" smtClean="0"/>
              <a:t>ui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51959" y="1219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不会。</a:t>
            </a:r>
            <a:endParaRPr lang="en-US" sz="2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78077" y="21336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Wo</a:t>
            </a:r>
            <a:r>
              <a:rPr lang="en-US" sz="2800" dirty="0" smtClean="0"/>
              <a:t> </a:t>
            </a:r>
            <a:r>
              <a:rPr lang="en-US" sz="2800" dirty="0" err="1" smtClean="0"/>
              <a:t>bu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04359" y="1981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我不会。</a:t>
            </a:r>
            <a:endParaRPr lang="en-US" sz="28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0480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 smtClean="0"/>
              <a:t>Wo</a:t>
            </a:r>
            <a:r>
              <a:rPr lang="en-US" sz="2800" dirty="0" smtClean="0"/>
              <a:t> </a:t>
            </a:r>
            <a:r>
              <a:rPr lang="en-US" sz="2800" dirty="0" err="1" smtClean="0"/>
              <a:t>bu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 </a:t>
            </a:r>
            <a:r>
              <a:rPr lang="en-US" sz="2800" dirty="0" err="1" smtClean="0"/>
              <a:t>shuo</a:t>
            </a:r>
            <a:r>
              <a:rPr lang="en-US" sz="2800" dirty="0" smtClean="0"/>
              <a:t>  </a:t>
            </a:r>
            <a:r>
              <a:rPr lang="en-US" sz="2800" dirty="0" err="1" smtClean="0"/>
              <a:t>zhong</a:t>
            </a:r>
            <a:r>
              <a:rPr lang="en-US" sz="2800" dirty="0" smtClean="0"/>
              <a:t> wen.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60310" y="30480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我不会说中文。</a:t>
            </a:r>
            <a:endParaRPr lang="en-US" sz="28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-25052" y="4572000"/>
            <a:ext cx="4629411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Bu </a:t>
            </a:r>
            <a:r>
              <a:rPr lang="en-US" sz="2800" dirty="0" err="1" smtClean="0"/>
              <a:t>hui</a:t>
            </a:r>
            <a:r>
              <a:rPr lang="en-US" sz="2800" dirty="0" smtClean="0"/>
              <a:t>, </a:t>
            </a:r>
            <a:r>
              <a:rPr lang="en-US" sz="2800" dirty="0" err="1"/>
              <a:t>w</a:t>
            </a:r>
            <a:r>
              <a:rPr lang="en-US" sz="2800" dirty="0" err="1" smtClean="0"/>
              <a:t>o</a:t>
            </a:r>
            <a:r>
              <a:rPr lang="en-US" sz="2800" dirty="0" smtClean="0"/>
              <a:t> </a:t>
            </a:r>
            <a:r>
              <a:rPr lang="en-US" sz="2800" dirty="0" err="1" smtClean="0"/>
              <a:t>bu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 </a:t>
            </a:r>
            <a:r>
              <a:rPr lang="en-US" sz="2800" dirty="0" err="1" smtClean="0"/>
              <a:t>shuo</a:t>
            </a:r>
            <a:r>
              <a:rPr lang="en-US" sz="2800" dirty="0" smtClean="0"/>
              <a:t> </a:t>
            </a:r>
            <a:r>
              <a:rPr lang="en-US" sz="2800" dirty="0" err="1" smtClean="0"/>
              <a:t>zhong</a:t>
            </a:r>
            <a:r>
              <a:rPr lang="en-US" sz="2800" dirty="0" smtClean="0"/>
              <a:t> wen.</a:t>
            </a:r>
            <a:endParaRPr lang="en-US" sz="2800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876800" y="4343400"/>
            <a:ext cx="407983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>
                <a:solidFill>
                  <a:srgbClr val="7030A0"/>
                </a:solidFill>
              </a:rPr>
              <a:t>不会</a:t>
            </a:r>
            <a:r>
              <a:rPr lang="zh-CN" altLang="en-US" sz="2800" dirty="0" smtClean="0"/>
              <a:t>，我</a:t>
            </a:r>
            <a:r>
              <a:rPr lang="zh-CN" altLang="en-US" sz="2800" dirty="0" smtClean="0">
                <a:solidFill>
                  <a:srgbClr val="7030A0"/>
                </a:solidFill>
              </a:rPr>
              <a:t>不会</a:t>
            </a:r>
            <a:r>
              <a:rPr lang="zh-CN" altLang="en-US" sz="2800" dirty="0" smtClean="0"/>
              <a:t>说中文。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373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572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Use </a:t>
            </a:r>
            <a:r>
              <a:rPr lang="zh-CN" altLang="en-US" sz="3200" dirty="0" smtClean="0"/>
              <a:t>得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(de) to </a:t>
            </a:r>
            <a:r>
              <a:rPr lang="en-US" altLang="zh-CN" sz="2400" dirty="0"/>
              <a:t>d</a:t>
            </a:r>
            <a:r>
              <a:rPr lang="en-US" sz="2400" dirty="0" smtClean="0"/>
              <a:t>escribing language ability (express compliments)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33400"/>
            <a:ext cx="69342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You </a:t>
            </a:r>
            <a:r>
              <a:rPr lang="en-US" dirty="0" smtClean="0">
                <a:solidFill>
                  <a:srgbClr val="00B050"/>
                </a:solidFill>
              </a:rPr>
              <a:t>speak </a:t>
            </a:r>
            <a:r>
              <a:rPr lang="en-US" dirty="0" smtClean="0">
                <a:solidFill>
                  <a:schemeClr val="tx1"/>
                </a:solidFill>
              </a:rPr>
              <a:t>Chinese very well.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2057400"/>
            <a:ext cx="8153400" cy="13598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r>
              <a:rPr lang="en-US" sz="5700" dirty="0" smtClean="0">
                <a:solidFill>
                  <a:schemeClr val="tx1"/>
                </a:solidFill>
              </a:rPr>
              <a:t>Ni + </a:t>
            </a:r>
            <a:r>
              <a:rPr lang="en-US" sz="5700" dirty="0" err="1" smtClean="0">
                <a:solidFill>
                  <a:schemeClr val="tx1"/>
                </a:solidFill>
              </a:rPr>
              <a:t>zhong</a:t>
            </a:r>
            <a:r>
              <a:rPr lang="en-US" sz="5700" dirty="0" smtClean="0">
                <a:solidFill>
                  <a:schemeClr val="tx1"/>
                </a:solidFill>
              </a:rPr>
              <a:t> wen + </a:t>
            </a:r>
            <a:r>
              <a:rPr lang="en-US" sz="5700" dirty="0" err="1" smtClean="0">
                <a:solidFill>
                  <a:srgbClr val="00B050"/>
                </a:solidFill>
              </a:rPr>
              <a:t>shuo</a:t>
            </a:r>
            <a:r>
              <a:rPr lang="en-US" sz="5700" dirty="0" smtClean="0">
                <a:solidFill>
                  <a:schemeClr val="tx1"/>
                </a:solidFill>
              </a:rPr>
              <a:t> + </a:t>
            </a:r>
            <a:r>
              <a:rPr lang="en-US" sz="5700" dirty="0" smtClean="0">
                <a:solidFill>
                  <a:srgbClr val="FF0000"/>
                </a:solidFill>
              </a:rPr>
              <a:t>de </a:t>
            </a:r>
            <a:r>
              <a:rPr lang="en-US" sz="5700" dirty="0" smtClean="0">
                <a:solidFill>
                  <a:schemeClr val="tx1"/>
                </a:solidFill>
              </a:rPr>
              <a:t>+ hen </a:t>
            </a:r>
            <a:r>
              <a:rPr lang="en-US" sz="5700" dirty="0" err="1" smtClean="0">
                <a:solidFill>
                  <a:schemeClr val="tx1"/>
                </a:solidFill>
              </a:rPr>
              <a:t>hao</a:t>
            </a:r>
            <a:r>
              <a:rPr lang="en-US" sz="5700" dirty="0" smtClean="0">
                <a:solidFill>
                  <a:schemeClr val="tx1"/>
                </a:solidFill>
              </a:rPr>
              <a:t>.</a:t>
            </a:r>
            <a:endParaRPr lang="en-US" sz="5700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95400" y="3531308"/>
            <a:ext cx="6934200" cy="13833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r>
              <a:rPr lang="zh-CN" altLang="en-US" sz="5700" dirty="0" smtClean="0">
                <a:solidFill>
                  <a:schemeClr val="tx1"/>
                </a:solidFill>
              </a:rPr>
              <a:t>你中文</a:t>
            </a:r>
            <a:r>
              <a:rPr lang="zh-CN" altLang="en-US" sz="5700" dirty="0" smtClean="0">
                <a:solidFill>
                  <a:srgbClr val="00B050"/>
                </a:solidFill>
              </a:rPr>
              <a:t>说得</a:t>
            </a:r>
            <a:r>
              <a:rPr lang="zh-CN" altLang="en-US" sz="7700" dirty="0" smtClean="0">
                <a:solidFill>
                  <a:srgbClr val="FF0000"/>
                </a:solidFill>
              </a:rPr>
              <a:t>不</a:t>
            </a:r>
            <a:r>
              <a:rPr lang="zh-CN" altLang="en-US" sz="5700" dirty="0" smtClean="0">
                <a:solidFill>
                  <a:schemeClr val="tx1"/>
                </a:solidFill>
              </a:rPr>
              <a:t>好。</a:t>
            </a:r>
            <a:endParaRPr lang="en-US" sz="5700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90956" y="5257800"/>
            <a:ext cx="6934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r>
              <a:rPr lang="en-US" sz="5700" dirty="0" smtClean="0">
                <a:solidFill>
                  <a:schemeClr val="tx1"/>
                </a:solidFill>
              </a:rPr>
              <a:t>Chinese use </a:t>
            </a:r>
            <a:r>
              <a:rPr lang="en-US" sz="5700" dirty="0" smtClean="0">
                <a:solidFill>
                  <a:srgbClr val="FF0000"/>
                </a:solidFill>
              </a:rPr>
              <a:t>de </a:t>
            </a:r>
            <a:r>
              <a:rPr lang="zh-CN" altLang="en-US" sz="5700" dirty="0" smtClean="0">
                <a:solidFill>
                  <a:srgbClr val="FF0000"/>
                </a:solidFill>
              </a:rPr>
              <a:t>得 </a:t>
            </a:r>
            <a:r>
              <a:rPr lang="en-US" altLang="zh-CN" sz="5700" dirty="0" smtClean="0">
                <a:solidFill>
                  <a:schemeClr val="tx1"/>
                </a:solidFill>
              </a:rPr>
              <a:t>after a </a:t>
            </a:r>
            <a:r>
              <a:rPr lang="en-US" altLang="zh-CN" sz="5700" dirty="0" smtClean="0">
                <a:solidFill>
                  <a:srgbClr val="00B050"/>
                </a:solidFill>
              </a:rPr>
              <a:t>verb</a:t>
            </a:r>
            <a:r>
              <a:rPr lang="en-US" altLang="zh-CN" sz="5700" dirty="0" smtClean="0">
                <a:solidFill>
                  <a:schemeClr val="tx1"/>
                </a:solidFill>
              </a:rPr>
              <a:t> to lead to the degree or result of the action of this </a:t>
            </a:r>
            <a:r>
              <a:rPr lang="en-US" altLang="zh-CN" sz="5700" dirty="0" smtClean="0">
                <a:solidFill>
                  <a:srgbClr val="00B050"/>
                </a:solidFill>
              </a:rPr>
              <a:t>verb</a:t>
            </a:r>
            <a:r>
              <a:rPr lang="en-US" altLang="zh-CN" sz="5700" dirty="0" smtClean="0">
                <a:solidFill>
                  <a:schemeClr val="tx1"/>
                </a:solidFill>
              </a:rPr>
              <a:t>.</a:t>
            </a:r>
            <a:endParaRPr lang="en-US" sz="5700" dirty="0">
              <a:solidFill>
                <a:schemeClr val="tx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-228600" y="1143000"/>
            <a:ext cx="9573313" cy="13598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r>
              <a:rPr lang="en-US" sz="5100" dirty="0" smtClean="0">
                <a:solidFill>
                  <a:schemeClr val="tx1"/>
                </a:solidFill>
              </a:rPr>
              <a:t>You + Chinese + speak + </a:t>
            </a:r>
            <a:r>
              <a:rPr lang="en-US" sz="5100" dirty="0" smtClean="0">
                <a:solidFill>
                  <a:srgbClr val="FF0000"/>
                </a:solidFill>
              </a:rPr>
              <a:t>de</a:t>
            </a:r>
            <a:r>
              <a:rPr lang="en-US" sz="5100" dirty="0" smtClean="0">
                <a:solidFill>
                  <a:schemeClr val="tx1"/>
                </a:solidFill>
              </a:rPr>
              <a:t> + very </a:t>
            </a:r>
            <a:r>
              <a:rPr lang="en-US" sz="5100" dirty="0">
                <a:solidFill>
                  <a:schemeClr val="tx1"/>
                </a:solidFill>
              </a:rPr>
              <a:t>well/good.</a:t>
            </a:r>
          </a:p>
        </p:txBody>
      </p:sp>
    </p:spTree>
    <p:extLst>
      <p:ext uri="{BB962C8B-B14F-4D97-AF65-F5344CB8AC3E}">
        <p14:creationId xmlns:p14="http://schemas.microsoft.com/office/powerpoint/2010/main" val="415680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6220"/>
            <a:ext cx="3886200" cy="765175"/>
          </a:xfrm>
        </p:spPr>
        <p:txBody>
          <a:bodyPr/>
          <a:lstStyle/>
          <a:p>
            <a:r>
              <a:rPr lang="en-US" dirty="0" smtClean="0"/>
              <a:t>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706" y="2488228"/>
            <a:ext cx="640080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She speaks English really fast!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740229"/>
            <a:ext cx="38862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/>
              <a:t>hen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02906" y="1741714"/>
            <a:ext cx="38862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5400" dirty="0" smtClean="0"/>
              <a:t>很</a:t>
            </a:r>
            <a:endParaRPr lang="en-US" sz="54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343400" y="-15615"/>
            <a:ext cx="38862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/>
              <a:t>really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419600" y="752671"/>
            <a:ext cx="38862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err="1" smtClean="0"/>
              <a:t>zhen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378390" y="1737049"/>
            <a:ext cx="38862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5400" dirty="0" smtClean="0"/>
              <a:t>真</a:t>
            </a:r>
            <a:endParaRPr lang="en-US" sz="5400" dirty="0"/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702906" y="3124200"/>
            <a:ext cx="756168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She + English + speak + </a:t>
            </a:r>
            <a:r>
              <a:rPr lang="en-US" dirty="0" smtClean="0">
                <a:solidFill>
                  <a:srgbClr val="FF0000"/>
                </a:solidFill>
              </a:rPr>
              <a:t>de </a:t>
            </a:r>
            <a:r>
              <a:rPr lang="en-US" dirty="0" smtClean="0">
                <a:solidFill>
                  <a:schemeClr val="tx1"/>
                </a:solidFill>
              </a:rPr>
              <a:t>+ really + fast!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381000" y="38862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Ta + </a:t>
            </a:r>
            <a:r>
              <a:rPr lang="en-US" dirty="0" err="1" smtClean="0">
                <a:solidFill>
                  <a:schemeClr val="tx1"/>
                </a:solidFill>
              </a:rPr>
              <a:t>ying</a:t>
            </a:r>
            <a:r>
              <a:rPr lang="en-US" dirty="0" smtClean="0">
                <a:solidFill>
                  <a:schemeClr val="tx1"/>
                </a:solidFill>
              </a:rPr>
              <a:t> wen/</a:t>
            </a:r>
            <a:r>
              <a:rPr lang="en-US" dirty="0" err="1" smtClean="0">
                <a:solidFill>
                  <a:schemeClr val="tx1"/>
                </a:solidFill>
              </a:rPr>
              <a:t>ying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yu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shuo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smtClean="0">
                <a:solidFill>
                  <a:srgbClr val="FF0000"/>
                </a:solidFill>
              </a:rPr>
              <a:t>de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zhen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kuai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283806" y="52578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6000" dirty="0" smtClean="0">
                <a:solidFill>
                  <a:schemeClr val="tx1"/>
                </a:solidFill>
              </a:rPr>
              <a:t>她英文</a:t>
            </a:r>
            <a:r>
              <a:rPr lang="en-US" altLang="zh-CN" sz="6000" dirty="0" smtClean="0">
                <a:solidFill>
                  <a:schemeClr val="tx1"/>
                </a:solidFill>
              </a:rPr>
              <a:t>/</a:t>
            </a:r>
            <a:r>
              <a:rPr lang="zh-CN" altLang="en-US" sz="6000" dirty="0" smtClean="0">
                <a:solidFill>
                  <a:schemeClr val="tx1"/>
                </a:solidFill>
              </a:rPr>
              <a:t>英语说</a:t>
            </a:r>
            <a:r>
              <a:rPr lang="zh-CN" altLang="en-US" sz="6000" dirty="0" smtClean="0">
                <a:solidFill>
                  <a:srgbClr val="FF0000"/>
                </a:solidFill>
              </a:rPr>
              <a:t>得</a:t>
            </a:r>
            <a:r>
              <a:rPr lang="zh-CN" altLang="en-US" sz="6000" dirty="0" smtClean="0">
                <a:solidFill>
                  <a:schemeClr val="tx1"/>
                </a:solidFill>
              </a:rPr>
              <a:t>真快！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52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555" y="5181600"/>
            <a:ext cx="4547118" cy="1676400"/>
          </a:xfrm>
        </p:spPr>
        <p:txBody>
          <a:bodyPr/>
          <a:lstStyle/>
          <a:p>
            <a:pPr marL="228600" indent="-228600" algn="l">
              <a:buAutoNum type="alphaUcPeriod"/>
            </a:pPr>
            <a:r>
              <a:rPr lang="en-US" sz="1200" dirty="0" smtClean="0">
                <a:solidFill>
                  <a:schemeClr val="tx1"/>
                </a:solidFill>
              </a:rPr>
              <a:t>He speaks Chinese very well.</a:t>
            </a:r>
          </a:p>
          <a:p>
            <a:pPr marL="228600" indent="-228600" algn="l">
              <a:buAutoNum type="alphaUcPeriod"/>
            </a:pPr>
            <a:endParaRPr lang="en-US" sz="1200" dirty="0">
              <a:solidFill>
                <a:schemeClr val="tx1"/>
              </a:solidFill>
            </a:endParaRPr>
          </a:p>
          <a:p>
            <a:pPr marL="228600" indent="-228600" algn="l">
              <a:buAutoNum type="alphaUcPeriod"/>
            </a:pPr>
            <a:r>
              <a:rPr lang="en-US" sz="1200" dirty="0" smtClean="0">
                <a:solidFill>
                  <a:schemeClr val="tx1"/>
                </a:solidFill>
              </a:rPr>
              <a:t>My little brother can speak Spanish and French.</a:t>
            </a:r>
          </a:p>
          <a:p>
            <a:pPr marL="228600" indent="-228600" algn="l">
              <a:buAutoNum type="alphaUcPeriod"/>
            </a:pPr>
            <a:endParaRPr lang="en-US" sz="1200" dirty="0">
              <a:solidFill>
                <a:schemeClr val="tx1"/>
              </a:solidFill>
            </a:endParaRPr>
          </a:p>
          <a:p>
            <a:pPr marL="228600" indent="-228600" algn="l">
              <a:buAutoNum type="alphaUcPeriod"/>
            </a:pPr>
            <a:r>
              <a:rPr lang="en-US" sz="1200" dirty="0" smtClean="0">
                <a:solidFill>
                  <a:schemeClr val="tx1"/>
                </a:solidFill>
              </a:rPr>
              <a:t>Can you speak Japanese?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304800"/>
            <a:ext cx="3886200" cy="113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2638927"/>
            <a:ext cx="4168775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449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200" dirty="0" smtClean="0"/>
              <a:t>Task 1 Translate 2 paragraphs in English and A, B, C in CHARACTERS. </a:t>
            </a:r>
            <a:endParaRPr lang="en-US" sz="12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225" y="340567"/>
            <a:ext cx="3886200" cy="113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4640425" y="-3110"/>
            <a:ext cx="449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200" dirty="0" smtClean="0"/>
              <a:t>Task 2 Translate 2 paragraphs in English and A, B, C in CHARACTERS. </a:t>
            </a:r>
            <a:endParaRPr lang="en-US" sz="1200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806" y="2554790"/>
            <a:ext cx="404653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ubtitle 2"/>
          <p:cNvSpPr txBox="1">
            <a:spLocks/>
          </p:cNvSpPr>
          <p:nvPr/>
        </p:nvSpPr>
        <p:spPr bwMode="auto">
          <a:xfrm>
            <a:off x="5044590" y="4953000"/>
            <a:ext cx="454711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>
              <a:buFont typeface="Arial" charset="0"/>
              <a:buAutoNum type="alphaUcPeriod"/>
            </a:pPr>
            <a:r>
              <a:rPr lang="en-US" sz="1200" dirty="0" smtClean="0">
                <a:solidFill>
                  <a:schemeClr val="tx1"/>
                </a:solidFill>
              </a:rPr>
              <a:t>His girl friend does not speak Chinese well.</a:t>
            </a:r>
          </a:p>
          <a:p>
            <a:pPr marL="228600" indent="-228600" algn="l">
              <a:buFont typeface="Arial" charset="0"/>
              <a:buAutoNum type="alphaUcPeriod"/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/>
            <a:endParaRPr lang="en-US" sz="1200" dirty="0">
              <a:solidFill>
                <a:schemeClr val="tx1"/>
              </a:solidFill>
            </a:endParaRP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B. Both of my mom and dad can speak German and </a:t>
            </a:r>
            <a:r>
              <a:rPr lang="en-US" altLang="zh-CN" sz="1200" dirty="0" smtClean="0">
                <a:solidFill>
                  <a:schemeClr val="tx1"/>
                </a:solidFill>
              </a:rPr>
              <a:t>French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1200" dirty="0">
              <a:solidFill>
                <a:schemeClr val="tx1"/>
              </a:solidFill>
            </a:endParaRPr>
          </a:p>
          <a:p>
            <a:pPr algn="l"/>
            <a:endParaRPr lang="en-US" sz="1200" dirty="0" smtClean="0">
              <a:solidFill>
                <a:schemeClr val="tx1"/>
              </a:solidFill>
            </a:endParaRP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C. Can you guys speak English? </a:t>
            </a:r>
            <a:r>
              <a:rPr lang="en-US" sz="1400" dirty="0" smtClean="0">
                <a:solidFill>
                  <a:schemeClr val="tx1"/>
                </a:solidFill>
              </a:rPr>
              <a:t>(</a:t>
            </a:r>
            <a:r>
              <a:rPr lang="zh-CN" altLang="en-US" sz="1400" dirty="0" smtClean="0">
                <a:solidFill>
                  <a:schemeClr val="tx1"/>
                </a:solidFill>
              </a:rPr>
              <a:t>会不会</a:t>
            </a:r>
            <a:r>
              <a:rPr lang="en-US" altLang="zh-CN" sz="1400" dirty="0" smtClean="0">
                <a:solidFill>
                  <a:schemeClr val="tx1"/>
                </a:solidFill>
              </a:rPr>
              <a:t>)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640426" y="-3110"/>
            <a:ext cx="7774" cy="69404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32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2895600" cy="1470025"/>
          </a:xfrm>
        </p:spPr>
        <p:txBody>
          <a:bodyPr/>
          <a:lstStyle/>
          <a:p>
            <a:r>
              <a:rPr lang="en-US" dirty="0" smtClean="0"/>
              <a:t>can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1981200"/>
            <a:ext cx="3886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err="1" smtClean="0"/>
              <a:t>hui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4191000"/>
            <a:ext cx="3810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9600" dirty="0" smtClean="0"/>
              <a:t>会</a:t>
            </a:r>
            <a:endParaRPr lang="en-US" sz="96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648200" y="0"/>
            <a:ext cx="396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speak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/say/talk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876800" y="1905000"/>
            <a:ext cx="3886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err="1" smtClean="0"/>
              <a:t>shuo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029200" y="4114800"/>
            <a:ext cx="3810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9600" dirty="0" smtClean="0"/>
              <a:t>说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05548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914400" y="152400"/>
          <a:ext cx="3352802" cy="586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2"/>
                <a:gridCol w="914400"/>
                <a:gridCol w="1524000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Countries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English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Countries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pin yin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Countries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Characters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China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zhong</a:t>
                      </a:r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中国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dirty="0" smtClean="0">
                          <a:effectLst/>
                        </a:rPr>
                        <a:t>United States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Mei</a:t>
                      </a:r>
                      <a:r>
                        <a:rPr lang="en-US" altLang="zh-CN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 Britain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Ying </a:t>
                      </a: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Germany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dirty="0" smtClean="0">
                          <a:effectLst/>
                        </a:rPr>
                        <a:t>France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</a:t>
                      </a:r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dirty="0" smtClean="0">
                          <a:effectLst/>
                        </a:rPr>
                        <a:t>Japan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</a:t>
                      </a:r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dirty="0" smtClean="0">
                          <a:effectLst/>
                        </a:rPr>
                        <a:t>South Korea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 </a:t>
                      </a: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dirty="0" smtClean="0">
                          <a:effectLst/>
                        </a:rPr>
                        <a:t>Mexico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 xi </a:t>
                      </a: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Canada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Jia</a:t>
                      </a:r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altLang="zh-CN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dirty="0" smtClean="0">
                          <a:effectLst/>
                        </a:rPr>
                        <a:t>Australia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Ao</a:t>
                      </a:r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</a:t>
                      </a:r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</a:t>
                      </a:r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267200" y="152400"/>
          <a:ext cx="1143000" cy="586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0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 smtClean="0">
                          <a:effectLst/>
                        </a:rPr>
                        <a:t>Language</a:t>
                      </a:r>
                    </a:p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spoken in the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country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English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Chinese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English</a:t>
                      </a:r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altLang="zh-CN" sz="16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</a:t>
                      </a:r>
                      <a:endParaRPr lang="zh-CN" altLang="en-US" sz="16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French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Japanese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Korean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Spanish</a:t>
                      </a:r>
                      <a:endParaRPr lang="zh-CN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English</a:t>
                      </a:r>
                      <a:endParaRPr lang="zh-CN" alt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English</a:t>
                      </a:r>
                      <a:endParaRPr lang="zh-CN" alt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410200" y="152400"/>
          <a:ext cx="1143000" cy="586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0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 smtClean="0">
                          <a:effectLst/>
                        </a:rPr>
                        <a:t>Language</a:t>
                      </a:r>
                    </a:p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spoken in the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country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pin yin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1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zhong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altLang="zh-CN" sz="11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wen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altLang="zh-CN" sz="11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han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altLang="zh-CN" sz="11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yu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Ying wen/</a:t>
                      </a:r>
                      <a:r>
                        <a:rPr lang="en-US" altLang="zh-CN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ying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ying</a:t>
                      </a:r>
                      <a:r>
                        <a:rPr lang="en-US" altLang="zh-CN" sz="11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b="0" i="0" u="none" strike="noStrike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</a:t>
                      </a:r>
                      <a:r>
                        <a:rPr lang="en-US" altLang="zh-CN" sz="11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100" b="0" i="0" u="none" strike="noStrike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ying</a:t>
                      </a:r>
                      <a:r>
                        <a:rPr lang="en-US" altLang="zh-CN" sz="11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b="0" i="0" u="none" strike="noStrike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</a:t>
                      </a:r>
                      <a:endParaRPr lang="zh-CN" altLang="en-US" sz="11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altLang="zh-CN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en-US" altLang="zh-CN" sz="14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</a:t>
                      </a:r>
                      <a:r>
                        <a:rPr lang="en-US" altLang="zh-CN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/de </a:t>
                      </a:r>
                      <a:r>
                        <a:rPr lang="en-US" altLang="zh-CN" sz="14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</a:t>
                      </a:r>
                      <a:endParaRPr lang="zh-CN" alt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wen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wen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Han </a:t>
                      </a:r>
                      <a:r>
                        <a:rPr lang="en-US" altLang="zh-CN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wen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en-US" altLang="zh-CN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han</a:t>
                      </a:r>
                      <a:r>
                        <a:rPr lang="en-US" altLang="zh-CN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Xi</a:t>
                      </a:r>
                      <a:r>
                        <a:rPr lang="en-US" altLang="zh-CN" sz="1400" b="0" i="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 ban </a:t>
                      </a:r>
                      <a:r>
                        <a:rPr lang="en-US" altLang="zh-CN" sz="1400" b="0" i="0" u="none" strike="noStrike" baseline="0" dirty="0" err="1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ya</a:t>
                      </a:r>
                      <a:r>
                        <a:rPr lang="en-US" altLang="zh-CN" sz="1400" b="0" i="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400" b="0" i="0" u="none" strike="noStrike" baseline="0" dirty="0" err="1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wen</a:t>
                      </a:r>
                      <a:r>
                        <a:rPr lang="en-US" altLang="zh-CN" sz="1400" b="0" i="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/ xi ban </a:t>
                      </a:r>
                      <a:r>
                        <a:rPr lang="en-US" altLang="zh-CN" sz="1400" b="0" i="0" u="none" strike="noStrike" baseline="0" dirty="0" err="1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ya</a:t>
                      </a:r>
                      <a:r>
                        <a:rPr lang="en-US" altLang="zh-CN" sz="1400" b="0" i="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400" b="0" i="0" u="none" strike="noStrike" baseline="0" dirty="0" err="1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yu</a:t>
                      </a:r>
                      <a:endParaRPr lang="zh-CN" altLang="en-US" sz="14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Ying wen/</a:t>
                      </a:r>
                      <a:r>
                        <a:rPr lang="en-US" altLang="zh-CN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ying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altLang="zh-CN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yu</a:t>
                      </a:r>
                      <a:endParaRPr lang="zh-CN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Ying wen/</a:t>
                      </a:r>
                      <a:r>
                        <a:rPr lang="en-US" altLang="zh-CN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ying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altLang="zh-CN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yu</a:t>
                      </a:r>
                      <a:endParaRPr lang="zh-CN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53200" y="152400"/>
          <a:ext cx="1752600" cy="586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600"/>
              </a:tblGrid>
              <a:tr h="5334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spoken in the country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characters</a:t>
                      </a:r>
                      <a:endParaRPr lang="en-US" altLang="zh-CN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中文</a:t>
                      </a:r>
                      <a:r>
                        <a:rPr lang="en-US" altLang="zh-CN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汉语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endParaRPr lang="en-US" altLang="zh-CN" sz="2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2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西班牙文</a:t>
                      </a:r>
                      <a:r>
                        <a:rPr lang="en-US" altLang="zh-CN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西班牙语</a:t>
                      </a:r>
                      <a:endParaRPr 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2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2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219200" y="6096000"/>
            <a:ext cx="6622326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zh-CN" altLang="en-US" sz="2000" dirty="0" smtClean="0"/>
              <a:t>澳大利亚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英国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美国</a:t>
            </a:r>
            <a:r>
              <a:rPr lang="en-US" altLang="zh-CN" sz="2000" dirty="0" smtClean="0"/>
              <a:t>/</a:t>
            </a:r>
            <a:r>
              <a:rPr lang="zh-CN" altLang="en-US" sz="2000" dirty="0" smtClean="0">
                <a:solidFill>
                  <a:srgbClr val="FF0000"/>
                </a:solidFill>
              </a:rPr>
              <a:t>韩</a:t>
            </a:r>
            <a:r>
              <a:rPr lang="zh-CN" altLang="en-US" sz="2000" dirty="0" smtClean="0"/>
              <a:t>国</a:t>
            </a:r>
            <a:r>
              <a:rPr lang="en-US" altLang="zh-CN" sz="2000" dirty="0" smtClean="0"/>
              <a:t>/</a:t>
            </a:r>
            <a:r>
              <a:rPr lang="zh-CN" altLang="en-US" sz="2000" dirty="0" smtClean="0">
                <a:solidFill>
                  <a:srgbClr val="7030A0"/>
                </a:solidFill>
              </a:rPr>
              <a:t>德</a:t>
            </a:r>
            <a:r>
              <a:rPr lang="zh-CN" altLang="en-US" sz="2000" dirty="0" smtClean="0"/>
              <a:t>国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加拿大</a:t>
            </a:r>
            <a:r>
              <a:rPr lang="en-US" altLang="zh-CN" sz="2000" dirty="0" smtClean="0"/>
              <a:t>/</a:t>
            </a:r>
            <a:r>
              <a:rPr lang="zh-CN" altLang="en-US" sz="2000" dirty="0" smtClean="0">
                <a:solidFill>
                  <a:srgbClr val="FFC000"/>
                </a:solidFill>
              </a:rPr>
              <a:t>法</a:t>
            </a:r>
            <a:r>
              <a:rPr lang="zh-CN" altLang="en-US" sz="2000" dirty="0" smtClean="0"/>
              <a:t>国</a:t>
            </a:r>
            <a:r>
              <a:rPr lang="en-US" altLang="zh-CN" sz="2000" dirty="0" smtClean="0"/>
              <a:t>/</a:t>
            </a:r>
            <a:r>
              <a:rPr lang="zh-CN" altLang="en-US" sz="2000" dirty="0" smtClean="0">
                <a:solidFill>
                  <a:srgbClr val="00B050"/>
                </a:solidFill>
              </a:rPr>
              <a:t>日</a:t>
            </a:r>
            <a:r>
              <a:rPr lang="zh-CN" altLang="en-US" sz="2000" dirty="0" smtClean="0"/>
              <a:t>本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墨西哥</a:t>
            </a:r>
            <a:endParaRPr lang="en-US" altLang="zh-CN" sz="2000" dirty="0" smtClean="0"/>
          </a:p>
          <a:p>
            <a:pPr fontAlgn="b"/>
            <a:r>
              <a:rPr lang="zh-CN" altLang="en-US" sz="2000" dirty="0" smtClean="0"/>
              <a:t>英</a:t>
            </a:r>
            <a:r>
              <a:rPr lang="zh-CN" altLang="en-US" sz="2000" dirty="0"/>
              <a:t>文</a:t>
            </a:r>
            <a:r>
              <a:rPr lang="en-US" altLang="zh-CN" sz="2000" dirty="0" smtClean="0"/>
              <a:t>/</a:t>
            </a:r>
            <a:r>
              <a:rPr lang="zh-CN" altLang="en-US" sz="2000" b="0" i="0" u="none" strike="noStrike" dirty="0" smtClean="0">
                <a:solidFill>
                  <a:srgbClr val="FF0000"/>
                </a:solidFill>
                <a:effectLst/>
                <a:latin typeface="+mn-lt"/>
              </a:rPr>
              <a:t>韩</a:t>
            </a:r>
            <a:r>
              <a:rPr lang="zh-CN" altLang="en-US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文</a:t>
            </a:r>
            <a:r>
              <a:rPr lang="en-US" altLang="zh-CN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lang="zh-CN" altLang="en-US" sz="2000" dirty="0" smtClean="0">
                <a:solidFill>
                  <a:srgbClr val="7030A0"/>
                </a:solidFill>
              </a:rPr>
              <a:t>德</a:t>
            </a:r>
            <a:r>
              <a:rPr lang="zh-CN" altLang="en-US" sz="2000" dirty="0" smtClean="0">
                <a:solidFill>
                  <a:srgbClr val="000000"/>
                </a:solidFill>
              </a:rPr>
              <a:t>语</a:t>
            </a:r>
            <a:r>
              <a:rPr lang="en-US" altLang="zh-CN" sz="2000" dirty="0" smtClean="0">
                <a:solidFill>
                  <a:srgbClr val="000000"/>
                </a:solidFill>
              </a:rPr>
              <a:t>/</a:t>
            </a:r>
            <a:r>
              <a:rPr lang="zh-CN" altLang="en-US" sz="2000" b="0" i="0" u="none" strike="noStrike" dirty="0" smtClean="0">
                <a:solidFill>
                  <a:srgbClr val="00B050"/>
                </a:solidFill>
                <a:effectLst/>
                <a:latin typeface="+mn-lt"/>
              </a:rPr>
              <a:t>日</a:t>
            </a:r>
            <a:r>
              <a:rPr lang="zh-CN" altLang="en-US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文</a:t>
            </a:r>
            <a:r>
              <a:rPr lang="en-US" altLang="zh-CN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lang="zh-CN" altLang="en-US" sz="2000" dirty="0" smtClean="0"/>
              <a:t>英语</a:t>
            </a:r>
            <a:r>
              <a:rPr lang="en-US" altLang="zh-CN" sz="2000" dirty="0" smtClean="0"/>
              <a:t>/</a:t>
            </a:r>
            <a:r>
              <a:rPr lang="zh-CN" altLang="en-US" sz="2000" b="0" i="0" u="none" strike="noStrike" dirty="0" smtClean="0">
                <a:solidFill>
                  <a:srgbClr val="FF0000"/>
                </a:solidFill>
                <a:effectLst/>
                <a:latin typeface="+mn-lt"/>
              </a:rPr>
              <a:t>韩</a:t>
            </a:r>
            <a:r>
              <a:rPr lang="zh-CN" altLang="en-US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语</a:t>
            </a:r>
            <a:r>
              <a:rPr lang="en-US" altLang="zh-CN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lang="zh-CN" altLang="en-US" sz="2000" b="0" i="0" u="none" strike="noStrike" dirty="0" smtClean="0">
                <a:solidFill>
                  <a:srgbClr val="FFC000"/>
                </a:solidFill>
                <a:effectLst/>
                <a:latin typeface="+mn-lt"/>
              </a:rPr>
              <a:t>法</a:t>
            </a:r>
            <a:r>
              <a:rPr lang="zh-CN" altLang="en-US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语</a:t>
            </a:r>
            <a:r>
              <a:rPr lang="en-US" altLang="zh-CN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lang="zh-CN" altLang="en-US" sz="2000" dirty="0">
                <a:solidFill>
                  <a:srgbClr val="7030A0"/>
                </a:solidFill>
              </a:rPr>
              <a:t>德</a:t>
            </a:r>
            <a:r>
              <a:rPr lang="zh-CN" altLang="en-US" sz="2000" dirty="0">
                <a:solidFill>
                  <a:srgbClr val="000000"/>
                </a:solidFill>
              </a:rPr>
              <a:t>文</a:t>
            </a:r>
            <a:r>
              <a:rPr lang="en-US" altLang="zh-CN" sz="2000" dirty="0" smtClean="0">
                <a:solidFill>
                  <a:srgbClr val="000000"/>
                </a:solidFill>
              </a:rPr>
              <a:t>/</a:t>
            </a:r>
            <a:r>
              <a:rPr lang="zh-CN" altLang="en-US" sz="2000" b="0" i="0" u="none" strike="noStrike" dirty="0" smtClean="0">
                <a:solidFill>
                  <a:srgbClr val="00B050"/>
                </a:solidFill>
                <a:effectLst/>
                <a:latin typeface="+mn-lt"/>
              </a:rPr>
              <a:t>日</a:t>
            </a:r>
            <a:r>
              <a:rPr lang="zh-CN" altLang="en-US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语</a:t>
            </a:r>
            <a:r>
              <a:rPr lang="en-US" altLang="zh-CN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lang="zh-CN" altLang="en-US" sz="2000" b="0" i="0" u="none" strike="noStrike" dirty="0" smtClean="0">
                <a:solidFill>
                  <a:srgbClr val="FFC000"/>
                </a:solidFill>
                <a:effectLst/>
                <a:latin typeface="+mn-lt"/>
              </a:rPr>
              <a:t>法</a:t>
            </a:r>
            <a:r>
              <a:rPr lang="zh-CN" altLang="en-US" sz="20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>文</a:t>
            </a:r>
            <a:endParaRPr lang="en-US" sz="2000" b="0" i="0" u="none" strike="noStrike" dirty="0" smtClean="0">
              <a:solidFill>
                <a:srgbClr val="000000"/>
              </a:solidFill>
              <a:effectLst/>
              <a:latin typeface="+mn-lt"/>
            </a:endParaRPr>
          </a:p>
          <a:p>
            <a:pPr fontAlgn="b"/>
            <a:endParaRPr lang="en-US" sz="2000" dirty="0">
              <a:solidFill>
                <a:srgbClr val="000000"/>
              </a:solidFill>
            </a:endParaRPr>
          </a:p>
          <a:p>
            <a:pPr fontAlgn="b"/>
            <a:endParaRPr lang="en-US" sz="2400" b="0" i="0" u="none" strike="noStrike" dirty="0" smtClean="0">
              <a:solidFill>
                <a:srgbClr val="000000"/>
              </a:solidFill>
              <a:effectLst/>
              <a:latin typeface="+mn-lt"/>
            </a:endParaRPr>
          </a:p>
          <a:p>
            <a:pPr fontAlgn="b"/>
            <a:endParaRPr lang="en-US" altLang="zh-CN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07489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Countries: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64477" y="644188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Languages: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18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04800" y="0"/>
            <a:ext cx="3886200" cy="457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Introduce </a:t>
            </a:r>
            <a:r>
              <a:rPr lang="zh-CN" altLang="en-US" sz="2800" dirty="0" smtClean="0"/>
              <a:t>小明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609600"/>
            <a:ext cx="4648200" cy="990600"/>
          </a:xfrm>
        </p:spPr>
        <p:txBody>
          <a:bodyPr/>
          <a:lstStyle/>
          <a:p>
            <a:pPr marL="514350" indent="-514350" algn="l"/>
            <a:r>
              <a:rPr lang="en-US" altLang="zh-CN" sz="5400" dirty="0" smtClean="0">
                <a:solidFill>
                  <a:schemeClr val="tx1"/>
                </a:solidFill>
              </a:rPr>
              <a:t>1. </a:t>
            </a:r>
            <a:r>
              <a:rPr lang="zh-CN" altLang="en-US" sz="5400" dirty="0" smtClean="0">
                <a:solidFill>
                  <a:srgbClr val="FF0000"/>
                </a:solidFill>
              </a:rPr>
              <a:t>他</a:t>
            </a:r>
            <a:r>
              <a:rPr lang="zh-CN" altLang="en-US" sz="5400" dirty="0" smtClean="0">
                <a:solidFill>
                  <a:schemeClr val="tx1"/>
                </a:solidFill>
              </a:rPr>
              <a:t>叫</a:t>
            </a:r>
            <a:r>
              <a:rPr lang="zh-CN" altLang="en-US" sz="5400" dirty="0" smtClean="0">
                <a:solidFill>
                  <a:srgbClr val="00B050"/>
                </a:solidFill>
              </a:rPr>
              <a:t>小明</a:t>
            </a:r>
            <a:r>
              <a:rPr lang="zh-CN" altLang="en-US" sz="5400" dirty="0" smtClean="0">
                <a:solidFill>
                  <a:schemeClr val="tx1"/>
                </a:solidFill>
              </a:rPr>
              <a:t>。</a:t>
            </a:r>
            <a:endParaRPr lang="en-US" altLang="zh-CN" sz="5400" dirty="0" smtClean="0">
              <a:solidFill>
                <a:schemeClr val="tx1"/>
              </a:solidFill>
            </a:endParaRPr>
          </a:p>
          <a:p>
            <a:pPr marL="514350" indent="-514350"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0" y="1905000"/>
            <a:ext cx="45720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5400" dirty="0" smtClean="0"/>
              <a:t>2. </a:t>
            </a:r>
            <a:r>
              <a:rPr lang="zh-CN" altLang="en-US" sz="5400" dirty="0" smtClean="0">
                <a:solidFill>
                  <a:srgbClr val="FF0000"/>
                </a:solidFill>
              </a:rPr>
              <a:t>他</a:t>
            </a:r>
            <a:r>
              <a:rPr lang="zh-CN" altLang="en-US" sz="5400" dirty="0" smtClean="0">
                <a:solidFill>
                  <a:srgbClr val="7030A0"/>
                </a:solidFill>
              </a:rPr>
              <a:t>五</a:t>
            </a:r>
            <a:r>
              <a:rPr lang="zh-CN" altLang="en-US" sz="5400" dirty="0" smtClean="0"/>
              <a:t>岁</a:t>
            </a:r>
            <a:r>
              <a:rPr kumimoji="0" lang="zh-CN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en-US" altLang="zh-CN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0" y="3352800"/>
            <a:ext cx="45720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5400" dirty="0" smtClean="0"/>
              <a:t>3. </a:t>
            </a:r>
            <a:r>
              <a:rPr lang="zh-CN" altLang="en-US" sz="5400" dirty="0" smtClean="0">
                <a:solidFill>
                  <a:srgbClr val="FF0000"/>
                </a:solidFill>
              </a:rPr>
              <a:t>他</a:t>
            </a:r>
            <a:r>
              <a:rPr lang="zh-CN" altLang="en-US" sz="5400" dirty="0" smtClean="0"/>
              <a:t>是</a:t>
            </a:r>
            <a:r>
              <a:rPr lang="zh-CN" altLang="en-US" sz="5400" dirty="0" smtClean="0">
                <a:solidFill>
                  <a:srgbClr val="DE7E9C"/>
                </a:solidFill>
              </a:rPr>
              <a:t>中国</a:t>
            </a:r>
            <a:r>
              <a:rPr lang="zh-CN" altLang="en-US" sz="5400" dirty="0" smtClean="0"/>
              <a:t>人</a:t>
            </a:r>
            <a:r>
              <a:rPr kumimoji="0" lang="zh-CN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en-US" altLang="zh-CN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572000" y="4876800"/>
            <a:ext cx="45720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5400" dirty="0" smtClean="0"/>
              <a:t>4.</a:t>
            </a:r>
            <a:r>
              <a:rPr lang="zh-CN" altLang="en-US" sz="5400" dirty="0" smtClean="0">
                <a:solidFill>
                  <a:srgbClr val="FF0000"/>
                </a:solidFill>
              </a:rPr>
              <a:t>他</a:t>
            </a:r>
            <a:r>
              <a:rPr lang="zh-CN" altLang="en-US" sz="5400" dirty="0" smtClean="0"/>
              <a:t>会说</a:t>
            </a:r>
            <a:r>
              <a:rPr lang="zh-CN" altLang="en-US" sz="5400" dirty="0" smtClean="0">
                <a:solidFill>
                  <a:schemeClr val="accent3">
                    <a:lumMod val="75000"/>
                  </a:schemeClr>
                </a:solidFill>
              </a:rPr>
              <a:t>汉语</a:t>
            </a:r>
            <a:r>
              <a:rPr lang="zh-CN" altLang="en-US" sz="5400" dirty="0" smtClean="0"/>
              <a:t>和</a:t>
            </a:r>
            <a:r>
              <a:rPr lang="zh-CN" altLang="en-US" sz="5400" dirty="0" smtClean="0">
                <a:solidFill>
                  <a:schemeClr val="accent3">
                    <a:lumMod val="75000"/>
                  </a:schemeClr>
                </a:solidFill>
              </a:rPr>
              <a:t>英语</a:t>
            </a:r>
            <a:r>
              <a:rPr kumimoji="0" lang="zh-CN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en-US" altLang="zh-CN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1746" name="Picture 2" descr="http://t2.gstatic.com/images?q=tbn:ANd9GcS-GrURA6VjLbC718atNSVyjyeB-hA-RlkK1PV6kAnHQJjAESlXn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914400"/>
            <a:ext cx="1428750" cy="214312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62000" y="4343400"/>
            <a:ext cx="3048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Xiao </a:t>
            </a:r>
            <a:r>
              <a:rPr lang="en-US" dirty="0" err="1" smtClean="0"/>
              <a:t>ming</a:t>
            </a:r>
            <a:r>
              <a:rPr lang="en-US" dirty="0" smtClean="0"/>
              <a:t> </a:t>
            </a:r>
            <a:r>
              <a:rPr lang="zh-CN" altLang="en-US" dirty="0" smtClean="0"/>
              <a:t>小明</a:t>
            </a:r>
            <a:endParaRPr lang="en-US" altLang="zh-CN" dirty="0" smtClean="0"/>
          </a:p>
          <a:p>
            <a:pPr algn="ctr"/>
            <a:r>
              <a:rPr lang="en-US" dirty="0" smtClean="0"/>
              <a:t>5 years old</a:t>
            </a:r>
          </a:p>
          <a:p>
            <a:pPr algn="ctr"/>
            <a:r>
              <a:rPr lang="en-US" dirty="0" smtClean="0"/>
              <a:t>Chinese</a:t>
            </a:r>
          </a:p>
          <a:p>
            <a:pPr algn="ctr"/>
            <a:r>
              <a:rPr lang="en-US" dirty="0" smtClean="0"/>
              <a:t>Speaks Chinese &amp; English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273391" y="523757"/>
            <a:ext cx="6781800" cy="932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rot="5400000">
            <a:off x="999450" y="-998279"/>
            <a:ext cx="2743200" cy="47397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Use  4 sentences to introduce the following people in CHARACTERS . </a:t>
            </a:r>
          </a:p>
          <a:p>
            <a:endParaRPr lang="en-US" dirty="0" smtClean="0"/>
          </a:p>
          <a:p>
            <a:r>
              <a:rPr lang="en-US" b="1" u="sng" dirty="0" smtClean="0"/>
              <a:t>Hints:</a:t>
            </a:r>
          </a:p>
          <a:p>
            <a:endParaRPr lang="en-US" b="1" u="sng" dirty="0" smtClean="0"/>
          </a:p>
          <a:p>
            <a:pPr marL="342900" indent="-342900">
              <a:buAutoNum type="arabicPeriod"/>
            </a:pPr>
            <a:r>
              <a:rPr lang="en-US" dirty="0" smtClean="0"/>
              <a:t>He=</a:t>
            </a:r>
            <a:r>
              <a:rPr lang="zh-CN" altLang="en-US" dirty="0" smtClean="0"/>
              <a:t>他     </a:t>
            </a:r>
            <a:r>
              <a:rPr lang="en-US" altLang="zh-CN" dirty="0" smtClean="0"/>
              <a:t>she=</a:t>
            </a:r>
            <a:r>
              <a:rPr lang="zh-CN" altLang="en-US" dirty="0" smtClean="0"/>
              <a:t>她</a:t>
            </a:r>
            <a:endParaRPr lang="en-US" altLang="zh-CN" dirty="0" smtClean="0"/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dirty="0" smtClean="0"/>
              <a:t>Don’t use </a:t>
            </a:r>
            <a:r>
              <a:rPr lang="zh-CN" altLang="en-US" dirty="0" smtClean="0"/>
              <a:t>是 </a:t>
            </a:r>
            <a:r>
              <a:rPr lang="en-US" altLang="zh-CN" dirty="0" smtClean="0"/>
              <a:t>for age.</a:t>
            </a:r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Nationality= country + </a:t>
            </a:r>
            <a:r>
              <a:rPr lang="zh-CN" altLang="en-US" sz="1600" dirty="0" smtClean="0"/>
              <a:t>人</a:t>
            </a:r>
            <a:endParaRPr lang="en-US" altLang="zh-CN" sz="1600" dirty="0" smtClean="0"/>
          </a:p>
          <a:p>
            <a:pPr marL="342900" indent="-342900">
              <a:buAutoNum type="arabicPeriod"/>
            </a:pPr>
            <a:endParaRPr lang="en-US" altLang="zh-CN" sz="1600" dirty="0" smtClean="0"/>
          </a:p>
          <a:p>
            <a:pPr marL="342900" indent="-342900">
              <a:buAutoNum type="arabicPeriod"/>
            </a:pPr>
            <a:r>
              <a:rPr lang="en-US" altLang="zh-CN" dirty="0" smtClean="0"/>
              <a:t>For language, you can use </a:t>
            </a:r>
            <a:r>
              <a:rPr lang="zh-CN" altLang="en-US" dirty="0" smtClean="0"/>
              <a:t>文 </a:t>
            </a:r>
            <a:r>
              <a:rPr lang="en-US" altLang="zh-CN" dirty="0" smtClean="0"/>
              <a:t>or </a:t>
            </a:r>
            <a:r>
              <a:rPr lang="zh-CN" altLang="en-US" dirty="0" smtClean="0"/>
              <a:t>语</a:t>
            </a:r>
            <a:r>
              <a:rPr lang="en-US" altLang="zh-CN" dirty="0" smtClean="0"/>
              <a:t>.</a:t>
            </a:r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dirty="0" smtClean="0"/>
              <a:t>“And” is </a:t>
            </a:r>
            <a:r>
              <a:rPr lang="zh-CN" altLang="en-US" dirty="0" smtClean="0"/>
              <a:t>和</a:t>
            </a:r>
            <a:endParaRPr lang="en-US" b="1" u="sng" dirty="0" smtClean="0"/>
          </a:p>
          <a:p>
            <a:endParaRPr lang="en-US" b="1" u="sng" dirty="0" smtClean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7700665" y="528935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姓名：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dirty="0" smtClean="0"/>
              <a:t>Date: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9177" y="-527561"/>
            <a:ext cx="1379777" cy="24349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5662300" y="1318792"/>
            <a:ext cx="1723385" cy="177038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740930" y="3065678"/>
            <a:ext cx="3200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740930" y="2667000"/>
            <a:ext cx="0" cy="398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941330" y="0"/>
            <a:ext cx="0" cy="3065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5400000">
            <a:off x="7060313" y="177784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http://www.purposegames.com/game/pick-the-country-game</a:t>
            </a:r>
          </a:p>
        </p:txBody>
      </p:sp>
    </p:spTree>
    <p:extLst>
      <p:ext uri="{BB962C8B-B14F-4D97-AF65-F5344CB8AC3E}">
        <p14:creationId xmlns:p14="http://schemas.microsoft.com/office/powerpoint/2010/main" val="3078921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0"/>
            <a:ext cx="4565930" cy="6280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19200" y="457200"/>
            <a:ext cx="2743200" cy="61247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Use the 4 sentences that shown in the previous slide to finish this work sheet.</a:t>
            </a:r>
          </a:p>
          <a:p>
            <a:r>
              <a:rPr lang="en-US" dirty="0" smtClean="0"/>
              <a:t>You need to introduce the following people in CHARACTERS . </a:t>
            </a:r>
          </a:p>
          <a:p>
            <a:endParaRPr lang="en-US" dirty="0" smtClean="0"/>
          </a:p>
          <a:p>
            <a:r>
              <a:rPr lang="en-US" b="1" u="sng" dirty="0" smtClean="0"/>
              <a:t>Hints:</a:t>
            </a:r>
          </a:p>
          <a:p>
            <a:endParaRPr lang="en-US" b="1" u="sng" dirty="0" smtClean="0"/>
          </a:p>
          <a:p>
            <a:pPr marL="342900" indent="-342900">
              <a:buAutoNum type="arabicPeriod"/>
            </a:pPr>
            <a:r>
              <a:rPr lang="en-US" dirty="0" smtClean="0"/>
              <a:t>He=</a:t>
            </a:r>
            <a:r>
              <a:rPr lang="zh-CN" altLang="en-US" dirty="0" smtClean="0"/>
              <a:t>他     </a:t>
            </a:r>
            <a:r>
              <a:rPr lang="en-US" altLang="zh-CN" dirty="0" smtClean="0"/>
              <a:t>she=</a:t>
            </a:r>
            <a:r>
              <a:rPr lang="zh-CN" altLang="en-US" dirty="0" smtClean="0"/>
              <a:t>她</a:t>
            </a:r>
            <a:endParaRPr lang="en-US" altLang="zh-CN" dirty="0" smtClean="0"/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dirty="0" smtClean="0"/>
              <a:t>Don’t use </a:t>
            </a:r>
            <a:r>
              <a:rPr lang="zh-CN" altLang="en-US" dirty="0" smtClean="0"/>
              <a:t>是 </a:t>
            </a:r>
            <a:r>
              <a:rPr lang="en-US" altLang="zh-CN" dirty="0" smtClean="0"/>
              <a:t>for age.</a:t>
            </a:r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Nationality= country + </a:t>
            </a:r>
            <a:r>
              <a:rPr lang="zh-CN" altLang="en-US" sz="1600" dirty="0" smtClean="0"/>
              <a:t>人</a:t>
            </a:r>
            <a:endParaRPr lang="en-US" altLang="zh-CN" sz="1600" dirty="0" smtClean="0"/>
          </a:p>
          <a:p>
            <a:pPr marL="342900" indent="-342900">
              <a:buAutoNum type="arabicPeriod"/>
            </a:pPr>
            <a:endParaRPr lang="en-US" altLang="zh-CN" sz="1600" dirty="0" smtClean="0"/>
          </a:p>
          <a:p>
            <a:pPr marL="342900" indent="-342900">
              <a:buAutoNum type="arabicPeriod"/>
            </a:pPr>
            <a:r>
              <a:rPr lang="en-US" altLang="zh-CN" dirty="0" smtClean="0"/>
              <a:t>For language, you can use </a:t>
            </a:r>
            <a:r>
              <a:rPr lang="zh-CN" altLang="en-US" dirty="0" smtClean="0"/>
              <a:t>文 </a:t>
            </a:r>
            <a:r>
              <a:rPr lang="en-US" altLang="zh-CN" dirty="0" smtClean="0"/>
              <a:t>or </a:t>
            </a:r>
            <a:r>
              <a:rPr lang="zh-CN" altLang="en-US" dirty="0" smtClean="0"/>
              <a:t>语</a:t>
            </a:r>
            <a:r>
              <a:rPr lang="en-US" altLang="zh-CN" dirty="0" smtClean="0"/>
              <a:t>.</a:t>
            </a:r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dirty="0" smtClean="0"/>
              <a:t>“And” is </a:t>
            </a:r>
            <a:r>
              <a:rPr lang="zh-CN" altLang="en-US" dirty="0" smtClean="0"/>
              <a:t>和</a:t>
            </a:r>
            <a:endParaRPr lang="en-US" altLang="zh-CN" dirty="0" smtClean="0"/>
          </a:p>
          <a:p>
            <a:pPr marL="342900" indent="-342900"/>
            <a:endParaRPr lang="en-US" dirty="0" smtClean="0"/>
          </a:p>
          <a:p>
            <a:endParaRPr lang="en-US" b="1" u="sng" dirty="0" smtClean="0"/>
          </a:p>
          <a:p>
            <a:endParaRPr lang="en-US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64310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447800" y="0"/>
          <a:ext cx="6096000" cy="142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524000" y="1828800"/>
          <a:ext cx="6096000" cy="142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524000" y="3352800"/>
          <a:ext cx="6096000" cy="142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447800" y="5105400"/>
          <a:ext cx="6096000" cy="142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680118"/>
            <a:ext cx="90678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dirty="0" smtClean="0"/>
              <a:t>DO NOW (translate to characters)</a:t>
            </a:r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216693"/>
            <a:ext cx="9144000" cy="2745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" y="1524000"/>
            <a:ext cx="90678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I am American, I speak English.</a:t>
            </a:r>
          </a:p>
          <a:p>
            <a:pPr algn="l"/>
            <a:endParaRPr lang="en-US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070787"/>
            <a:ext cx="90678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6000" dirty="0" smtClean="0"/>
              <a:t>我是美国人，我说英文。</a:t>
            </a:r>
            <a:endParaRPr lang="en-US" sz="60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343400"/>
            <a:ext cx="90678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Her friend is Australian, he can speak English and Chinese.</a:t>
            </a:r>
          </a:p>
          <a:p>
            <a:pPr algn="l"/>
            <a:endParaRPr lang="en-US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5410200"/>
            <a:ext cx="90678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6000" dirty="0"/>
              <a:t>她的朋友是澳大利亚人，他会说英语和汉语。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3348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825</Words>
  <Application>Microsoft Office PowerPoint</Application>
  <PresentationFormat>On-screen Show (4:3)</PresentationFormat>
  <Paragraphs>200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宋体</vt:lpstr>
      <vt:lpstr>Arial</vt:lpstr>
      <vt:lpstr>Calibri</vt:lpstr>
      <vt:lpstr>Office Theme</vt:lpstr>
      <vt:lpstr>PowerPoint Presentation</vt:lpstr>
      <vt:lpstr>can</vt:lpstr>
      <vt:lpstr>PowerPoint Presentation</vt:lpstr>
      <vt:lpstr>Introduce 小明</vt:lpstr>
      <vt:lpstr>PowerPoint Presentation</vt:lpstr>
      <vt:lpstr>http://www.purposegames.com/game/pick-the-country-game</vt:lpstr>
      <vt:lpstr>PowerPoint Presentation</vt:lpstr>
      <vt:lpstr>PowerPoint Presentation</vt:lpstr>
      <vt:lpstr>PowerPoint Presentation</vt:lpstr>
      <vt:lpstr>To answer “ yes.”</vt:lpstr>
      <vt:lpstr>To answer “no”</vt:lpstr>
      <vt:lpstr>Use 得 (de) to describing language ability (express compliments)</vt:lpstr>
      <vt:lpstr>very</vt:lpstr>
      <vt:lpstr>PowerPoint Presentation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Feng</dc:creator>
  <cp:lastModifiedBy>Feng, Jia</cp:lastModifiedBy>
  <cp:revision>35</cp:revision>
  <cp:lastPrinted>2015-10-05T16:20:56Z</cp:lastPrinted>
  <dcterms:created xsi:type="dcterms:W3CDTF">2014-10-13T18:59:13Z</dcterms:created>
  <dcterms:modified xsi:type="dcterms:W3CDTF">2015-10-26T12:15:31Z</dcterms:modified>
</cp:coreProperties>
</file>