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diagrams/layout3.xml" ContentType="application/vnd.openxmlformats-officedocument.drawingml.diagramLayout+xml"/>
  <Override PartName="/ppt/ink/ink10.xml" ContentType="application/inkml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ink/ink9.xml" ContentType="application/inkml+xml"/>
  <Override PartName="/ppt/ink/ink19.xml" ContentType="application/inkml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ink/ink1.xml" ContentType="application/inkml+xml"/>
  <Override PartName="/ppt/ink/ink13.xml" ContentType="application/inkml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ink/ink11.xml" ContentType="application/inkml+xml"/>
  <Override PartName="/ppt/ink/ink2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95" r:id="rId3"/>
    <p:sldId id="296" r:id="rId4"/>
    <p:sldId id="299" r:id="rId5"/>
    <p:sldId id="307" r:id="rId6"/>
    <p:sldId id="308" r:id="rId7"/>
    <p:sldId id="285" r:id="rId8"/>
    <p:sldId id="286" r:id="rId9"/>
    <p:sldId id="292" r:id="rId10"/>
    <p:sldId id="309" r:id="rId11"/>
    <p:sldId id="289" r:id="rId12"/>
    <p:sldId id="314" r:id="rId13"/>
    <p:sldId id="310" r:id="rId14"/>
    <p:sldId id="313" r:id="rId15"/>
    <p:sldId id="290" r:id="rId16"/>
    <p:sldId id="311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尺子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笔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橡皮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/>
      <dgm:spPr/>
      <dgm:t>
        <a:bodyPr/>
        <a:lstStyle/>
        <a:p>
          <a:r>
            <a:rPr lang="zh-CN" altLang="en-US" dirty="0" smtClean="0"/>
            <a:t>水果</a:t>
          </a:r>
          <a:endParaRPr lang="en-US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 custLinFactNeighborX="-2222" custLinFactNeighborY="-3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X="621" custLinFactNeighborY="2083"/>
      <dgm:spPr/>
    </dgm:pt>
  </dgm:ptLst>
  <dgm:cxnLst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25258EFC-F6E9-4ED9-BF98-9DBB13E7F0C4}" type="presOf" srcId="{3BC5C532-8920-4EFF-936C-096226BEE98F}" destId="{EBAF3893-B2FE-43BB-9946-ABE4F5169409}" srcOrd="0" destOrd="0" presId="urn:microsoft.com/office/officeart/2005/8/layout/funnel1"/>
    <dgm:cxn modelId="{B21E4C2C-917B-484E-A062-14378F3DEB1F}" type="presOf" srcId="{27DA2C11-DE7A-4628-8C77-92772553E934}" destId="{FE9D14F9-7FFC-4BF7-AEE4-577C74C39716}" srcOrd="0" destOrd="0" presId="urn:microsoft.com/office/officeart/2005/8/layout/funnel1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CBBC269D-DB44-46B5-9849-0D02797D2510}" type="presOf" srcId="{71DD7A6D-BB64-4ECD-B38C-95C645BFC729}" destId="{55C7C2D0-97AC-4A76-ACC3-78B585AA9831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B5B75F36-D751-473C-B9E3-BA8E3984E761}" type="presOf" srcId="{363F7AEE-1C9B-43B1-A26A-109AF640708A}" destId="{3433C436-FD65-4C4A-8FE4-FBDB2758A950}" srcOrd="0" destOrd="0" presId="urn:microsoft.com/office/officeart/2005/8/layout/funnel1"/>
    <dgm:cxn modelId="{A59414C7-355B-45F0-9E53-0E9B8E0F2E6C}" type="presOf" srcId="{7393010F-AEE1-4383-8AD3-CE838885C672}" destId="{76E11607-7012-43C0-B9C0-2505A471BED0}" srcOrd="0" destOrd="0" presId="urn:microsoft.com/office/officeart/2005/8/layout/funnel1"/>
    <dgm:cxn modelId="{BA93D891-F976-461D-8BDE-717242017791}" type="presParOf" srcId="{FE9D14F9-7FFC-4BF7-AEE4-577C74C39716}" destId="{3034A2F5-8D50-4B3F-8F22-6FB00C1C1AB9}" srcOrd="0" destOrd="0" presId="urn:microsoft.com/office/officeart/2005/8/layout/funnel1"/>
    <dgm:cxn modelId="{58706D00-C0C5-413E-B874-92D7D60A7E31}" type="presParOf" srcId="{FE9D14F9-7FFC-4BF7-AEE4-577C74C39716}" destId="{321858B0-7757-4CD1-B6E7-6A0DF61CED1F}" srcOrd="1" destOrd="0" presId="urn:microsoft.com/office/officeart/2005/8/layout/funnel1"/>
    <dgm:cxn modelId="{1A6D1FA3-4CF7-4F59-8414-32BF3E704DC5}" type="presParOf" srcId="{FE9D14F9-7FFC-4BF7-AEE4-577C74C39716}" destId="{3433C436-FD65-4C4A-8FE4-FBDB2758A950}" srcOrd="2" destOrd="0" presId="urn:microsoft.com/office/officeart/2005/8/layout/funnel1"/>
    <dgm:cxn modelId="{4164D9C7-CB25-4F4E-982D-E9A75E059F12}" type="presParOf" srcId="{FE9D14F9-7FFC-4BF7-AEE4-577C74C39716}" destId="{55C7C2D0-97AC-4A76-ACC3-78B585AA9831}" srcOrd="3" destOrd="0" presId="urn:microsoft.com/office/officeart/2005/8/layout/funnel1"/>
    <dgm:cxn modelId="{F9780163-F8E9-4593-9E08-058015B67EC1}" type="presParOf" srcId="{FE9D14F9-7FFC-4BF7-AEE4-577C74C39716}" destId="{76E11607-7012-43C0-B9C0-2505A471BED0}" srcOrd="4" destOrd="0" presId="urn:microsoft.com/office/officeart/2005/8/layout/funnel1"/>
    <dgm:cxn modelId="{6BACA45A-0045-4E3B-B334-78C80AC02F9C}" type="presParOf" srcId="{FE9D14F9-7FFC-4BF7-AEE4-577C74C39716}" destId="{EBAF3893-B2FE-43BB-9946-ABE4F5169409}" srcOrd="5" destOrd="0" presId="urn:microsoft.com/office/officeart/2005/8/layout/funnel1"/>
    <dgm:cxn modelId="{6D409448-2039-42E0-9107-1BD211F812B5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游泳池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学校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smtClean="0"/>
            <a:t>图书馆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/>
      <dgm:spPr/>
      <dgm:t>
        <a:bodyPr/>
        <a:lstStyle/>
        <a:p>
          <a:r>
            <a:rPr lang="zh-CN" altLang="en-US" dirty="0" smtClean="0"/>
            <a:t>家</a:t>
          </a:r>
          <a:endParaRPr lang="en-US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X="-3571" custLinFactNeighborY="-2381"/>
      <dgm:spPr/>
    </dgm:pt>
  </dgm:ptLst>
  <dgm:cxnLst>
    <dgm:cxn modelId="{5B171AF9-7057-4474-BC96-8E209348DAB4}" type="presOf" srcId="{71DD7A6D-BB64-4ECD-B38C-95C645BFC729}" destId="{55C7C2D0-97AC-4A76-ACC3-78B585AA9831}" srcOrd="0" destOrd="0" presId="urn:microsoft.com/office/officeart/2005/8/layout/funnel1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A897E097-3F6C-48AB-A7FA-2652CFCFA5B6}" type="presOf" srcId="{27DA2C11-DE7A-4628-8C77-92772553E934}" destId="{FE9D14F9-7FFC-4BF7-AEE4-577C74C39716}" srcOrd="0" destOrd="0" presId="urn:microsoft.com/office/officeart/2005/8/layout/funnel1"/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55D84C4A-B590-41DC-8062-79A1366B4326}" type="presOf" srcId="{3BC5C532-8920-4EFF-936C-096226BEE98F}" destId="{EBAF3893-B2FE-43BB-9946-ABE4F5169409}" srcOrd="0" destOrd="0" presId="urn:microsoft.com/office/officeart/2005/8/layout/funnel1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4A4AD939-4204-4ECD-BA30-4FC0AE8E8C19}" type="presOf" srcId="{363F7AEE-1C9B-43B1-A26A-109AF640708A}" destId="{3433C436-FD65-4C4A-8FE4-FBDB2758A950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C7B41F58-A828-442B-9B5A-2A85091C807A}" type="presOf" srcId="{7393010F-AEE1-4383-8AD3-CE838885C672}" destId="{76E11607-7012-43C0-B9C0-2505A471BED0}" srcOrd="0" destOrd="0" presId="urn:microsoft.com/office/officeart/2005/8/layout/funnel1"/>
    <dgm:cxn modelId="{34BD817C-4B22-4293-A097-1B8C09F9A59A}" type="presParOf" srcId="{FE9D14F9-7FFC-4BF7-AEE4-577C74C39716}" destId="{3034A2F5-8D50-4B3F-8F22-6FB00C1C1AB9}" srcOrd="0" destOrd="0" presId="urn:microsoft.com/office/officeart/2005/8/layout/funnel1"/>
    <dgm:cxn modelId="{412DE460-70D5-45B2-8D3C-6113A1DAA298}" type="presParOf" srcId="{FE9D14F9-7FFC-4BF7-AEE4-577C74C39716}" destId="{321858B0-7757-4CD1-B6E7-6A0DF61CED1F}" srcOrd="1" destOrd="0" presId="urn:microsoft.com/office/officeart/2005/8/layout/funnel1"/>
    <dgm:cxn modelId="{D15B6BC8-D938-4334-9648-E6079BD7ECAC}" type="presParOf" srcId="{FE9D14F9-7FFC-4BF7-AEE4-577C74C39716}" destId="{3433C436-FD65-4C4A-8FE4-FBDB2758A950}" srcOrd="2" destOrd="0" presId="urn:microsoft.com/office/officeart/2005/8/layout/funnel1"/>
    <dgm:cxn modelId="{3CC491BF-3A0F-4E08-8B24-48120C39EA35}" type="presParOf" srcId="{FE9D14F9-7FFC-4BF7-AEE4-577C74C39716}" destId="{55C7C2D0-97AC-4A76-ACC3-78B585AA9831}" srcOrd="3" destOrd="0" presId="urn:microsoft.com/office/officeart/2005/8/layout/funnel1"/>
    <dgm:cxn modelId="{B00FFAC0-E5D2-458E-8E04-A0C799D0B79B}" type="presParOf" srcId="{FE9D14F9-7FFC-4BF7-AEE4-577C74C39716}" destId="{76E11607-7012-43C0-B9C0-2505A471BED0}" srcOrd="4" destOrd="0" presId="urn:microsoft.com/office/officeart/2005/8/layout/funnel1"/>
    <dgm:cxn modelId="{2A31E709-8B0D-4DB8-B37F-6184110A1022}" type="presParOf" srcId="{FE9D14F9-7FFC-4BF7-AEE4-577C74C39716}" destId="{EBAF3893-B2FE-43BB-9946-ABE4F5169409}" srcOrd="5" destOrd="0" presId="urn:microsoft.com/office/officeart/2005/8/layout/funnel1"/>
    <dgm:cxn modelId="{1C71E057-7951-4E29-B8FA-0F84DFEE20EC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运动鞋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皮鞋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凉鞋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/>
      <dgm:spPr/>
      <dgm:t>
        <a:bodyPr/>
        <a:lstStyle/>
        <a:p>
          <a:r>
            <a:rPr lang="zh-CN" altLang="en-US" dirty="0" smtClean="0"/>
            <a:t>动物</a:t>
          </a:r>
          <a:endParaRPr lang="en-US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 custScaleX="117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X="0" custLinFactNeighborY="595"/>
      <dgm:spPr/>
    </dgm:pt>
  </dgm:ptLst>
  <dgm:cxnLst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E9B5F513-268B-403E-AAE4-B37D7DED7206}" type="presOf" srcId="{71DD7A6D-BB64-4ECD-B38C-95C645BFC729}" destId="{55C7C2D0-97AC-4A76-ACC3-78B585AA9831}" srcOrd="0" destOrd="0" presId="urn:microsoft.com/office/officeart/2005/8/layout/funnel1"/>
    <dgm:cxn modelId="{E82BFCEA-E609-438A-9F1B-038014E2BC6C}" type="presOf" srcId="{3BC5C532-8920-4EFF-936C-096226BEE98F}" destId="{EBAF3893-B2FE-43BB-9946-ABE4F5169409}" srcOrd="0" destOrd="0" presId="urn:microsoft.com/office/officeart/2005/8/layout/funnel1"/>
    <dgm:cxn modelId="{00B52F36-B3C3-42EC-B211-DBCE1143819A}" type="presOf" srcId="{27DA2C11-DE7A-4628-8C77-92772553E934}" destId="{FE9D14F9-7FFC-4BF7-AEE4-577C74C39716}" srcOrd="0" destOrd="0" presId="urn:microsoft.com/office/officeart/2005/8/layout/funnel1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7EA26564-767F-4E66-944C-337C11C8BA8B}" type="presOf" srcId="{7393010F-AEE1-4383-8AD3-CE838885C672}" destId="{76E11607-7012-43C0-B9C0-2505A471BED0}" srcOrd="0" destOrd="0" presId="urn:microsoft.com/office/officeart/2005/8/layout/funnel1"/>
    <dgm:cxn modelId="{81D9BAA9-7703-49CF-A14C-2C5F3D6494D1}" type="presOf" srcId="{363F7AEE-1C9B-43B1-A26A-109AF640708A}" destId="{3433C436-FD65-4C4A-8FE4-FBDB2758A950}" srcOrd="0" destOrd="0" presId="urn:microsoft.com/office/officeart/2005/8/layout/funnel1"/>
    <dgm:cxn modelId="{B06B5823-E7E4-4E19-9A77-39ABEDD34B28}" type="presParOf" srcId="{FE9D14F9-7FFC-4BF7-AEE4-577C74C39716}" destId="{3034A2F5-8D50-4B3F-8F22-6FB00C1C1AB9}" srcOrd="0" destOrd="0" presId="urn:microsoft.com/office/officeart/2005/8/layout/funnel1"/>
    <dgm:cxn modelId="{EB1AADA0-C698-4E6A-90EC-70BBFCEB8681}" type="presParOf" srcId="{FE9D14F9-7FFC-4BF7-AEE4-577C74C39716}" destId="{321858B0-7757-4CD1-B6E7-6A0DF61CED1F}" srcOrd="1" destOrd="0" presId="urn:microsoft.com/office/officeart/2005/8/layout/funnel1"/>
    <dgm:cxn modelId="{59682420-4CAD-498B-A41B-7302801CB8EB}" type="presParOf" srcId="{FE9D14F9-7FFC-4BF7-AEE4-577C74C39716}" destId="{3433C436-FD65-4C4A-8FE4-FBDB2758A950}" srcOrd="2" destOrd="0" presId="urn:microsoft.com/office/officeart/2005/8/layout/funnel1"/>
    <dgm:cxn modelId="{1463D918-F76D-45D3-9ADA-5C54461D6F65}" type="presParOf" srcId="{FE9D14F9-7FFC-4BF7-AEE4-577C74C39716}" destId="{55C7C2D0-97AC-4A76-ACC3-78B585AA9831}" srcOrd="3" destOrd="0" presId="urn:microsoft.com/office/officeart/2005/8/layout/funnel1"/>
    <dgm:cxn modelId="{A479076B-1C5B-4E37-AB0F-203976EB0C21}" type="presParOf" srcId="{FE9D14F9-7FFC-4BF7-AEE4-577C74C39716}" destId="{76E11607-7012-43C0-B9C0-2505A471BED0}" srcOrd="4" destOrd="0" presId="urn:microsoft.com/office/officeart/2005/8/layout/funnel1"/>
    <dgm:cxn modelId="{287EB7CB-20FD-4C9F-BBEB-3FE407653676}" type="presParOf" srcId="{FE9D14F9-7FFC-4BF7-AEE4-577C74C39716}" destId="{EBAF3893-B2FE-43BB-9946-ABE4F5169409}" srcOrd="5" destOrd="0" presId="urn:microsoft.com/office/officeart/2005/8/layout/funnel1"/>
    <dgm:cxn modelId="{56BDC987-F365-43F8-B379-266ABD9FE650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水果</a:t>
          </a:r>
          <a:endParaRPr lang="en-US" sz="15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橡皮</a:t>
          </a:r>
          <a:endParaRPr lang="en-US" sz="1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笔</a:t>
          </a:r>
          <a:endParaRPr lang="en-US" sz="1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47801" y="609602"/>
          <a:ext cx="685800" cy="685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尺子</a:t>
          </a:r>
          <a:endParaRPr lang="en-US" sz="1700" kern="1200" dirty="0"/>
        </a:p>
      </dsp:txBody>
      <dsp:txXfrm>
        <a:off x="1548234" y="710035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70449" y="533394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家</a:t>
          </a:r>
          <a:endParaRPr lang="en-US" sz="15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/>
            <a:t>图书馆</a:t>
          </a:r>
          <a:endParaRPr lang="en-US" sz="15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学校</a:t>
          </a:r>
          <a:endParaRPr lang="en-US" sz="15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63040" y="636828"/>
          <a:ext cx="685800" cy="68580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游泳池</a:t>
          </a:r>
          <a:endParaRPr lang="en-US" sz="1500" kern="1200" dirty="0"/>
        </a:p>
      </dsp:txBody>
      <dsp:txXfrm>
        <a:off x="1563473" y="737261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381009" y="457199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动物</a:t>
          </a:r>
          <a:endParaRPr lang="en-US" sz="15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凉鞋</a:t>
          </a:r>
          <a:endParaRPr lang="en-US" sz="15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皮鞋</a:t>
          </a:r>
          <a:endParaRPr lang="en-US" sz="15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02079" y="636828"/>
          <a:ext cx="807721" cy="6858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运动鞋</a:t>
          </a:r>
          <a:endParaRPr lang="en-US" sz="1500" kern="1200" dirty="0"/>
        </a:p>
      </dsp:txBody>
      <dsp:txXfrm>
        <a:off x="1520367" y="737261"/>
        <a:ext cx="571145" cy="484934"/>
      </dsp:txXfrm>
    </dsp:sp>
    <dsp:sp modelId="{177B2A07-EE5F-41BA-A744-CF8521D13C57}">
      <dsp:nvSpPr>
        <dsp:cNvPr id="0" name=""/>
        <dsp:cNvSpPr/>
      </dsp:nvSpPr>
      <dsp:spPr>
        <a:xfrm>
          <a:off x="457200" y="507995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0:59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13484 1842,'0'0,"0"-39,39 39,39 0,-38 0,38 0,-39 0,0 0,40 0,38 0,-77 0,-40 0,78 0,0 0,-38 0,-1 0,39 0,-39 0,1 0,-1 0,0 0,0 0,0 0,-39 0,40 0,-1 0,-39 0,39 0,-39 0,39 0,0 0,-39 0,40 0,-1 0,0 0,39 0,-78 0,40 0,-40 0,78 0,-78 0,39 0,-39 0,39 0,-39 0,40 0,-1 0,-39 0,39 0,-39 0,39 0,0 0,-39 0,40 0,-40 0,39 0,-39 0,39 0,0 0,-39 0,39 0,-39 0,0 0,39 0,1 0,-40 0,0 0,39 0,-39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7T19:01:51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12049 7811,'0'-24,"24"24,-24-24,23 24,1-24,0 24,0 0,0 0,-1-24,1 24,0 0,0 0,0 0,-24-24,24 24,-1 0,1 0,0 0,-24 24,24-24,-24 24,0 0,0 0,0 0,0-1,0 1,0 0,0 0,-24-24,24 24,-24-1,24 1,0 0,0 0,-24-24,24 24,-23-1,23 1,-24-24,24 24,-24-24,24 24,-24-24,0 0,0 0,24 24,-23-24,23-24,-24 24,24-24,-24 24,24-24,0 0,-24 24,24-23,0-1,0 0,0 0,0 0,0 1,24 23,-24-24,24 24,0 0,-1 0,-23 24,24-24,-24 23,0 1,0 0,0 0,-24 0,24-1,-23 1,-1 0,0-24,24 24,-24-24,0 24,48-24,-24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7T19:01:52.4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12001 8977,'24'0,"-24"-23,24 23,0-24,23 24,-23-24,0 24,0 0,23 0,-23-24,0 24,0 0,0-24,-1 24,1 0,0 0,0 0,-24 24,24-24,-24 24,0 0,0 0,-24-24,24 23,0 1,-24-24,24 24,0 0,-24 0,24-1,0 1,0 0,0 0,0 0,0-1,0 1,24 0,-24 0,0 0,0 0,0-1,0 1,-24-24,0 0,24-24,-23 24,-1 0,0-23,0 23,0-24,0 24,24-24,-23 24,-1 0,24-24,-24 24,0-24,0 24,1-24,-1 24,0-23,24 46,0-46,24 23,0 0,-1 0,1 0,0 0,0 0,0 0,-1 0,1-24,0 48,-24-48,0 48,-24-24,0 23,1-23,23 24,-24-24,24 24,-24-24,24 24,-24-24,24 24,0 0,0-24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7T19:01:54.2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11977 10097,'24'0,"-24"-24,24 24,0-24,0 24,-1 0,1-24,0 24,0 0,0 0,-1-24,1 24,0 0,0 0,0 0,0 0,-24 24,0 0,0 0,0 0,0-1,0 1,0 0,0 0,0 0,0-1,0 1,0 0,0 0,23 0,-46-1,23 1,-24-24,24 24,-24-24,0 0,0 0,0 0,1-24,-1 24,0 0,0 0,24-24,-24 24,1 0,23-23,-24 23,24-24,-24 24,24-24,-24 0,48 24,-24-24,24 24,0 0,-1 0,1 0,0-23,0 23,0 0,-1 0,1 0,-24 23,24-23,0-23,0 46,-48-23,48 0,0-23,-1 23,1-24,0 24,0 0,-24-24,24 24,-24-24,0 48,-24-24,24 24,0 0,-24-24,24 23,0 1,0 0,24-24,-24 24,0-24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7T19:01:56.4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17049 7644,'24'0,"-24"-24,24 24,0 0,-24-24,24 24,-1 0,1 0,0 0,0 0,0 0,-24-24,24 48,-1-24,1 0,0 0,-24 24,24-24,-24 24,0 0,24-24,-24 23,0 1,23 0,-23 0,24 0,-24 0,0-1,24 1,-24 0,24 0,-24 0,0-1,0 1,0 0,0 0,0 0,0-1,0 1,-24 0,24 0,-24 0,24 0,-24-1,1 1,-1 0,0 0,0 0,0-24,1 23,-1-23,0 0,0 0,0 0,0 0,24-23,-23 23,23-24,0 0,-24 24,24-24,0 0,0 1,24-1,-24 0,23 0,-23 0,24 24,-24-24,24 1,0-1,-24 0,24 0,-24 0,24 24,-1-23,1-1,0 0,0 24,0-24,-1 24,1 0,0 0,0 0,0 0,-24 24,23-24,1 24,0 0,0-24,-24 23,24-23,-24 24,24 0,-1 0,-23 0,24-24,-24 23,0 1,24 0,-48 0,24 0,-24-24,24 24,-23-24,-1 0,0 0,0 0,0 0,0 0,1-24,-1 24,0 0,24-24,-24 24,24-24,0 0,0 0,0 1,0-1,0 48,0-48,0 48,24-1,-24 1,0 0,24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7T19:01:57.7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17192 9239,'24'0,"-24"-24,24 1,-24-1,24 0,-24 0,24 0,-24 1,0-1,0 0,23 24,-23-24,0 0,24 1,-24-1,24 0,0 0,0 0,-1 24,1 24,0-24,-24 24,24 0,0-24,-24 24,23-1,1 1,-24 0,24 0,-24 0,24-1,-24 1,0 0,24 0,-24 0,0-1,0 1,-24 0,24 0,-24-24,24 24,-24-24,0 24,1-24,-1-24,0 24,0 0,0-24,24 0,-23 0,23 0,0 1,23-1,-23 0,24 24,0 0,0 0,0 0,-1 0,1 0,0 0,0 24,0-24,-24 24,0-1,0 1,0 0,0 0,-24-24,24 24,-24-24,0 0,0 24,1-24,-1 0,0 0,0 0,0 0,24-24,-23 24,-1 0,24-24,0 0,24 24,-24-24,23 24,1 0,0 0,0 24,0-24,-24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7T19:01:58.8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17240 10263,'24'0,"-24"-24,24 24,-24-23,23 23,-23-24,0 0,24 24,-24-24,24 24,-24-24,24 1,0-1,-1 0,1 24,-24-24,24 24,0 24,0-24,-1 0,1 24,-24 0,24-24,-24 23,24 1,-24 0,0 0,0 0,24-1,-24 1,0 0,0 0,-24 0,24-1,0 1,-24-24,24 24,-24-24,0 24,1-24,23-24,-24 24,0 0,0-24,0 24,1-24,23 1,-24 23,24-24,-24 0,24 0,0 0,0 1,24 23,0 0,-24 23,23-23,1 24,-24 0,0 0,-24-24,24 24,-23-24,23 23,-24-23,24 24,-24-24,24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8-14T11:57:57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17521 2586,'0'0,"0"0,39 0,1 0,38 0,-39-39,0 39,-39 0,40 0,-40 0,39 0,0 0,-39 0,39 0,-39 0,39 0,-39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8-14T11:57:59.6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13131 4586,'0'0,"39"0,0 0,1 0,38 0,-78 0,39 0,-39 0,39 0,1 0,-40 0,39 0,-39 0,39 0,-39 0,39 0,0 0,-39 0,40 0,-40 0,39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8-14T11:58:01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14150 8349,'39'0,"1"0,-1 0,0 0,0 0,40 39,117 39,-118-39,40 1,-118-40,39 0,-39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8-14T11:58:03.5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9995 12111,'0'0,"0"0,39 0,40 0,-40 0,-39 0,39 0,0 0,-39 0,40 0,-40 0,39 0,0 0,-39 0,39 0,-39 0,39 0,-39 0,0 0,40 0,-1 0,-39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1:00.9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13601 2939,'0'0,"0"0,40 0,77 0,-38 0,-40 0,-39 0,39 0,-39 0,39 0,0 0,-39 0,40 0,-40 0,39 0,0 0,39 0,-38 0,38 0,0 0,1 0,-40 0,0 0,0 0,1 0,-1 0,-39 0,39 0,-39 0,39 0,0 0,-39 0,40 0,-40 0,39 0,-39 0,39 0,0 0,-39 0,39 0,-39 0,40 0,-1 0,-39 0,39 0,-39 0,39 0,-39 0,0 0,39 0,1 0,-40 0,39 0,-39 0,39 0,0 0,-39 0,39 0,-39 0,0 39,40-39,-40 0,39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8-14T11:58:07.4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14542 16227,'0'0,"39"0,-39 0,79 0,-40 0,0 0,-39 0,39 0,-39 0,40 0,-40 0,39 0,0 0,-39 0,39 0,-39 0,39 0,1 0,-40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8-14T14:35:16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12230 3370,'0'0,"0"0,39 0,-39 0,39 0,-39-39,39 39,0 0,-39 0,39 0,-39 0,40 0,-1 0,-39 0,39 0,-39 0,39 0,0 0,1 0,-40 0,39 0,-39 0,39 0,0 0,-39 0,39 0,-39 0,40 0,-1 0,-39 0,39 0,-39 0,39 0,-39 0,39 0,1 0,-40 0,39 0,-39 0,39 0,-39 0,39 0,0 0,-39 0,40 0,-40 0,39 0,0 0,-39 0,39 0,-39 0,39 0,-39 0,40 0,-1 0,-39 0,39 0,-39 0,39 0,0 0,-39 0,40 0,-40 0,39 0,-39 0,39 0,0 0,-39 0,39 0,-39 0,40 0,-1 0,-39 0,39 0,-39 0,39 0,-39 0,39 0,1 0,-40 0,39 0,-39 0,39 0,0 0,-39 0,39 0,-39 0,40 0,-40 0,39 0,0 0,-39 0,39 0,-39 0,39 0,1 0,-40 0,39 0,-39 0,39 0,-39 0,39 0,0 0,-39 0,40 0,-40 0,39 0,0 0,-39 0,39 0,-39 0,39 0,-39 0,79 0,-79 0,39 0,-39 0,0 0,78 0,-78 0,40 0,-40 0,39 0,0 0,-39 0,39 0,0 0,1 0,-40 0,39 0,-39 0,39 0,-39 0,39 0,0 0,-39 0,40 0,-40 0,39 0,0 0,-39 0,39 0,-39 0,39 0,-39 0,39 0,1 0,-40 0,39 0,-39 0,39 0,0 0</inkml:trace>
  <inkml:trace contextRef="#ctx0" brushRef="#br0" timeOffset="132450.4978">8192 5291,'0'0,"39"0,1 0,-40 0,0 0,39 0,-39 0,39 0,0 0,-39 0,39 0,79 0,-79 0,40 0,-40 0,39 0,-39 0,1 0,-40 0,39 0,-39 0,0 0,39 0,0 0,-39 0,39 0,40 0,-1 0,0 0,1 0,-1 0,-39 0,1 0,-40 0,39 0,-39 0,39 0,-39 0,39 0,0 0,-39 0,40 0,38 0,-78 0,78 0,-78 0,40 0,-40 0,39 0,-39 0,39 0,0 0,-39 0,39 0,-39 0,40 0,-1 0,0 0,0 0,0 0,1 0,-1 0,0 0,-39 0,39 0,0 0,-39 0,40 0,-40 0,39 0,-39 0,39 0,0 0,0 0,1 0,-1 0,-39 0,39 0,-39 0,39 0,-39 0,39 0,-39 0,40 0,-40 0,39 0,-39-39,0 39,39 0,0 0,-39 0,39 0,-39 0</inkml:trace>
  <inkml:trace contextRef="#ctx0" brushRef="#br0" timeOffset="136490.9237">14385 5134,'0'0,"0"0,40 0,-40 0,39 0,0 0,-39 0,0 0,39 0,-39 0,0 0,39 0,-39-39,40 39,-1 0,-39 0,39 0,0 0,0 0,1 0,-1 0,0 0,-39 0,39 0,-39 0,39 0,1 0,-40 0,39 0,-39 0,39 0,0 0,0 0,1 0,-1 0,0 0,-39 0,39 0,0 0,-39 0,40 0,-40 0,39 0,0 0,-39 0,39 0,0 0,0 0,1 0,-40 0,39 0,0 0,-39 0,39 0,0 0,-39 0,0 0,40 0,-1 0,-39 0,39 0,0 0,0 0,-39 0,40 0,-40 0,39 0,0 0,0 0,-39 0,79 0,-79 0,39 0,0 0,0 0,-39 0,39 0,-39 0,40 0,-1 0,-39 0,39 0,-39 0,39 0,-39 0,39 0,1 0,-1 0,-39 0,39 0,0 0,-39 0,39 0,-39 0,40 0,-40 0,39 0</inkml:trace>
  <inkml:trace contextRef="#ctx0" brushRef="#br0" timeOffset="158847.8672">18227 5134,'39'0,"0"0,0 0,40 0,-1 0,-39 0,1 0,-40 0,39 0,78 40,-38-40,38 0,118 0,-156 0,38 0,-77 0,-1 0,-39 0,39 0,-39 0,39 0,-39 0,39 0,1 0,-40 0,39 0,-39 0,39 0,0 0,-39 0,39 0,-39 0,40 0,-40 0,39 0,0 0,-39 0,39 0,-39 0,39 0,1 0,-40 0,39 0,-39 0,39 0,-39 0,78 0,-78 0,40 0,-1 0,0 0,-39 0,39 0,-39 0,39 0,1 0,-1 0,-39 0,39 0,0 0,-39 0,39 0,-39 0,40 0,-40 0,39 0,0 0,-39 0,39 0,-39 0,39 0,1 0,-40 0,39 0,-39 0,39 0,-39 0,39 0,0 0,-39 0,40 0,-40 0,39 0,0 0,-39 0,39 0,-39 0,39 0,-39 0,40 0</inkml:trace>
  <inkml:trace contextRef="#ctx0" brushRef="#br0" timeOffset="192030.0975">10152 7133,'0'0,"0"0,39 0,-39 0,39 0,-39 0,40 0,-1 0,-39 0,39 0,-39 0,39 0,-39 0,39 0,1 0,-40 0,39 0,-39 0,39 0,0 0,-39 0,39 0,-39 0,40 0,-40 0,39 0,0 0,0 0,-39 0,39 0,1 0,-40 0,39 0,-39 0,39 0,0 0,-39 0,39 0,1 0,-40 0,39 0,0 0,-39 0,39 0,-39 0,39 0,1 0,-1 0,39 0,-39 0,1 0,38 0,-39 0,0 0,1 0,-40 0,39 0,0 0,-39 0,39 0,-39 0,79 0,-40 0,0 0,0 0,-39 0,39 0,1 0,-40 0,39 0,-39 0,39 0,-39 0,39 0,0 0,1 0,-1 0,0 0,39 0,-39 40,1-40,38 0,-78 0,39 0,-39 0,39 0,1 0,-40 0,39 0,0 0,0 0,40 0,-79 0,39 0,0 0,0 0,0 0,-39 0,40 0,-40 0,39 0,0 0,-39 0,39 0,0 0,1 0,-40 0,39 0,0 0,0 0,-39 0,39 0,-39 0,40 0,-1 0,-39 0,39 0,-39 0,78 0,-78 0,40 0,-1 0,0 0,0 0,0 0,1 0,-40 0,39 0,-39 0,39 0,-39 0,39 0,0 0,-39 0,40 0,-40 0,39 0,0 0,-39 0,39 0,-39 0,39 0,-39 0,40 0,-1 0,-39 0,39 0</inkml:trace>
  <inkml:trace contextRef="#ctx0" brushRef="#br0" timeOffset="233231.9618">4625 9093,'0'0,"39"0,-39 0,79 0,-1 0,-39 0,1 0,38 0,-78 0,39 0,0 0,1 0,-40 0,39 0,-39 0,39-39,0 39,-39 0,39 0,-39 0,79 0,-79 0,39 0,39 0,1 0,-40 0,0 0,-39 0,0 0,39 0,-39 0,40 0,-1 0,-39 0,39 0,39 0,-38 0,77 0,79 0,-78 0,-79-39,0 39,0 0,0 0,1 0,-40 0,39 0,-39 0,39 0,0 0,0 0,-39 0,40 0,-1 0,0 0,0 0,0 0,79 0,-79 0,0 0,1 0,-40 0,39 0,-39 0,39 0,0 0,-39 0,39 0,-39 0,40 0,-1 0,-39 0,39 0,0 0,0 0,-39 0,40 0,-40 0,39 0,-39 0,39 0,0 0,-39 0,39 0,1 0,-1 0,0 0,39 0,-78 0,40 0,-1 0,-39 0,39 0,0 0,0 0,-39 0,40 0,-40 0,39 0,0 0,-39 0,39 0,40 0,-79 0,39 0,-39 0,39 0,0 0,-39 0,39 0,-39 0,40 0,-40 0,0 0,39 0,0 0,-39 0,39 0,-39 0</inkml:trace>
  <inkml:trace contextRef="#ctx0" brushRef="#br0" timeOffset="239536.4024">15365 8976,'40'0,"-1"0,-39 0,78 0,-78 0,39 0,-39 0,39 0,-39 0,40 0,-1 0,-39 0,39 0,-39 0,39 0,0 0,-39 0,40 0,-40 0,78 0,-39 0,-39 0,79 0,-40 0,0 0,39 0,-38 0,38 0,-39 0,0 0,1 0,-1 0,-39 0,39 0,0 0,0 0,40 0,-40 0,0 0,79 0,-40 0,-39 0,1 0,-1 0,0 0,-39 0,39 0,-39 0,39 0,-39 0,40 0,-1 0,-39 0,39 0,-39 0,78 0,-78 0,40 0,-40 0,39 0,0 0,-39 0,39 0,-39 0,79 0,-79 0,39 0,-39 0,39 0,-39 0,39 0,0 0,-39 0,40 0,-40 0,39 0,0 0,-39 0,39 0,-39 0,39 0,-39 0,40 0,-1 0,-39 0,39 0,-39 0,78 0,-38 0,38 0,-39 0,0 0,-39 0,40 0,-1 0,-39 0</inkml:trace>
  <inkml:trace contextRef="#ctx0" brushRef="#br0" timeOffset="258561.7281">9799 9093,'0'0,"39"0,-39 0,40 0,-1 0,39-39,-78 39,79 0,-79 0,39-39,0 39,0 0,-39 0,39 0,-39 0,40 0,-1-39,0 39,-39 0,39 0,0 0,40 0,-40 0,-39 0,39 0,0 0,-39 0,0 0,40 0,-40 0,39 0,0 0,0 0,79 0,-118 0,39 0,0 0,0 0,-39 0,40 0,-40 0,39 0,39 0,-39 0,40 0,-79 0,39 0,-39 0,39 0,-39 0,79 0,-79 0,39 0,-39 39,78-39,-78 0,39 0,1 0,-1 0,-39 0,39 0,-39 0,39 0,0 0,1 0,-1 0,0 0,-39 0,39 0,-39 0,39 0,1 0,-40 0,39 0,-39 0,39 0,-39 0,39 0</inkml:trace>
  <inkml:trace contextRef="#ctx0" brushRef="#br0" timeOffset="286331.9063">19207 8858,'0'0,"0"0,39 0,0 0,39 0,-38 0,-1 0,39 0,-39 0,1 0,-1 0,-39 0,39 0,0 0,-39 0,39 0,-39 0,79 0,-79 0,39 0,-39 0,39 0,0 0,-39 0,40 0,-40 0,39 0,-39 0,39 0,0 0,-39 0,39 0,1 0,-1 0,-39 0,39 0,0 0,0 0,40 0,-40 0,0 0,40 39,-79-39,78 0,-78 0,39 0,-39 0,39 0,-39 0,40 0,-1 0,-39 0,39-39,0 39,0 0,40 0,-40 0,0 0,0 0,1 0,-1 0,-39 0</inkml:trace>
  <inkml:trace contextRef="#ctx0" brushRef="#br0" timeOffset="307752.8293">10348 10896,'0'0,"39"0,-39 0,39 0,1 0,-40 0,39 0,0 0,0 0,0 0,-39 0,0 0,40 0,-1 0,-39 0,39 0,-39 0,39 0,0 0,1 0,-1 0,0 0,0 0,-39 0,39 0,1 0,-40 0,39 0,-39 0,39 0,-39 0,78 0,-38 0,-1 0,0 0,0 0,0 0,-39 0,40 0,-40 0,39 0,0 0,-39 0,39 0,-39 0,39 0,1 0,-40 0,39 0,0 0,0 0,-39 0,39 0,-39 0,40 0,-40 40,39-40,0 0,-39 0,0 0,0 0,0 0</inkml:trace>
  <inkml:trace contextRef="#ctx0" brushRef="#br0" timeOffset="334932.0293">6350 12503,'0'0,"0"0,0 0,39 0,-39 0,39 0,0 0,-39 0,40 0,38 0,0 0,-38 0,38 0,-39 0,0 0,-39 0,40 0,-40 0,39 0,-39 0,39 0,0 0,-39 0,39 0,1 0,-1 0,39 0,-39 0,-39 0,79 0,-79 0,39 0,-39 0,39 0,0 0,-39 0,40 0,-40 0,39 40,0-40,-39 0,39 0,-39 0,39 0,-39 0,40 0,-1 0,-39 0,39 0,0 0,0 0,-39 0,40 0,-40 0,39 0,0 0,-39 0,39 0</inkml:trace>
  <inkml:trace contextRef="#ctx0" brushRef="#br0" timeOffset="360549.2293">11250 12699,'0'0,"39"0,-39 0,39 0,0 0,40 0,-40-39,39 39,-39 0,1 0,-1 0,-39 0</inkml:trace>
  <inkml:trace contextRef="#ctx0" brushRef="#br0" timeOffset="362717.6293">11446 12699,'0'0,"0"0,39 0,0-39,-39 39,39-39,-39 39,79 0,-40-39,0 39,-39 0,39-39,40 39,-79 0,78 0,-78 0,39 0,40 0,-40 0,39 0,1 0,-1 0,-39 0,0 0,40 0,-79 0,39 0,0 0,-39 0,39 0,-39 0,39 0,40 0,-40 0,79 0,78 0,-79 0,-78 0,1 0,38 0,-78 0,39 0,-39 0,39 0,1 0</inkml:trace>
  <inkml:trace contextRef="#ctx0" brushRef="#br0" timeOffset="364761.2293">17521 12699,'0'0,"39"0,40 0,-40 0,0 0,0 0,-39 0,40 0,-40 0,39 0,0 0,-39 0,39 0,-39 0,0-39,39 39,1 0,-40 0,39 0,0 0,0 0,40-39,-1 39,-39 0,0 0,40 0,-40 0,0 0,0 0,-39 0,40 0,-1 0,-39 0,39 0,-39 0,39 0,0 0,-39 0,39 0,-39 0,40 0,-40 0,0 0,39 0,0 0,-39 0,39 0,-39 0,39 0,1 0,-40 0,39 0,-39 0,39 0,-39 0,39 0,0 0,1 0,-40 0</inkml:trace>
  <inkml:trace contextRef="#ctx0" brushRef="#br0" timeOffset="384020.8293">9564 14620,'0'0,"39"0,0 0,40 0,-1 0,-39 0,-39 0,40 0,-1 0,-39 0,39 0,39 0,1 0,234 0,-77 39,-80-39,40 40,-196-40,40 0,-1 0,-39 0,39 0,79 0,-40 0,-39 0,0 0,-39 0,40 0,-1 0,-39 0,39 0,39 0,-38 0,-1 0,0 0,-39 0,39 0,0 0,-39 0,40 0,-40 0,39 0,0 0,0 0,40 0,-79 0,78 0,-78 0,39 0,0 0,-39 0,40 0,-40 0,39 0,39 0,-39 0,40 0,-40 0,39 0,-78 0,39 0,1 0,-40 0,39 0,-39 0,0 0,39 0,79 0,-40 0,-39 0,0 0,40 0,-79 0,39 0,0 0,-39-40,39 1,-39 39,40 0,-40 0,0 0,39 0,0-39,0 39,-39 0,0 0,39 0,-39-39,40 39,-40 0,39 0</inkml:trace>
  <inkml:trace contextRef="#ctx0" brushRef="#br0" timeOffset="407157.6293">6036 16815,'0'0,"0"0,0 0,39 0,1 0,-40 0,39 0,-39 0,39 0,-39 0,39 0,0 0,-39 0,40 0,-1 0,0 0,0 0,-39 0,79 0,-79 0,39 0,39 0,-39 0,1 0,-1 0,0 0,-39 0,0 0,39 0,-39 0,39 0,-39 0,40 0,-1 0,-39 0,39 0,-39 0,78 0,40 0,-40 0,-38 0,-1 0,-39 0,39 0,-39 0,39 0,0 0,1 0,38 0,-39 0,40 0,-40 0,0 0,39 0,-78 0,40 0,-40 0,39 0,-39 0,39 0,0 0,-39 0,39 39,-39-39,40 0,-1 0,-39 0,39 0,-39 0,39 0,0 0,-39 0,40 0,-1 0,39 0,-39 0,1 0,77 0,-38 0,-40 0,0 0,0 0,0 0,-39 0,40 0,-40 0,39 0,0 0,0 0,0 0,1 0,77 0,-78 0,0 0,1-39,-1 39,0 0,-39 0,39 0,-39-39,0 39,39 0,1 0,-40 0,39 0,-39 0,39 0,0 0,-39 0,39 0,-39 0,40 0,-40 0,39 0,0 0,-39 0,39 0,-39 0,39 0,1 0,-40 0</inkml:trace>
  <inkml:trace contextRef="#ctx0" brushRef="#br0" timeOffset="409747.2293">11132 17011,'0'0,"0"0,39 0,40 0,-1 0,-39 0,0 0,-39 0,40 0,-40 0,39 0,-39 0,39 0,0 0,-39 0,39 0,-39 0,40 0,-1 0,39 0,1 0,-40 0,39 0,1 0,-40 0,0 0,0 0,-39 0,39 0,-39 0,40 0,-1 0,-39 0,39 0,39 0,1 0,-40 0,0 0,-39 0,39 0,0 0,-39 0,40 0,-1 0,0 0,-39 0,39 0,-39 0,39 0,-39 0,40 0,-1 0,0 0,0 0,0 0,-39 0,40 0,-40 0,39 0,0 0,-39 0,39 0,-39 0,39 0,1 0,38 0,-39 0,-39 0,39 0,1 0,-1 0,-39 0,39 0,0 0</inkml:trace>
  <inkml:trace contextRef="#ctx0" brushRef="#br0" timeOffset="423804.8293">15757 16815,'0'0,"39"0,1-39,-40 39,39 0,-39 0,39 0,0 0,-39 0,39 0,1 0,-1 0,-39 0,39 0,-39 0,39 0,-39 0,39 0,1 0,-1 0,0 0,0 0,0 0,1 0,-1 0,-39 0,0 0,39 0,0 0,-39 0,39 0,-39 0,79 0,-79 0,39 0,0 0,0 0,118 0,118 0,77 78,-77-38,38 38,-77-78,-158 0,-39 0,0 0,-39 0,40 0,-1 0,-39 0,39 0,0 0,0 0,40 0,-1 0,-78 39,78-39,-78 0,40 0,38 0,-78 0,78 0,-78 0,40 0,-1 0,0 0,-39 0,39 0,-39 0,39 0,-39 0,40 0,-1 0,-39 0,39 0,-39 0,39 0,0 0,-39 0,0 0,40 0,-40 0,39 0,-39 0,0-39</inkml:trace>
  <inkml:trace contextRef="#ctx0" brushRef="#br0" timeOffset="427174.4293">6663 18618,'0'0,"40"0,-40 0,39 0,-39 0,0 0,39 0,0 0,-39 0,39 0,-39-39,0 39,40 0,-1 0,-39 0,39 0,-39 0,39 0,79 0,-1 0,119 0,-197 0,78 0,-77 0,-40 0,39 0,0 0,-39 0,39 0,-39 0,39 0,1 0,38 0,-78 0,78 0,-38 0,-1 0,0 0,0 0,-39 0,39 0,1 0,-1 0,-39 0,39 0,0 0,0 0,-39 0,40 39,-1-39,-39 0,39 0,-39 0,39 0,0 0,1 0,38 0,-39 0,0 0,40 39,-79-39,39 0,-39 0,39 0,0 0,-39 0,40 0,-40 0,78 0,-78 0,39 0,0 0,0 0,-39 0,40 0,-40 0,39 0,0 0,0 0,0 0,1 0,-40 0,39 0,-39 0,39 0,0 0,-39 0,39 0,-39 0,79 0,234 0,1 40,-118 38,-118-78,-38 0,38 0,-78 0</inkml:trace>
  <inkml:trace contextRef="#ctx0" brushRef="#br0" timeOffset="468125.6293">11681 18501,'39'0,"-39"0,78 0,-78 0,40 0,-40 0,39 0,-39 0,39 0,0 0,-39 0,39 0,-39-40,40 40,-1 0,-39 0,0 0,39 0,-39 0,39 0,-39 0,39 0,1 0,-1 0,-39 0,39 0,0 0,-39 0,39 0,-39 0,39 0,1 0,-40 0,39 0,-39 0,39 0,-39 0,78 0,-78 0,40 0,-1 0,0 0,39 0,-38 0,38 0,-39 0,40 0,-79 0,39 0,0 0,0 0,-39 0,79 0,-40 0,-39 0,39 0,0 0,-39 0,39 0,-39 0,40 0,-1 0,-39 0,39 0,-39 0,39 0,-39 0,0 0,39 0,1 0,-40 0,0 0,0 0,0 0,39 0,-39 0,0 40,39-40,0 0,-39 0,0 0,39 0,-39 0,40 0,-1 0,0 0,-39 39,39-39,0 0,-39 0,40 0,-40 0,39 0,0 0,-39 0,39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1:04.1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12034 5605,'0'0,"39"0,118 0,352 0,1 39,38-39,-116 0,38 0,-156 0,-1 0,-234 0,-40 0,0 0,-39 0,39 0,0 0,40 0,-40 0,39 0,40 0,-40 0,1-39,117 39,-118 0,40 0,-79 0,0 0,-39-40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1:06.2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7565 13601,'0'0,"0"0,0 78,0-38,0-1,0 78,0-117,39 40,-39-1,0 0,0 0,0-39,0 79,0-79,0 39,0-39,0 39,0 0,0-39,0 39,0 1,0-1,0-39,0 39,0-39,0 39,0-39,0 39,0 1,0-40,0 39,0-39,0 39,0 0,0-39,0 39,0-39,0 40,0-40,0 39,0 0,0-39,0 39,0-39,0 79,0-79,0 39,0-39,0 39,0 0,0-39,0 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</inkml:traceFormat>
        <inkml:channelProperties>
          <inkml:channelProperty channel="X" name="resolution" value="54.89627" units="1/cm"/>
          <inkml:channelProperty channel="Y" name="resolution" value="29.5203" units="1/cm"/>
        </inkml:channelProperties>
      </inkml:inkSource>
      <inkml:timestamp xml:id="ts0" timeString="2015-04-13T15:11:07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7643 16266,'-39'0,"39"0,0 79,0-40,0 39,0-38,0-1,0 39,0-39,0 40,0-1,0 1,0-40,0 39,0 1,0-40,0 0,0 0,0 0,0 1,0-1,0-39,0 78,0-39,0 1,0-1,0-39,0 78,0-78,0 39,0 1,-39-1,39 39,0-78,0 39,0 1,0-1,0 0,0 0,0 0,0 40,0-40,0 0,-39 39,39-78,0 79,-39-79,39 39,0 0,0 0,0 1,0-40,0 39,0 0,0-39,0 39,0-39,0 39,0-39,0 40,0-1,0-39,0 39,0-39,0 39,0 0,0-39,0 40,0-40,-40 0,1-40,-196-116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6T13:38:30.8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17026 6691,'23'0,"1"0,0 0,0 0,0-23,-1 23,1 0,0 0,0 0,0 0,0 0,-1 0,1-24,24 24,-1 0,-23 0,24 0,-1 0,1 0,0 0,-1 0,1 0,-24 0,23 0,1 0,0-24,-25 24,25 0,0 0,-1 0,1 0,0 0,-1 0,1 0,-24 0,23-24,-23 24,24 0,-24 0,23 0,-23 0,0 0,0 0,-1 0,1 0,0 0,0 0,0 24,-1-24,1 0,0 0,0 0,-24 24,0 0,0-1,0 1,-24 0,24 0,-24 0,24-1,-24 1,1-24,23 24,-24-24,0 0,0 0,0 0,1 0,-1 0,-24 0,24 0,1 0,-25 0,0 0,24 0,-23 0,-1 0,1 0,23 24,-24-24,1 0,-1 0,0 0,1 0,-1 24,0-24,1 0,-1 0,1 23,-1-23,24 0,-24 24,1-24,23 0,0 0,-23 24,23-24,0 0,0 0,-23 0,23 24,0-24,0 0,0 0,0 0,1 24,-1-24,0 0,0 0,0 0,1 0,23-24,-24 24,0 0,48 0,0 0,-1 0,1 0,24 0,-24 0,-1-24,1 24,24 0,-24 0,23 0,-23 0,24 0,-1 0,1 0,-24 0,47 0,-23-24,0 24,-1 0,1 0,23 0,-23 0,-1 0,1 0,0 0,-24 0,23 0,1 0,-1 0,-23 0,24 0,-24 0,-1 24,25-24,-24 0,0 0,0 0,-1 0,1 0,0 0,0 0,0 0,-1 0,1 0,0-24,-24 0,24 24,-24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7T19:01:45.2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7143 7858,'0'-24,"24"24,-24-23,24 23,0 0,0 0,-24-24,23 24,1 0,0 0,0-24,0 24,0 0,-1 0,1 0,0 0,-24 24,24-24,-24 24,24-24,-24 23,0 1,0 0,23-24,-23 24,0 0,0-1,0 1,0 0,0 0,0 0,24-1,-48 1,24 0,0 0,0 0,-23 0,23-1,-24 1,0-24,24 24,-24-24,0 0,24 24,-23-24,-1-24,0 24,0 0,24-24,-24 24,0 0,24-24,-23 24,23-23,-24 23,24-24,0 0,0 0,24 24,-24-24,23 24,1-24,0 24,-24-23,24 23,0 0,-24-24,24 24,-1 0,-23 24,0-1,0 1,-23-24,23 24,-24-24,0 24,0 0,0-24,0 0,1 0,-1 0,0 0,0 0,0 0,1 0,-1-24,24 0,0 0,24 24,-24-24,23 24,1 0,-24-23,0 46,24-23,0 0,0 0,-1 0,-23 24,24 0,-24 0,-24-24,24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7T19:01:46.9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7048 8977,'24'0,"0"0,0-23,-1 23,1 0,0 0,24 0,-25 0,1 0,0 0,0 0,0 0,0-24,-1 24,1 0,0 0,0 0,-24 24,24-24,-24 23,23-23,-23 24,0 0,0 0,-23-24,23 24,0-1,0 1,0 0,0 0,0 0,0-1,0 1,23 0,-23 0,-23 0,23 0,0-1,-24-23,0 0,0 0,0 0,1 0,-1 0,0 0,24-23,-24 23,0 0,0 0,1 0,-1 0,24-24,-24 24,0 0,0 0,1 0,-1 0,24-24,24 24,-1 0,-23-24,24 24,0 0,0 0,0-24,-1 24,1 0,0 0,0-24,0 24,0-23,-1 23,1 0,-24-24,0 48,0-48,0 48,-24-24,1 0,-1 0,0 0,0 0,0 0,0 0,1 23,-1-23,0 0,0 0,48 0,-24 24,24-24,0 0,-1 0,1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07T19:01:48.4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7143 10097,'0'-24,"24"24,0-24,0 24,0 0,-1 0,1 0,0 0,0 0,0 0,0 0,-1 0,1 24,0-24,-24 24,24-24,-24 23,0 1,24-24,-24 24,0 0,0 0,0-1,0 1,0 0,0 0,0 0,0-1,0 1,-24-24,24 24,0 0,-24-24,0 24,0-24,1 0,-1 0,0 0,0 0,24-24,-24 24,24-24,-24 24,24-24,-23 24,23-24,-24 24,24-23,-24 23,48 0,0 0,-1 0,1 0,0 0,0 0,0 0,-24 23,24-23,-48 0,0 0,0 0,0-23,24 46,-24-23,1-23,-1 23,0 0,0 0,0-24,1 24,23-24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772F-E0A1-434F-88D6-1A0D40F386B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A538-FD41-462A-8A2D-41B14272A7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342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1BB5E-52A4-4549-9459-059DC55398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99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4855-990C-49FD-B83C-1C44C48D26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54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51E1-E97B-4294-9032-D99122DF347F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BFF2-C3EB-46A4-BDD0-801BED7E9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customXml" Target="../ink/ink21.xml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customXml" Target="../ink/ink19.xml"/><Relationship Id="rId1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emf"/><Relationship Id="rId18" Type="http://schemas.openxmlformats.org/officeDocument/2006/relationships/customXml" Target="../ink/ink5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customXml" Target="../ink/ink2.xml"/><Relationship Id="rId1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emf"/><Relationship Id="rId5" Type="http://schemas.openxmlformats.org/officeDocument/2006/relationships/image" Target="../media/image3.png"/><Relationship Id="rId15" Type="http://schemas.openxmlformats.org/officeDocument/2006/relationships/image" Target="../media/image10.emf"/><Relationship Id="rId10" Type="http://schemas.openxmlformats.org/officeDocument/2006/relationships/customXml" Target="../ink/ink1.xml"/><Relationship Id="rId19" Type="http://schemas.openxmlformats.org/officeDocument/2006/relationships/image" Target="../media/image12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3" Type="http://schemas.openxmlformats.org/officeDocument/2006/relationships/customXml" Target="../ink/ink6.xml"/><Relationship Id="rId21" Type="http://schemas.openxmlformats.org/officeDocument/2006/relationships/customXml" Target="../ink/ink10.xml"/><Relationship Id="rId25" Type="http://schemas.openxmlformats.org/officeDocument/2006/relationships/customXml" Target="../ink/ink12.xml"/><Relationship Id="rId2" Type="http://schemas.openxmlformats.org/officeDocument/2006/relationships/image" Target="../media/image24.png"/><Relationship Id="rId16" Type="http://schemas.openxmlformats.org/officeDocument/2006/relationships/image" Target="../media/image27.emf"/><Relationship Id="rId20" Type="http://schemas.openxmlformats.org/officeDocument/2006/relationships/image" Target="../media/image28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24" Type="http://schemas.openxmlformats.org/officeDocument/2006/relationships/image" Target="../media/image30.emf"/><Relationship Id="rId32" Type="http://schemas.openxmlformats.org/officeDocument/2006/relationships/image" Target="../media/image34.emf"/><Relationship Id="rId5" Type="http://schemas.openxmlformats.org/officeDocument/2006/relationships/customXml" Target="../ink/ink7.xml"/><Relationship Id="rId15" Type="http://schemas.openxmlformats.org/officeDocument/2006/relationships/customXml" Target="../ink/ink8.xml"/><Relationship Id="rId23" Type="http://schemas.openxmlformats.org/officeDocument/2006/relationships/customXml" Target="../ink/ink11.xml"/><Relationship Id="rId28" Type="http://schemas.openxmlformats.org/officeDocument/2006/relationships/image" Target="../media/image32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customXml" Target="../ink/ink13.xml"/><Relationship Id="rId30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113" y="7620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反义词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translate the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6" y="1447800"/>
            <a:ext cx="3882887" cy="1752600"/>
          </a:xfrm>
        </p:spPr>
        <p:txBody>
          <a:bodyPr>
            <a:noAutofit/>
          </a:bodyPr>
          <a:lstStyle/>
          <a:p>
            <a:r>
              <a:rPr lang="zh-CN" altLang="en-US" sz="5400" dirty="0" smtClean="0">
                <a:solidFill>
                  <a:schemeClr val="tx1"/>
                </a:solidFill>
              </a:rPr>
              <a:t>教</a:t>
            </a:r>
            <a:endParaRPr lang="en-US" altLang="zh-CN" sz="5400" dirty="0">
              <a:solidFill>
                <a:schemeClr val="tx1"/>
              </a:solidFill>
            </a:endParaRPr>
          </a:p>
          <a:p>
            <a:r>
              <a:rPr lang="zh-CN" altLang="en-US" sz="5400" dirty="0" smtClean="0">
                <a:solidFill>
                  <a:schemeClr val="tx1"/>
                </a:solidFill>
              </a:rPr>
              <a:t>买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 smtClean="0">
                <a:solidFill>
                  <a:schemeClr val="tx1"/>
                </a:solidFill>
              </a:rPr>
              <a:t>走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>
                <a:solidFill>
                  <a:srgbClr val="FF0000"/>
                </a:solidFill>
              </a:rPr>
              <a:t>开</a:t>
            </a:r>
            <a:endParaRPr lang="en-US" altLang="zh-CN" sz="5400" dirty="0" smtClean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61113" y="1447800"/>
            <a:ext cx="3882887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dirty="0">
                <a:solidFill>
                  <a:schemeClr val="tx1"/>
                </a:solidFill>
              </a:rPr>
              <a:t>学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>
                <a:solidFill>
                  <a:schemeClr val="tx1"/>
                </a:solidFill>
              </a:rPr>
              <a:t>卖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>
                <a:solidFill>
                  <a:schemeClr val="tx1"/>
                </a:solidFill>
              </a:rPr>
              <a:t>停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>
                <a:solidFill>
                  <a:srgbClr val="FF0000"/>
                </a:solidFill>
              </a:rPr>
              <a:t>关</a:t>
            </a:r>
            <a:endParaRPr lang="en-US" altLang="zh-CN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80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520148"/>
            <a:ext cx="9102976" cy="59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67100" y="677253"/>
            <a:ext cx="2362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Change all </a:t>
            </a:r>
            <a:r>
              <a:rPr lang="zh-CN" altLang="en-US" sz="2000" dirty="0" smtClean="0"/>
              <a:t>你 </a:t>
            </a:r>
            <a:r>
              <a:rPr lang="en-US" altLang="zh-CN" sz="2000" dirty="0" smtClean="0"/>
              <a:t>to </a:t>
            </a:r>
            <a:r>
              <a:rPr lang="zh-CN" altLang="en-US" sz="2000" dirty="0" smtClean="0"/>
              <a:t>我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什么</a:t>
            </a:r>
            <a:r>
              <a:rPr lang="en-US" altLang="zh-CN" sz="1600" dirty="0" smtClean="0"/>
              <a:t> to Maynard Jackson.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6002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几</a:t>
            </a:r>
            <a:r>
              <a:rPr lang="en-US" altLang="zh-CN" sz="1600" dirty="0" smtClean="0"/>
              <a:t> to 1.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7432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几</a:t>
            </a:r>
            <a:r>
              <a:rPr lang="en-US" altLang="zh-CN" sz="1600" dirty="0" smtClean="0"/>
              <a:t> to 8.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5908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Take out </a:t>
            </a:r>
            <a:r>
              <a:rPr lang="zh-CN" altLang="en-US" sz="1600" dirty="0" smtClean="0"/>
              <a:t>吗</a:t>
            </a:r>
            <a:r>
              <a:rPr lang="en-US" altLang="zh-CN" sz="1600" dirty="0" smtClean="0"/>
              <a:t>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5814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like …(class), because…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581400"/>
            <a:ext cx="3886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Yes, take out </a:t>
            </a:r>
            <a:r>
              <a:rPr lang="zh-CN" altLang="en-US" sz="1600" dirty="0" smtClean="0"/>
              <a:t>吗。</a:t>
            </a:r>
            <a:r>
              <a:rPr lang="en-US" altLang="zh-CN" sz="1600" smtClean="0"/>
              <a:t> / No</a:t>
            </a:r>
            <a:r>
              <a:rPr lang="en-US" altLang="zh-CN" sz="1600" dirty="0" smtClean="0"/>
              <a:t>, take out </a:t>
            </a:r>
            <a:r>
              <a:rPr lang="zh-CN" altLang="en-US" sz="1600" dirty="0" smtClean="0"/>
              <a:t>吗， </a:t>
            </a:r>
            <a:r>
              <a:rPr lang="en-US" altLang="zh-CN" sz="1600" dirty="0" smtClean="0"/>
              <a:t>add </a:t>
            </a:r>
            <a:r>
              <a:rPr lang="zh-CN" altLang="en-US" sz="1600" dirty="0" smtClean="0"/>
              <a:t>不</a:t>
            </a:r>
            <a:r>
              <a:rPr lang="en-US" altLang="zh-CN" sz="1600" dirty="0" smtClean="0"/>
              <a:t>before </a:t>
            </a:r>
            <a:r>
              <a:rPr lang="zh-CN" altLang="en-US" sz="1600" dirty="0" smtClean="0"/>
              <a:t>大</a:t>
            </a:r>
            <a:r>
              <a:rPr lang="en-US" altLang="zh-CN" sz="1600" dirty="0" smtClean="0"/>
              <a:t>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7244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哪门课</a:t>
            </a:r>
            <a:r>
              <a:rPr lang="en-US" altLang="zh-CN" sz="1600" dirty="0" smtClean="0"/>
              <a:t> to a class.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46482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什么</a:t>
            </a:r>
            <a:r>
              <a:rPr lang="en-US" altLang="zh-CN" sz="1600" dirty="0" smtClean="0"/>
              <a:t> to a name/language/subject…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7150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哪门课</a:t>
            </a:r>
            <a:r>
              <a:rPr lang="en-US" altLang="zh-CN" sz="1600" dirty="0" smtClean="0"/>
              <a:t> to a class.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56388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几</a:t>
            </a:r>
            <a:r>
              <a:rPr lang="en-US" altLang="zh-CN" sz="1600" dirty="0" smtClean="0"/>
              <a:t> to 1-3.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6" y="0"/>
            <a:ext cx="91373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1: answer the questions in Chinese.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947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7496" cy="572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54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90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/>
              <a:t>门     双      副     辆     幢</a:t>
            </a:r>
            <a:endParaRPr lang="en-US" altLang="zh-CN" sz="7200" dirty="0" smtClean="0"/>
          </a:p>
          <a:p>
            <a:endParaRPr lang="en-US" altLang="zh-CN" sz="7200" dirty="0" smtClean="0"/>
          </a:p>
          <a:p>
            <a:r>
              <a:rPr lang="zh-CN" altLang="en-US" sz="7200" dirty="0"/>
              <a:t>家 </a:t>
            </a:r>
            <a:r>
              <a:rPr lang="zh-CN" altLang="en-US" sz="7200" dirty="0" smtClean="0"/>
              <a:t>    件      </a:t>
            </a:r>
            <a:r>
              <a:rPr lang="zh-CN" altLang="en-US" sz="7200" dirty="0"/>
              <a:t>条     </a:t>
            </a:r>
            <a:r>
              <a:rPr lang="zh-CN" altLang="en-US" sz="7200" dirty="0" smtClean="0"/>
              <a:t>只     种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热身：</a:t>
            </a:r>
            <a:r>
              <a:rPr lang="en-US" altLang="zh-CN" sz="2800" dirty="0" smtClean="0">
                <a:solidFill>
                  <a:srgbClr val="FF0000"/>
                </a:solidFill>
              </a:rPr>
              <a:t>Write down the measure words and translate them.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You will need them for TASK 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06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" y="457200"/>
            <a:ext cx="4482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双      门      辆      幢     副     家      种</a:t>
            </a:r>
            <a:r>
              <a:rPr lang="en-US" altLang="zh-CN" sz="3200" dirty="0" smtClean="0"/>
              <a:t>      </a:t>
            </a:r>
            <a:r>
              <a:rPr lang="zh-CN" altLang="en-US" sz="3200" dirty="0" smtClean="0"/>
              <a:t>件      条     只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252" y="17526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 smtClean="0"/>
              <a:t>课</a:t>
            </a:r>
            <a:endParaRPr lang="en-US" altLang="zh-CN" sz="3200" dirty="0" smtClean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运动鞋</a:t>
            </a:r>
            <a:endParaRPr lang="en-US" altLang="zh-CN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猫</a:t>
            </a:r>
            <a:endParaRPr lang="en-US" sz="3200" dirty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 smtClean="0"/>
              <a:t>出租车</a:t>
            </a:r>
            <a:endParaRPr lang="en-US" altLang="zh-CN" sz="3200" dirty="0" smtClean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水果</a:t>
            </a:r>
            <a:endParaRPr lang="en-US" altLang="zh-CN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毛</a:t>
            </a:r>
            <a:r>
              <a:rPr lang="zh-CN" altLang="en-US" sz="3200" dirty="0" smtClean="0"/>
              <a:t>衣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 smtClean="0"/>
              <a:t>学校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教学楼</a:t>
            </a:r>
            <a:endParaRPr lang="en-US" altLang="zh-CN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手</a:t>
            </a:r>
            <a:r>
              <a:rPr lang="zh-CN" altLang="en-US" sz="3200" dirty="0" smtClean="0"/>
              <a:t>套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 smtClean="0"/>
              <a:t>牛仔裤</a:t>
            </a:r>
            <a:endParaRPr lang="en-US" altLang="zh-CN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252" y="331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61452" y="457200"/>
            <a:ext cx="4482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双      门      辆      幢     副     家      种</a:t>
            </a:r>
            <a:r>
              <a:rPr lang="en-US" altLang="zh-CN" sz="3200" dirty="0" smtClean="0"/>
              <a:t>      </a:t>
            </a:r>
            <a:r>
              <a:rPr lang="zh-CN" altLang="en-US" sz="3200" dirty="0" smtClean="0"/>
              <a:t>件      条     只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729409"/>
            <a:ext cx="411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 smtClean="0"/>
              <a:t>汉语课</a:t>
            </a:r>
            <a:endParaRPr lang="en-US" altLang="zh-CN" sz="3200" dirty="0" smtClean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衬</a:t>
            </a:r>
            <a:r>
              <a:rPr lang="zh-CN" altLang="en-US" sz="3200" dirty="0" smtClean="0"/>
              <a:t>衫</a:t>
            </a:r>
            <a:endParaRPr lang="en-US" altLang="zh-CN" sz="3200" dirty="0" smtClean="0"/>
          </a:p>
          <a:p>
            <a:r>
              <a:rPr lang="zh-CN" altLang="en-US" sz="3200" dirty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/>
              <a:t>蔬菜</a:t>
            </a:r>
            <a:endParaRPr lang="en-US" altLang="zh-CN" sz="3200" dirty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/>
              <a:t>公园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狗</a:t>
            </a:r>
            <a:endParaRPr lang="en-US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校</a:t>
            </a:r>
            <a:r>
              <a:rPr lang="zh-CN" altLang="en-US" sz="3200" dirty="0" smtClean="0"/>
              <a:t>车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教学楼</a:t>
            </a:r>
            <a:endParaRPr lang="en-US" altLang="zh-CN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手</a:t>
            </a:r>
            <a:r>
              <a:rPr lang="zh-CN" altLang="en-US" sz="3200" dirty="0" smtClean="0"/>
              <a:t>套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 smtClean="0"/>
              <a:t>裤子</a:t>
            </a:r>
            <a:endParaRPr lang="en-US" altLang="zh-CN" sz="3200" dirty="0" smtClean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皮鞋</a:t>
            </a:r>
            <a:endParaRPr lang="en-US" altLang="zh-CN" sz="3200" dirty="0"/>
          </a:p>
          <a:p>
            <a:endParaRPr lang="en-US" altLang="zh-CN" sz="32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0"/>
            <a:ext cx="0" cy="701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735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" y="457200"/>
            <a:ext cx="4482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家      种</a:t>
            </a:r>
            <a:r>
              <a:rPr lang="en-US" altLang="zh-CN" sz="3200" dirty="0" smtClean="0"/>
              <a:t>      </a:t>
            </a:r>
            <a:r>
              <a:rPr lang="zh-CN" altLang="en-US" sz="3200" dirty="0" smtClean="0"/>
              <a:t>件      条     只</a:t>
            </a:r>
            <a:endParaRPr lang="en-US" altLang="zh-CN" sz="3200" dirty="0" smtClean="0"/>
          </a:p>
          <a:p>
            <a:r>
              <a:rPr lang="zh-CN" altLang="en-US" sz="3200" dirty="0"/>
              <a:t>双      门      辆      幢     副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252" y="17526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/>
              <a:t>运动</a:t>
            </a:r>
            <a:endParaRPr lang="en-US" altLang="zh-CN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音乐课</a:t>
            </a:r>
            <a:endParaRPr lang="en-US" altLang="zh-CN" sz="3200" dirty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/>
              <a:t>外套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 smtClean="0"/>
              <a:t>学校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教学楼</a:t>
            </a:r>
            <a:endParaRPr lang="en-US" altLang="zh-CN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手</a:t>
            </a:r>
            <a:r>
              <a:rPr lang="zh-CN" altLang="en-US" sz="3200" dirty="0" smtClean="0"/>
              <a:t>套</a:t>
            </a:r>
            <a:endParaRPr lang="en-US" altLang="zh-CN" sz="3200" dirty="0" smtClean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凉鞋</a:t>
            </a:r>
            <a:endParaRPr lang="en-US" altLang="zh-CN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鸟</a:t>
            </a:r>
            <a:endParaRPr lang="en-US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公共汽车</a:t>
            </a:r>
            <a:endParaRPr lang="en-US" altLang="zh-CN" sz="3200" dirty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 smtClean="0"/>
              <a:t>裙子</a:t>
            </a:r>
            <a:endParaRPr lang="en-US" altLang="zh-CN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252" y="331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61452" y="457200"/>
            <a:ext cx="4482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双      门      辆      幢     副</a:t>
            </a:r>
            <a:endParaRPr lang="en-US" sz="3200" dirty="0"/>
          </a:p>
          <a:p>
            <a:r>
              <a:rPr lang="zh-CN" altLang="en-US" sz="3200" dirty="0" smtClean="0"/>
              <a:t>家      种</a:t>
            </a:r>
            <a:r>
              <a:rPr lang="en-US" altLang="zh-CN" sz="3200" dirty="0" smtClean="0"/>
              <a:t>      </a:t>
            </a:r>
            <a:r>
              <a:rPr lang="zh-CN" altLang="en-US" sz="3200" dirty="0" smtClean="0"/>
              <a:t>件      条     只</a:t>
            </a:r>
            <a:endParaRPr lang="en-US" altLang="zh-CN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43600" y="1729409"/>
            <a:ext cx="411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 smtClean="0"/>
              <a:t>汉语课</a:t>
            </a:r>
            <a:endParaRPr lang="en-US" altLang="zh-CN" sz="3200" dirty="0" smtClean="0"/>
          </a:p>
          <a:p>
            <a:r>
              <a:rPr lang="zh-CN" altLang="en-US" sz="3200" dirty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/>
              <a:t>校服</a:t>
            </a:r>
            <a:endParaRPr lang="en-US" altLang="zh-CN" sz="3200" dirty="0" smtClean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手套</a:t>
            </a:r>
            <a:endParaRPr lang="en-US" altLang="zh-CN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裤子</a:t>
            </a:r>
            <a:endParaRPr lang="en-US" altLang="zh-CN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皮鞋</a:t>
            </a:r>
            <a:endParaRPr lang="en-US" altLang="zh-CN" sz="3200" dirty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/>
              <a:t>颜色</a:t>
            </a:r>
            <a:endParaRPr lang="en-US" altLang="zh-CN" sz="3200" dirty="0"/>
          </a:p>
          <a:p>
            <a:r>
              <a:rPr lang="zh-CN" altLang="en-US" sz="3200" dirty="0" smtClean="0"/>
              <a:t>一</a:t>
            </a:r>
            <a:r>
              <a:rPr lang="en-US" altLang="zh-CN" sz="3200" dirty="0" smtClean="0"/>
              <a:t>___</a:t>
            </a:r>
            <a:r>
              <a:rPr lang="zh-CN" altLang="en-US" sz="3200" dirty="0"/>
              <a:t>公园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狗</a:t>
            </a:r>
            <a:endParaRPr lang="en-US" sz="3200" dirty="0"/>
          </a:p>
          <a:p>
            <a:r>
              <a:rPr lang="zh-CN" altLang="en-US" sz="3200" dirty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校</a:t>
            </a:r>
            <a:r>
              <a:rPr lang="zh-CN" altLang="en-US" sz="3200" dirty="0" smtClean="0"/>
              <a:t>车</a:t>
            </a:r>
            <a:endParaRPr lang="en-US" altLang="zh-CN" sz="3200" dirty="0" smtClean="0"/>
          </a:p>
          <a:p>
            <a:r>
              <a:rPr lang="zh-CN" altLang="en-US" sz="3200" dirty="0" smtClean="0"/>
              <a:t>一</a:t>
            </a:r>
            <a:r>
              <a:rPr lang="en-US" altLang="zh-CN" sz="3200" dirty="0"/>
              <a:t>___</a:t>
            </a:r>
            <a:r>
              <a:rPr lang="zh-CN" altLang="en-US" sz="3200" dirty="0"/>
              <a:t>教学楼</a:t>
            </a:r>
            <a:endParaRPr lang="en-US" altLang="zh-CN" sz="3200" dirty="0"/>
          </a:p>
          <a:p>
            <a:endParaRPr lang="en-US" altLang="zh-CN" sz="32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0"/>
            <a:ext cx="0" cy="701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820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0" y="2209800"/>
            <a:ext cx="533400" cy="2133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52" y="3313"/>
            <a:ext cx="379674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TASK 2: 7 sentences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REFERENCE: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QUIZLET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08/14 Task 2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914400"/>
            <a:ext cx="6172200" cy="5745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2913" y="3313"/>
            <a:ext cx="3581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Item 1 </a:t>
            </a:r>
            <a:r>
              <a:rPr lang="zh-CN" altLang="en-US" dirty="0" smtClean="0"/>
              <a:t>在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item 2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US" altLang="zh-CN" dirty="0" smtClean="0">
                <a:solidFill>
                  <a:srgbClr val="FF0000"/>
                </a:solidFill>
              </a:rPr>
              <a:t>-h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>
                <a:solidFill>
                  <a:srgbClr val="7030A0"/>
                </a:solidFill>
              </a:rPr>
              <a:t>The books </a:t>
            </a:r>
            <a:r>
              <a:rPr lang="en-US" dirty="0" smtClean="0"/>
              <a:t>are </a:t>
            </a:r>
            <a:r>
              <a:rPr lang="en-US" dirty="0">
                <a:solidFill>
                  <a:srgbClr val="FF0000"/>
                </a:solidFill>
              </a:rPr>
              <a:t>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the bookshelf</a:t>
            </a:r>
            <a:r>
              <a:rPr lang="en-US" dirty="0" smtClean="0"/>
              <a:t>.</a:t>
            </a:r>
          </a:p>
          <a:p>
            <a:r>
              <a:rPr lang="zh-CN" altLang="en-US" dirty="0" smtClean="0">
                <a:solidFill>
                  <a:srgbClr val="7030A0"/>
                </a:solidFill>
              </a:rPr>
              <a:t>书</a:t>
            </a:r>
            <a:r>
              <a:rPr lang="zh-CN" altLang="en-US" dirty="0" smtClean="0"/>
              <a:t>在</a:t>
            </a:r>
            <a:r>
              <a:rPr lang="zh-CN" altLang="en-US" dirty="0" smtClean="0">
                <a:solidFill>
                  <a:srgbClr val="00B050"/>
                </a:solidFill>
              </a:rPr>
              <a:t>书架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FF0000"/>
                </a:solidFill>
              </a:rPr>
              <a:t>上面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52" y="3313"/>
            <a:ext cx="913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Based on TEXT 2, draw a map of this </a:t>
            </a:r>
            <a:r>
              <a:rPr lang="zh-CN" altLang="en-US" dirty="0" smtClean="0"/>
              <a:t>学校</a:t>
            </a:r>
            <a:r>
              <a:rPr lang="en-US" altLang="zh-CN" dirty="0"/>
              <a:t> </a:t>
            </a:r>
            <a:r>
              <a:rPr lang="en-US" altLang="zh-CN" dirty="0" smtClean="0"/>
              <a:t>and mark down all the rooms.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7752381" cy="61428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6307560" y="916920"/>
              <a:ext cx="155520" cy="144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720" y="853560"/>
                <a:ext cx="187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4727160" y="1650960"/>
              <a:ext cx="19800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1320" y="1587240"/>
                <a:ext cx="229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5094000" y="3005640"/>
              <a:ext cx="254520" cy="709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78160" y="2941920"/>
                <a:ext cx="2862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3598200" y="4359960"/>
              <a:ext cx="183960" cy="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2360" y="4296600"/>
                <a:ext cx="215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5235120" y="5841720"/>
              <a:ext cx="169920" cy="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9280" y="5778360"/>
                <a:ext cx="201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665000" y="1199160"/>
              <a:ext cx="5969520" cy="5560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55640" y="1189800"/>
                <a:ext cx="5988240" cy="55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733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51712662"/>
              </p:ext>
            </p:extLst>
          </p:nvPr>
        </p:nvGraphicFramePr>
        <p:xfrm>
          <a:off x="0" y="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966490977"/>
              </p:ext>
            </p:extLst>
          </p:nvPr>
        </p:nvGraphicFramePr>
        <p:xfrm>
          <a:off x="6096000" y="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195897086"/>
              </p:ext>
            </p:extLst>
          </p:nvPr>
        </p:nvGraphicFramePr>
        <p:xfrm>
          <a:off x="3200400" y="345440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5146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？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5146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？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60198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？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1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0139 0.6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0139 0.64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0139 0.64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instructions – </a:t>
            </a:r>
            <a:r>
              <a:rPr lang="en-US" sz="1600" b="1" dirty="0" smtClean="0">
                <a:solidFill>
                  <a:srgbClr val="FF0000"/>
                </a:solidFill>
              </a:rPr>
              <a:t>school facilities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(14 terms)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15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14/14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14/14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04800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4114800" y="609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14800" y="1066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52800" y="609600"/>
            <a:ext cx="15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 NOT check!</a:t>
            </a:r>
            <a:endParaRPr lang="en-US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1828800"/>
            <a:ext cx="1581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flipV="1">
            <a:off x="3657600" y="2057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7000" y="2362200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Speak CHINESE!</a:t>
            </a:r>
            <a:endParaRPr lang="en-US" b="1" u="sng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4854240" y="649080"/>
              <a:ext cx="790560" cy="14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38400" y="585720"/>
                <a:ext cx="8222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4896360" y="1058040"/>
              <a:ext cx="677880" cy="14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0520" y="994680"/>
                <a:ext cx="709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4332240" y="2003400"/>
              <a:ext cx="1608840" cy="288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16400" y="1940040"/>
                <a:ext cx="16405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2723400" y="4896360"/>
              <a:ext cx="14400" cy="522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07560" y="4833000"/>
                <a:ext cx="460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2582280" y="5855760"/>
              <a:ext cx="169560" cy="9460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6440" y="5792400"/>
                <a:ext cx="20124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235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687224" cy="5486399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285" y="-19878"/>
            <a:ext cx="4400454" cy="393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3733800"/>
            <a:ext cx="42771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zh-CN" altLang="en-US" dirty="0" smtClean="0"/>
              <a:t>这里是</a:t>
            </a:r>
            <a:r>
              <a:rPr lang="en-US" altLang="zh-CN" dirty="0" smtClean="0"/>
              <a:t>place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buAutoNum type="alphaUcPeriod"/>
            </a:pPr>
            <a:r>
              <a:rPr lang="en-US" altLang="zh-CN" dirty="0" smtClean="0"/>
              <a:t>Place</a:t>
            </a:r>
            <a:r>
              <a:rPr lang="zh-CN" altLang="en-US" dirty="0" smtClean="0"/>
              <a:t>里有很多人。</a:t>
            </a:r>
            <a:endParaRPr lang="en-US" altLang="zh-CN" dirty="0"/>
          </a:p>
          <a:p>
            <a:pPr marL="342900" indent="-342900">
              <a:buAutoNum type="alphaUcPeriod"/>
            </a:pPr>
            <a:r>
              <a:rPr lang="zh-CN" altLang="en-US" dirty="0" smtClean="0"/>
              <a:t>有</a:t>
            </a:r>
            <a:r>
              <a:rPr lang="zh-CN" altLang="en-US" dirty="0"/>
              <a:t>些</a:t>
            </a:r>
            <a:r>
              <a:rPr lang="zh-CN" altLang="en-US" dirty="0" smtClean="0"/>
              <a:t>人在</a:t>
            </a:r>
            <a:r>
              <a:rPr lang="en-US" altLang="zh-CN" dirty="0" smtClean="0"/>
              <a:t>…,</a:t>
            </a:r>
            <a:r>
              <a:rPr lang="zh-CN" altLang="en-US" dirty="0" smtClean="0"/>
              <a:t>有些人在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教学楼，上课，学习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操</a:t>
            </a:r>
            <a:r>
              <a:rPr lang="zh-CN" altLang="en-US" dirty="0" smtClean="0"/>
              <a:t>场，打篮球，打排球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礼</a:t>
            </a:r>
            <a:r>
              <a:rPr lang="zh-CN" altLang="en-US" dirty="0" smtClean="0"/>
              <a:t>堂，唱歌，跳舞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体育</a:t>
            </a:r>
            <a:r>
              <a:rPr lang="zh-CN" altLang="en-US" dirty="0" smtClean="0"/>
              <a:t>馆，打兵乓球，打羽毛球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餐</a:t>
            </a:r>
            <a:r>
              <a:rPr lang="zh-CN" altLang="en-US" dirty="0" smtClean="0"/>
              <a:t>厅，吃饭，聊天</a:t>
            </a:r>
            <a:r>
              <a:rPr lang="en-US" altLang="zh-CN" dirty="0" smtClean="0"/>
              <a:t>	</a:t>
            </a:r>
          </a:p>
          <a:p>
            <a:pPr marL="342900" indent="-342900">
              <a:buAutoNum type="arabicPeriod"/>
            </a:pPr>
            <a:r>
              <a:rPr lang="zh-CN" altLang="en-US" dirty="0"/>
              <a:t>足球</a:t>
            </a:r>
            <a:r>
              <a:rPr lang="zh-CN" altLang="en-US" dirty="0" smtClean="0"/>
              <a:t>场，踢足球，跑步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音乐</a:t>
            </a:r>
            <a:r>
              <a:rPr lang="zh-CN" altLang="en-US" dirty="0" smtClean="0"/>
              <a:t>史，弹钢琴，拉小提琴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游泳</a:t>
            </a:r>
            <a:r>
              <a:rPr lang="zh-CN" altLang="en-US" dirty="0" smtClean="0"/>
              <a:t>池，游泳，玩儿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67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反义词</a:t>
            </a:r>
            <a:endParaRPr lang="en-US" dirty="0"/>
          </a:p>
        </p:txBody>
      </p:sp>
      <p:pic>
        <p:nvPicPr>
          <p:cNvPr id="1028" name="Picture 4" descr="http://www.duncantang.com/sites/duncantang.com/files/field-images/2014/1181-r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1" y="457596"/>
            <a:ext cx="3470072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ack.0.mshcdn.com/media/ZgkyMDEzLzEyLzE3LzBkL2Jlc3RidXlnb29nLmFjNDI3LmpwZwpwCXRodW1iCTEyMDB4NjI3IwplCWpwZw/f3a44f72/9ed/best-buy-google-hang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902" y="4953000"/>
            <a:ext cx="3151454" cy="16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roperty118.com/wp-content/uploads/2014/11/Can-you-sell-a-house-within-6-months-of-purcha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119" y="59403"/>
            <a:ext cx="1840170" cy="27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.tutsplus.com/net/authors/jeremymcpeak/aop-php-go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73" y="21187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arthagiffen.com/wp-content/uploads/2012/08/bigstock-hand-making-a-stop-signal-sign-162901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95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http://www.iconarchive.com/download/i7956/hopstarter/soft-scraps/Button-Turn-On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2" name="Picture 18" descr="https://lh5.ggpht.com/gUocjM5FkuPtlnPQFITwrVp01nfjeOFAe5LQq0YZkxIvAP3D3XcBRGCfGwax_6eCcIs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241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indows8.iyogi.com/content/dam/windows8-iyogi/2013/12/How-to-turn-off-search-suggestions-in-Internet-Explorer-11-on-a-Windows-8.1-P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711" y="156796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05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513" y="-250825"/>
            <a:ext cx="7772400" cy="1470025"/>
          </a:xfrm>
        </p:spPr>
        <p:txBody>
          <a:bodyPr/>
          <a:lstStyle/>
          <a:p>
            <a:r>
              <a:rPr lang="en-US" dirty="0" smtClean="0"/>
              <a:t>Baker add QUIZLET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73087" y="1066800"/>
            <a:ext cx="6400800" cy="17526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收作业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07265"/>
            <a:ext cx="3124200" cy="46672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48000" y="11164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提醒：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Quizlet</a:t>
            </a:r>
            <a:r>
              <a:rPr lang="en-US" dirty="0" smtClean="0">
                <a:solidFill>
                  <a:schemeClr val="tx1"/>
                </a:solidFill>
              </a:rPr>
              <a:t> grade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38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02976" cy="59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76300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热身：</a:t>
            </a:r>
            <a:endParaRPr lang="en-US" altLang="zh-CN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Find the question words. </a:t>
            </a:r>
            <a:r>
              <a:rPr lang="zh-CN" altLang="en-US" sz="2400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</a:rPr>
              <a:t>5</a:t>
            </a:r>
            <a:r>
              <a:rPr lang="zh-CN" altLang="en-US" sz="2400" smtClean="0">
                <a:solidFill>
                  <a:srgbClr val="FF0000"/>
                </a:solidFill>
              </a:rPr>
              <a:t>分钟）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4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520148"/>
            <a:ext cx="9102976" cy="59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67100" y="677253"/>
            <a:ext cx="2362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Change all </a:t>
            </a:r>
            <a:r>
              <a:rPr lang="zh-CN" altLang="en-US" sz="2000" dirty="0" smtClean="0"/>
              <a:t>你 </a:t>
            </a:r>
            <a:r>
              <a:rPr lang="en-US" altLang="zh-CN" sz="2000" dirty="0" smtClean="0"/>
              <a:t>to </a:t>
            </a:r>
            <a:r>
              <a:rPr lang="zh-CN" altLang="en-US" sz="2000" dirty="0" smtClean="0"/>
              <a:t>我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什么</a:t>
            </a:r>
            <a:r>
              <a:rPr lang="en-US" altLang="zh-CN" sz="1600" dirty="0" smtClean="0"/>
              <a:t> to Maynard Jackson.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6002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几</a:t>
            </a:r>
            <a:r>
              <a:rPr lang="en-US" altLang="zh-CN" sz="1600" dirty="0" smtClean="0"/>
              <a:t> to 1.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7432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几</a:t>
            </a:r>
            <a:r>
              <a:rPr lang="en-US" altLang="zh-CN" sz="1600" dirty="0" smtClean="0"/>
              <a:t> to 8.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5908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Take out </a:t>
            </a:r>
            <a:r>
              <a:rPr lang="zh-CN" altLang="en-US" sz="1600" dirty="0" smtClean="0"/>
              <a:t>吗</a:t>
            </a:r>
            <a:r>
              <a:rPr lang="en-US" altLang="zh-CN" sz="1600" dirty="0" smtClean="0"/>
              <a:t>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5814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like …(class), because…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581400"/>
            <a:ext cx="3886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Yes, take out </a:t>
            </a:r>
            <a:r>
              <a:rPr lang="zh-CN" altLang="en-US" sz="1600" dirty="0" smtClean="0"/>
              <a:t>吗。</a:t>
            </a:r>
            <a:r>
              <a:rPr lang="en-US" altLang="zh-CN" sz="1600" smtClean="0"/>
              <a:t> / No</a:t>
            </a:r>
            <a:r>
              <a:rPr lang="en-US" altLang="zh-CN" sz="1600" dirty="0" smtClean="0"/>
              <a:t>, take out </a:t>
            </a:r>
            <a:r>
              <a:rPr lang="zh-CN" altLang="en-US" sz="1600" dirty="0" smtClean="0"/>
              <a:t>吗， </a:t>
            </a:r>
            <a:r>
              <a:rPr lang="en-US" altLang="zh-CN" sz="1600" dirty="0" smtClean="0"/>
              <a:t>add </a:t>
            </a:r>
            <a:r>
              <a:rPr lang="zh-CN" altLang="en-US" sz="1600" dirty="0" smtClean="0"/>
              <a:t>不</a:t>
            </a:r>
            <a:r>
              <a:rPr lang="en-US" altLang="zh-CN" sz="1600" dirty="0" smtClean="0"/>
              <a:t>before </a:t>
            </a:r>
            <a:r>
              <a:rPr lang="zh-CN" altLang="en-US" sz="1600" dirty="0" smtClean="0"/>
              <a:t>大</a:t>
            </a:r>
            <a:r>
              <a:rPr lang="en-US" altLang="zh-CN" sz="1600" dirty="0" smtClean="0"/>
              <a:t>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7244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哪门课</a:t>
            </a:r>
            <a:r>
              <a:rPr lang="en-US" altLang="zh-CN" sz="1600" dirty="0" smtClean="0"/>
              <a:t> to a class.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46482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什么</a:t>
            </a:r>
            <a:r>
              <a:rPr lang="en-US" altLang="zh-CN" sz="1600" dirty="0" smtClean="0"/>
              <a:t> to a name/language/subject…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7150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哪门课</a:t>
            </a:r>
            <a:r>
              <a:rPr lang="en-US" altLang="zh-CN" sz="1600" dirty="0" smtClean="0"/>
              <a:t> to a class.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5638800"/>
            <a:ext cx="3886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 </a:t>
            </a:r>
            <a:r>
              <a:rPr lang="zh-CN" altLang="en-US" sz="1600" dirty="0" smtClean="0"/>
              <a:t>几</a:t>
            </a:r>
            <a:r>
              <a:rPr lang="en-US" altLang="zh-CN" sz="1600" dirty="0" smtClean="0"/>
              <a:t> to 1-3.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6" y="0"/>
            <a:ext cx="91373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1: find a partner, prepare for the conversation and say it to Ms. Feng.</a:t>
            </a:r>
          </a:p>
          <a:p>
            <a:r>
              <a:rPr lang="en-US" dirty="0" smtClean="0"/>
              <a:t>IB Juniors CAN NOT use your notes, however, you do start with 110%</a:t>
            </a:r>
          </a:p>
        </p:txBody>
      </p:sp>
    </p:spTree>
    <p:extLst>
      <p:ext uri="{BB962C8B-B14F-4D97-AF65-F5344CB8AC3E}">
        <p14:creationId xmlns:p14="http://schemas.microsoft.com/office/powerpoint/2010/main" xmlns="" val="27575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1308"/>
            <a:ext cx="6172200" cy="57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112080" y="2374560"/>
              <a:ext cx="643320" cy="154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240" y="2311200"/>
                <a:ext cx="6750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2554560" y="2794680"/>
              <a:ext cx="163080" cy="189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8720" y="2731320"/>
                <a:ext cx="1947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2537280" y="3214800"/>
              <a:ext cx="171720" cy="1544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1440" y="3151440"/>
                <a:ext cx="2034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2563200" y="3617640"/>
              <a:ext cx="137520" cy="1461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7360" y="3554280"/>
                <a:ext cx="1692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4337640" y="2768760"/>
              <a:ext cx="137520" cy="1720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1800" y="2705400"/>
                <a:ext cx="1692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4320360" y="3188880"/>
              <a:ext cx="163440" cy="1890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04520" y="3125520"/>
                <a:ext cx="1951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4311720" y="3600360"/>
              <a:ext cx="172080" cy="1461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5880" y="3537000"/>
                <a:ext cx="203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6137640" y="2725920"/>
              <a:ext cx="249120" cy="2746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21800" y="2662560"/>
                <a:ext cx="280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6189120" y="3188880"/>
              <a:ext cx="163440" cy="1720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73280" y="3125520"/>
                <a:ext cx="1951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6206400" y="3609000"/>
              <a:ext cx="146160" cy="1461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90560" y="3545640"/>
                <a:ext cx="177840" cy="2728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/>
          <p:cNvSpPr/>
          <p:nvPr/>
        </p:nvSpPr>
        <p:spPr>
          <a:xfrm>
            <a:off x="2286000" y="383110"/>
            <a:ext cx="754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TASK2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208" y="3882778"/>
            <a:ext cx="7696200" cy="3246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9300" y="1792518"/>
            <a:ext cx="4594440" cy="377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Subject + activity + V. + </a:t>
            </a:r>
            <a:r>
              <a:rPr lang="zh-CN" altLang="en-US" dirty="0" smtClean="0"/>
              <a:t>得 </a:t>
            </a:r>
            <a:r>
              <a:rPr lang="en-US" altLang="zh-CN" dirty="0" smtClean="0"/>
              <a:t>+ </a:t>
            </a:r>
            <a:r>
              <a:rPr lang="zh-CN" altLang="en-US" dirty="0" smtClean="0"/>
              <a:t>很 </a:t>
            </a:r>
            <a:r>
              <a:rPr lang="en-US" altLang="zh-CN" dirty="0" smtClean="0"/>
              <a:t>+ </a:t>
            </a:r>
            <a:r>
              <a:rPr lang="zh-CN" altLang="en-US" dirty="0" smtClean="0"/>
              <a:t>好</a:t>
            </a:r>
            <a:r>
              <a:rPr lang="en-US" altLang="zh-CN" dirty="0" smtClean="0"/>
              <a:t>/</a:t>
            </a:r>
            <a:r>
              <a:rPr lang="zh-CN" altLang="en-US" dirty="0" smtClean="0"/>
              <a:t>快</a:t>
            </a:r>
            <a:r>
              <a:rPr lang="zh-CN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4876800" cy="680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81600" y="2092177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</a:t>
            </a:r>
          </a:p>
          <a:p>
            <a:endParaRPr lang="en-US" sz="2000" dirty="0" smtClean="0"/>
          </a:p>
          <a:p>
            <a:r>
              <a:rPr lang="en-US" sz="2000" dirty="0" smtClean="0"/>
              <a:t>2.</a:t>
            </a:r>
          </a:p>
          <a:p>
            <a:endParaRPr lang="en-US" sz="2000" dirty="0" smtClean="0"/>
          </a:p>
          <a:p>
            <a:r>
              <a:rPr lang="en-US" sz="2000" dirty="0" smtClean="0"/>
              <a:t>3.</a:t>
            </a:r>
          </a:p>
          <a:p>
            <a:endParaRPr lang="en-US" sz="2000" dirty="0" smtClean="0"/>
          </a:p>
          <a:p>
            <a:r>
              <a:rPr lang="en-US" sz="2000" dirty="0" smtClean="0"/>
              <a:t>4.</a:t>
            </a:r>
          </a:p>
          <a:p>
            <a:endParaRPr lang="en-US" sz="2000" dirty="0" smtClean="0"/>
          </a:p>
          <a:p>
            <a:r>
              <a:rPr lang="en-US" sz="2000" dirty="0" smtClean="0"/>
              <a:t>5.</a:t>
            </a:r>
          </a:p>
          <a:p>
            <a:endParaRPr lang="en-US" sz="2000" dirty="0" smtClean="0"/>
          </a:p>
          <a:p>
            <a:r>
              <a:rPr lang="en-US" sz="2000" dirty="0" smtClean="0"/>
              <a:t>6.</a:t>
            </a:r>
          </a:p>
          <a:p>
            <a:endParaRPr lang="en-US" sz="2000" dirty="0" smtClean="0"/>
          </a:p>
          <a:p>
            <a:r>
              <a:rPr lang="en-US" sz="2000" dirty="0" smtClean="0"/>
              <a:t>7.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410200" y="1371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上海飞机场在和平大饭店的左面</a:t>
            </a:r>
            <a:r>
              <a:rPr lang="en-US" altLang="zh-CN" dirty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</a:t>
            </a:r>
          </a:p>
          <a:p>
            <a:r>
              <a:rPr lang="en-US" dirty="0" smtClean="0"/>
              <a:t>Place 1 </a:t>
            </a:r>
            <a:r>
              <a:rPr lang="zh-CN" altLang="en-US" dirty="0" smtClean="0"/>
              <a:t>在 </a:t>
            </a:r>
            <a:r>
              <a:rPr lang="en-US" altLang="zh-CN" dirty="0" smtClean="0"/>
              <a:t>place 2 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P.</a:t>
            </a:r>
          </a:p>
          <a:p>
            <a:r>
              <a:rPr lang="zh-CN" altLang="en-US" dirty="0"/>
              <a:t>前</a:t>
            </a:r>
            <a:r>
              <a:rPr lang="zh-CN" altLang="en-US" dirty="0" smtClean="0"/>
              <a:t>面</a:t>
            </a:r>
            <a:r>
              <a:rPr lang="en-US" altLang="zh-CN" dirty="0" smtClean="0"/>
              <a:t>/</a:t>
            </a:r>
            <a:r>
              <a:rPr lang="zh-CN" altLang="en-US" dirty="0" smtClean="0"/>
              <a:t>后面</a:t>
            </a:r>
            <a:r>
              <a:rPr lang="en-US" altLang="zh-CN" dirty="0" smtClean="0"/>
              <a:t>/</a:t>
            </a:r>
            <a:r>
              <a:rPr lang="zh-CN" altLang="en-US" dirty="0" smtClean="0"/>
              <a:t>对面</a:t>
            </a:r>
            <a:r>
              <a:rPr lang="en-US" altLang="zh-CN" dirty="0" smtClean="0"/>
              <a:t>/</a:t>
            </a:r>
            <a:r>
              <a:rPr lang="zh-CN" altLang="en-US" dirty="0" smtClean="0"/>
              <a:t>旁边</a:t>
            </a:r>
            <a:r>
              <a:rPr lang="en-US" altLang="zh-CN" dirty="0" smtClean="0"/>
              <a:t>/</a:t>
            </a:r>
            <a:r>
              <a:rPr lang="zh-CN" altLang="en-US" dirty="0" smtClean="0"/>
              <a:t>隔壁</a:t>
            </a:r>
            <a:r>
              <a:rPr lang="en-US" altLang="zh-CN" dirty="0" smtClean="0"/>
              <a:t>/</a:t>
            </a:r>
            <a:r>
              <a:rPr lang="zh-CN" altLang="en-US" dirty="0" smtClean="0"/>
              <a:t>左面</a:t>
            </a:r>
            <a:r>
              <a:rPr lang="en-US" altLang="zh-CN" dirty="0" smtClean="0"/>
              <a:t>/</a:t>
            </a:r>
            <a:r>
              <a:rPr lang="zh-CN" altLang="en-US" dirty="0" smtClean="0"/>
              <a:t>右面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1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807</Words>
  <Application>Microsoft Office PowerPoint</Application>
  <PresentationFormat>On-screen Show (4:3)</PresentationFormat>
  <Paragraphs>214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反义词 translate the words</vt:lpstr>
      <vt:lpstr>Slide 2</vt:lpstr>
      <vt:lpstr>Slide 3</vt:lpstr>
      <vt:lpstr>反义词</vt:lpstr>
      <vt:lpstr>Baker add QUIZLET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Amy Feng</cp:lastModifiedBy>
  <cp:revision>99</cp:revision>
  <cp:lastPrinted>2015-05-04T11:59:34Z</cp:lastPrinted>
  <dcterms:created xsi:type="dcterms:W3CDTF">2015-04-26T18:37:59Z</dcterms:created>
  <dcterms:modified xsi:type="dcterms:W3CDTF">2015-08-16T15:56:45Z</dcterms:modified>
</cp:coreProperties>
</file>