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9" r:id="rId2"/>
    <p:sldId id="28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6110C-C245-4811-B68E-4A455AF9CD7C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893EE-C7F8-4C59-AF3A-E18AE722F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2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E04FF-58A2-4E6A-9841-519E019414A4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544EF-2E8A-4B71-921E-D231615C8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7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D376-40C6-4F0A-A6A7-41BDBC111F6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7D376-40C6-4F0A-A6A7-41BDBC111F6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D646D-4027-404D-8C19-93A0160DB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9332"/>
            <a:ext cx="4343400" cy="39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" y="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DONOW: </a:t>
            </a:r>
            <a:r>
              <a:rPr lang="en-US" sz="1200" dirty="0" smtClean="0"/>
              <a:t>Fill </a:t>
            </a:r>
            <a:r>
              <a:rPr lang="en-US" sz="1200" dirty="0" smtClean="0"/>
              <a:t>in the blanks using the words provided</a:t>
            </a:r>
            <a:r>
              <a:rPr lang="en-US" sz="1200" dirty="0" smtClean="0"/>
              <a:t>. This will be your next time’s QUIZ study guide. PLEASE STUDY!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367718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种花儿                               游泳</a:t>
            </a:r>
            <a:endParaRPr lang="en-US" altLang="zh-CN" dirty="0" smtClean="0"/>
          </a:p>
          <a:p>
            <a:r>
              <a:rPr lang="zh-CN" altLang="en-US" dirty="0"/>
              <a:t>聊</a:t>
            </a:r>
            <a:r>
              <a:rPr lang="zh-CN" altLang="en-US" dirty="0" smtClean="0"/>
              <a:t>天儿                           玩儿电脑游戏</a:t>
            </a:r>
            <a:endParaRPr lang="en-US" altLang="zh-CN" dirty="0" smtClean="0"/>
          </a:p>
          <a:p>
            <a:r>
              <a:rPr lang="zh-CN" altLang="en-US" dirty="0"/>
              <a:t>打</a:t>
            </a:r>
            <a:r>
              <a:rPr lang="zh-CN" altLang="en-US" dirty="0" smtClean="0"/>
              <a:t>字                              购物</a:t>
            </a:r>
            <a:endParaRPr lang="en-US" altLang="zh-CN" dirty="0" smtClean="0"/>
          </a:p>
          <a:p>
            <a:r>
              <a:rPr lang="zh-CN" altLang="en-US" dirty="0"/>
              <a:t>下载音</a:t>
            </a:r>
            <a:r>
              <a:rPr lang="zh-CN" altLang="en-US" dirty="0" smtClean="0"/>
              <a:t>乐</a:t>
            </a:r>
            <a:endParaRPr lang="en-US" altLang="zh-CN" dirty="0" smtClean="0"/>
          </a:p>
          <a:p>
            <a:r>
              <a:rPr lang="zh-CN" altLang="en-US" dirty="0"/>
              <a:t>打羽毛</a:t>
            </a:r>
            <a:r>
              <a:rPr lang="zh-CN" altLang="en-US" dirty="0" smtClean="0"/>
              <a:t>球</a:t>
            </a:r>
            <a:endParaRPr lang="en-US" altLang="zh-CN" dirty="0" smtClean="0"/>
          </a:p>
          <a:p>
            <a:r>
              <a:rPr lang="zh-CN" altLang="en-US" dirty="0"/>
              <a:t>查资</a:t>
            </a:r>
            <a:r>
              <a:rPr lang="zh-CN" altLang="en-US" dirty="0" smtClean="0"/>
              <a:t>料</a:t>
            </a:r>
            <a:endParaRPr lang="en-US" altLang="zh-CN" dirty="0" smtClean="0"/>
          </a:p>
          <a:p>
            <a:r>
              <a:rPr lang="zh-CN" altLang="en-US" dirty="0"/>
              <a:t>吃午</a:t>
            </a:r>
            <a:r>
              <a:rPr lang="zh-CN" altLang="en-US" dirty="0" smtClean="0"/>
              <a:t>饭</a:t>
            </a:r>
            <a:endParaRPr lang="en-US" altLang="zh-CN" dirty="0" smtClean="0"/>
          </a:p>
          <a:p>
            <a:r>
              <a:rPr lang="zh-CN" altLang="en-US" dirty="0"/>
              <a:t>喝咖啡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8270" y="369332"/>
            <a:ext cx="4343400" cy="39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628271" y="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DONOW: </a:t>
            </a:r>
            <a:r>
              <a:rPr lang="en-US" sz="1200" dirty="0" smtClean="0"/>
              <a:t>Fill </a:t>
            </a:r>
            <a:r>
              <a:rPr lang="en-US" sz="1200" dirty="0" smtClean="0"/>
              <a:t>in the blanks using the words provided</a:t>
            </a:r>
            <a:r>
              <a:rPr lang="en-US" sz="1200" dirty="0" smtClean="0"/>
              <a:t>. This will be your next time’s QUIZ study guide. PLEASE STUDY!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28270" y="4367718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种花儿                               游泳</a:t>
            </a:r>
            <a:endParaRPr lang="en-US" altLang="zh-CN" dirty="0" smtClean="0"/>
          </a:p>
          <a:p>
            <a:r>
              <a:rPr lang="zh-CN" altLang="en-US" dirty="0"/>
              <a:t>聊</a:t>
            </a:r>
            <a:r>
              <a:rPr lang="zh-CN" altLang="en-US" dirty="0" smtClean="0"/>
              <a:t>天儿                           玩儿电脑游戏</a:t>
            </a:r>
            <a:endParaRPr lang="en-US" altLang="zh-CN" dirty="0" smtClean="0"/>
          </a:p>
          <a:p>
            <a:r>
              <a:rPr lang="zh-CN" altLang="en-US" dirty="0"/>
              <a:t>打</a:t>
            </a:r>
            <a:r>
              <a:rPr lang="zh-CN" altLang="en-US" dirty="0" smtClean="0"/>
              <a:t>字                              购物</a:t>
            </a:r>
            <a:endParaRPr lang="en-US" altLang="zh-CN" dirty="0" smtClean="0"/>
          </a:p>
          <a:p>
            <a:r>
              <a:rPr lang="zh-CN" altLang="en-US" dirty="0"/>
              <a:t>下载音</a:t>
            </a:r>
            <a:r>
              <a:rPr lang="zh-CN" altLang="en-US" dirty="0" smtClean="0"/>
              <a:t>乐</a:t>
            </a:r>
            <a:endParaRPr lang="en-US" altLang="zh-CN" dirty="0" smtClean="0"/>
          </a:p>
          <a:p>
            <a:r>
              <a:rPr lang="zh-CN" altLang="en-US" dirty="0"/>
              <a:t>打羽毛</a:t>
            </a:r>
            <a:r>
              <a:rPr lang="zh-CN" altLang="en-US" dirty="0" smtClean="0"/>
              <a:t>球</a:t>
            </a:r>
            <a:endParaRPr lang="en-US" altLang="zh-CN" dirty="0" smtClean="0"/>
          </a:p>
          <a:p>
            <a:r>
              <a:rPr lang="zh-CN" altLang="en-US" dirty="0"/>
              <a:t>查资</a:t>
            </a:r>
            <a:r>
              <a:rPr lang="zh-CN" altLang="en-US" dirty="0" smtClean="0"/>
              <a:t>料</a:t>
            </a:r>
            <a:endParaRPr lang="en-US" altLang="zh-CN" dirty="0" smtClean="0"/>
          </a:p>
          <a:p>
            <a:r>
              <a:rPr lang="zh-CN" altLang="en-US" dirty="0"/>
              <a:t>吃午</a:t>
            </a:r>
            <a:r>
              <a:rPr lang="zh-CN" altLang="en-US" dirty="0" smtClean="0"/>
              <a:t>饭</a:t>
            </a:r>
            <a:endParaRPr lang="en-US" altLang="zh-CN" dirty="0" smtClean="0"/>
          </a:p>
          <a:p>
            <a:r>
              <a:rPr lang="zh-CN" altLang="en-US" dirty="0"/>
              <a:t>喝咖啡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495800" y="0"/>
            <a:ext cx="0" cy="7239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181" y="221672"/>
            <a:ext cx="3596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Task 1: QUIZLET </a:t>
            </a:r>
            <a:r>
              <a:rPr lang="en-US" altLang="zh-CN" b="1" u="sng" dirty="0">
                <a:solidFill>
                  <a:srgbClr val="FF0000"/>
                </a:solidFill>
              </a:rPr>
              <a:t>household chores 1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5219" y="678872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TASK 2 E</a:t>
            </a:r>
            <a:r>
              <a:rPr lang="en-US" altLang="zh-CN" dirty="0"/>
              <a:t>ach person will write 4 sentences to talk about how frequent someone does house chores using 4 colors of the frequency words and 4 house chores.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83981" y="22028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a.</a:t>
            </a:r>
            <a:r>
              <a:rPr lang="zh-CN" altLang="en-US" sz="2400" dirty="0">
                <a:solidFill>
                  <a:srgbClr val="FF0000"/>
                </a:solidFill>
              </a:rPr>
              <a:t>从来不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7030A0"/>
                </a:solidFill>
              </a:rPr>
              <a:t>b. </a:t>
            </a:r>
            <a:r>
              <a:rPr lang="zh-CN" altLang="en-US" sz="2400" dirty="0">
                <a:solidFill>
                  <a:srgbClr val="7030A0"/>
                </a:solidFill>
              </a:rPr>
              <a:t>有时候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c.</a:t>
            </a:r>
            <a:r>
              <a:rPr lang="zh-CN" altLang="en-US" sz="2400" dirty="0">
                <a:solidFill>
                  <a:srgbClr val="FFC000"/>
                </a:solidFill>
              </a:rPr>
              <a:t>平时</a:t>
            </a:r>
            <a:r>
              <a:rPr lang="en-US" sz="2400" dirty="0">
                <a:solidFill>
                  <a:srgbClr val="FFC000"/>
                </a:solidFill>
              </a:rPr>
              <a:t/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d. </a:t>
            </a:r>
            <a:r>
              <a:rPr lang="zh-CN" altLang="en-US" sz="2400" dirty="0">
                <a:solidFill>
                  <a:srgbClr val="FFC000"/>
                </a:solidFill>
              </a:rPr>
              <a:t>通常</a:t>
            </a:r>
            <a:r>
              <a:rPr lang="en-US" sz="2400" dirty="0">
                <a:solidFill>
                  <a:srgbClr val="FFC000"/>
                </a:solidFill>
              </a:rPr>
              <a:t/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e. </a:t>
            </a:r>
            <a:r>
              <a:rPr lang="zh-CN" altLang="en-US" sz="2400" dirty="0">
                <a:solidFill>
                  <a:srgbClr val="FFC000"/>
                </a:solidFill>
              </a:rPr>
              <a:t>常常</a:t>
            </a:r>
            <a:r>
              <a:rPr lang="en-US" altLang="zh-CN" sz="2400" dirty="0">
                <a:solidFill>
                  <a:srgbClr val="FFC000"/>
                </a:solidFill>
              </a:rPr>
              <a:t>/</a:t>
            </a:r>
            <a:r>
              <a:rPr lang="zh-CN" altLang="en-US" sz="2400" dirty="0">
                <a:solidFill>
                  <a:srgbClr val="FFC000"/>
                </a:solidFill>
              </a:rPr>
              <a:t>经常</a:t>
            </a:r>
            <a:r>
              <a:rPr lang="en-US" sz="2400" dirty="0">
                <a:solidFill>
                  <a:srgbClr val="FFC000"/>
                </a:solidFill>
              </a:rPr>
              <a:t/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f.</a:t>
            </a:r>
            <a:r>
              <a:rPr lang="zh-CN" altLang="en-US" sz="2400" dirty="0">
                <a:solidFill>
                  <a:srgbClr val="00B050"/>
                </a:solidFill>
              </a:rPr>
              <a:t>总是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52400" y="487349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我</a:t>
            </a:r>
            <a:r>
              <a:rPr lang="zh-CN" altLang="en-US" dirty="0">
                <a:solidFill>
                  <a:srgbClr val="FF0000"/>
                </a:solidFill>
              </a:rPr>
              <a:t>从来不</a:t>
            </a:r>
            <a:r>
              <a:rPr lang="zh-CN" altLang="en-US" dirty="0"/>
              <a:t>去菜市场买菜。我喜欢去超</a:t>
            </a:r>
            <a:r>
              <a:rPr lang="zh-CN" altLang="en-US" dirty="0" smtClean="0"/>
              <a:t>市</a:t>
            </a:r>
            <a:endParaRPr lang="en-US" altLang="zh-CN" dirty="0" smtClean="0"/>
          </a:p>
          <a:p>
            <a:r>
              <a:rPr lang="zh-CN" altLang="en-US" dirty="0" smtClean="0"/>
              <a:t>买</a:t>
            </a:r>
            <a:r>
              <a:rPr lang="zh-CN" altLang="en-US" dirty="0"/>
              <a:t>菜。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83281" y="6071487"/>
            <a:ext cx="370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我</a:t>
            </a:r>
            <a:r>
              <a:rPr lang="zh-CN" altLang="en-US" dirty="0">
                <a:solidFill>
                  <a:srgbClr val="00B050"/>
                </a:solidFill>
              </a:rPr>
              <a:t>总是</a:t>
            </a:r>
            <a:r>
              <a:rPr lang="zh-CN" altLang="en-US" dirty="0"/>
              <a:t>做作业</a:t>
            </a:r>
            <a:r>
              <a:rPr lang="en-US" altLang="zh-CN" dirty="0"/>
              <a:t>,</a:t>
            </a:r>
            <a:r>
              <a:rPr lang="zh-CN" altLang="en-US" dirty="0"/>
              <a:t>从星期一到星期五。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105400" y="213360"/>
            <a:ext cx="3596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Task 1: QUIZLET </a:t>
            </a:r>
            <a:r>
              <a:rPr lang="en-US" altLang="zh-CN" b="1" u="sng" dirty="0">
                <a:solidFill>
                  <a:srgbClr val="FF0000"/>
                </a:solidFill>
              </a:rPr>
              <a:t>household chores 1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67056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TASK 2 E</a:t>
            </a:r>
            <a:r>
              <a:rPr lang="en-US" altLang="zh-CN" dirty="0"/>
              <a:t>ach person will write 4 sentences to talk about how frequent someone does house chores using 4 colors of the frequency words and 4 house chores.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172200" y="219456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a.</a:t>
            </a:r>
            <a:r>
              <a:rPr lang="zh-CN" altLang="en-US" sz="2400" dirty="0">
                <a:solidFill>
                  <a:srgbClr val="FF0000"/>
                </a:solidFill>
              </a:rPr>
              <a:t>从来不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7030A0"/>
                </a:solidFill>
              </a:rPr>
              <a:t>b. </a:t>
            </a:r>
            <a:r>
              <a:rPr lang="zh-CN" altLang="en-US" sz="2400" dirty="0">
                <a:solidFill>
                  <a:srgbClr val="7030A0"/>
                </a:solidFill>
              </a:rPr>
              <a:t>有时候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FFC000"/>
                </a:solidFill>
              </a:rPr>
              <a:t>c.</a:t>
            </a:r>
            <a:r>
              <a:rPr lang="zh-CN" altLang="en-US" sz="2400" dirty="0">
                <a:solidFill>
                  <a:srgbClr val="FFC000"/>
                </a:solidFill>
              </a:rPr>
              <a:t>平时</a:t>
            </a:r>
            <a:r>
              <a:rPr lang="en-US" sz="2400" dirty="0">
                <a:solidFill>
                  <a:srgbClr val="FFC000"/>
                </a:solidFill>
              </a:rPr>
              <a:t/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d. </a:t>
            </a:r>
            <a:r>
              <a:rPr lang="zh-CN" altLang="en-US" sz="2400" dirty="0">
                <a:solidFill>
                  <a:srgbClr val="FFC000"/>
                </a:solidFill>
              </a:rPr>
              <a:t>通常</a:t>
            </a:r>
            <a:r>
              <a:rPr lang="en-US" sz="2400" dirty="0">
                <a:solidFill>
                  <a:srgbClr val="FFC000"/>
                </a:solidFill>
              </a:rPr>
              <a:t/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e. </a:t>
            </a:r>
            <a:r>
              <a:rPr lang="zh-CN" altLang="en-US" sz="2400" dirty="0">
                <a:solidFill>
                  <a:srgbClr val="FFC000"/>
                </a:solidFill>
              </a:rPr>
              <a:t>常常</a:t>
            </a:r>
            <a:r>
              <a:rPr lang="en-US" altLang="zh-CN" sz="2400" dirty="0">
                <a:solidFill>
                  <a:srgbClr val="FFC000"/>
                </a:solidFill>
              </a:rPr>
              <a:t>/</a:t>
            </a:r>
            <a:r>
              <a:rPr lang="zh-CN" altLang="en-US" sz="2400" dirty="0">
                <a:solidFill>
                  <a:srgbClr val="FFC000"/>
                </a:solidFill>
              </a:rPr>
              <a:t>经常</a:t>
            </a:r>
            <a:r>
              <a:rPr lang="en-US" sz="2400" dirty="0">
                <a:solidFill>
                  <a:srgbClr val="FFC000"/>
                </a:solidFill>
              </a:rPr>
              <a:t/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f.</a:t>
            </a:r>
            <a:r>
              <a:rPr lang="zh-CN" altLang="en-US" sz="2400" dirty="0">
                <a:solidFill>
                  <a:srgbClr val="00B050"/>
                </a:solidFill>
              </a:rPr>
              <a:t>总是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5140619" y="486518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我</a:t>
            </a:r>
            <a:r>
              <a:rPr lang="zh-CN" altLang="en-US" dirty="0">
                <a:solidFill>
                  <a:srgbClr val="FF0000"/>
                </a:solidFill>
              </a:rPr>
              <a:t>从来不</a:t>
            </a:r>
            <a:r>
              <a:rPr lang="zh-CN" altLang="en-US" dirty="0"/>
              <a:t>去菜市场买菜。我喜欢去超</a:t>
            </a:r>
            <a:r>
              <a:rPr lang="zh-CN" altLang="en-US" dirty="0" smtClean="0"/>
              <a:t>市</a:t>
            </a:r>
            <a:endParaRPr lang="en-US" altLang="zh-CN" dirty="0" smtClean="0"/>
          </a:p>
          <a:p>
            <a:r>
              <a:rPr lang="zh-CN" altLang="en-US" dirty="0" smtClean="0"/>
              <a:t>买</a:t>
            </a:r>
            <a:r>
              <a:rPr lang="zh-CN" altLang="en-US" dirty="0"/>
              <a:t>菜。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271500" y="6080760"/>
            <a:ext cx="370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我</a:t>
            </a:r>
            <a:r>
              <a:rPr lang="zh-CN" altLang="en-US" dirty="0">
                <a:solidFill>
                  <a:srgbClr val="00B050"/>
                </a:solidFill>
              </a:rPr>
              <a:t>总是</a:t>
            </a:r>
            <a:r>
              <a:rPr lang="zh-CN" altLang="en-US" dirty="0"/>
              <a:t>做作业</a:t>
            </a:r>
            <a:r>
              <a:rPr lang="en-US" altLang="zh-CN" dirty="0"/>
              <a:t>,</a:t>
            </a:r>
            <a:r>
              <a:rPr lang="zh-CN" altLang="en-US" dirty="0"/>
              <a:t>从星期一到星期五。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1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272</Words>
  <Application>Microsoft Office PowerPoint</Application>
  <PresentationFormat>On-screen Show (4:3)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宋体</vt:lpstr>
      <vt:lpstr>Arial</vt:lpstr>
      <vt:lpstr>Calibri</vt:lpstr>
      <vt:lpstr>Office Theme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Feng, Jia</cp:lastModifiedBy>
  <cp:revision>64</cp:revision>
  <cp:lastPrinted>2016-01-20T12:14:16Z</cp:lastPrinted>
  <dcterms:created xsi:type="dcterms:W3CDTF">2015-01-11T17:44:03Z</dcterms:created>
  <dcterms:modified xsi:type="dcterms:W3CDTF">2016-01-20T12:14:22Z</dcterms:modified>
</cp:coreProperties>
</file>