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4" r:id="rId2"/>
    <p:sldId id="302" r:id="rId3"/>
    <p:sldId id="300" r:id="rId4"/>
    <p:sldId id="264" r:id="rId5"/>
    <p:sldId id="259" r:id="rId6"/>
    <p:sldId id="303" r:id="rId7"/>
    <p:sldId id="305" r:id="rId8"/>
    <p:sldId id="266" r:id="rId9"/>
    <p:sldId id="267" r:id="rId10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645" autoAdjust="0"/>
    <p:restoredTop sz="94660"/>
  </p:normalViewPr>
  <p:slideViewPr>
    <p:cSldViewPr>
      <p:cViewPr varScale="1">
        <p:scale>
          <a:sx n="97" d="100"/>
          <a:sy n="97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7B010-F256-4C29-91B2-B5F33F4160CF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1975"/>
            <a:ext cx="5486400" cy="3576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CE5D-9EF9-44C5-B73A-6F8235001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95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CE5D-9EF9-44C5-B73A-6F8235001F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22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BF92-D5C8-4260-9566-6080F181F163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4953000"/>
            <a:ext cx="6817463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800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NOW: Read the conversations and choose the answers based on what you read.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918" y="3352800"/>
            <a:ext cx="3647661" cy="360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457200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TIME’s paper.</a:t>
            </a:r>
          </a:p>
          <a:p>
            <a:r>
              <a:rPr lang="en-US" dirty="0" smtClean="0"/>
              <a:t>Get ready.</a:t>
            </a:r>
          </a:p>
          <a:p>
            <a:endParaRPr lang="en-US" dirty="0"/>
          </a:p>
          <a:p>
            <a:r>
              <a:rPr lang="en-US" dirty="0" smtClean="0"/>
              <a:t>This will be on your UNIT TEST!!!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74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-609600"/>
            <a:ext cx="8534400" cy="6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362200" y="48006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5486400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6200" y="48006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7696200" y="4648200"/>
            <a:ext cx="685800" cy="609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39100" y="5410200"/>
            <a:ext cx="11049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010525" y="5262562"/>
            <a:ext cx="8001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354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36.8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37.5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38.9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39.2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40.1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228838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39.2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066800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0300" y="967145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39</a:t>
            </a:r>
            <a:r>
              <a:rPr lang="zh-CN" altLang="en-US" sz="3200" dirty="0">
                <a:solidFill>
                  <a:srgbClr val="FF0000"/>
                </a:solidFill>
              </a:rPr>
              <a:t>度</a:t>
            </a:r>
            <a:r>
              <a:rPr lang="en-US" sz="3200" dirty="0" smtClean="0"/>
              <a:t>2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985128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三十九</a:t>
            </a:r>
            <a:r>
              <a:rPr lang="zh-CN" altLang="en-US" sz="6000" dirty="0" smtClean="0">
                <a:solidFill>
                  <a:srgbClr val="FF0000"/>
                </a:solidFill>
              </a:rPr>
              <a:t>度</a:t>
            </a:r>
            <a:r>
              <a:rPr lang="zh-CN" altLang="en-US" sz="6000" dirty="0" smtClean="0"/>
              <a:t>二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0"/>
            <a:ext cx="51998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990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哪儿</a:t>
            </a:r>
            <a:r>
              <a:rPr lang="en-US" altLang="zh-CN" dirty="0" smtClean="0"/>
              <a:t>=</a:t>
            </a:r>
            <a:r>
              <a:rPr lang="zh-CN" altLang="en-US" dirty="0" smtClean="0"/>
              <a:t>哪里</a:t>
            </a:r>
            <a:r>
              <a:rPr lang="en-US" altLang="zh-CN" dirty="0" smtClean="0"/>
              <a:t> where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You + where + not comfortable?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What’s wrong with you? (doctor-patient)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8288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 am having sore throat.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2860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Are you having a fever?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6670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Yes, 39.2. (102.6)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200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You got a cold, don’t go to school today.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971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 don’t want to go either.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43434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400" y="40386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You should rest for 2 days  at home.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4495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Thank you doctor.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5181600"/>
            <a:ext cx="1143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Catch the cold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4426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4572000" cy="6986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</a:t>
            </a:r>
            <a:r>
              <a:rPr lang="en-US" altLang="zh-CN" sz="1600" dirty="0" smtClean="0"/>
              <a:t>: Hello, is Doctor Wang there?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生：</a:t>
            </a:r>
            <a:r>
              <a:rPr lang="en-US" altLang="zh-CN" sz="1600" dirty="0" smtClean="0"/>
              <a:t>This is Doctor Wang. </a:t>
            </a:r>
            <a:r>
              <a:rPr lang="en-US" altLang="zh-CN" sz="1600" u="sng" dirty="0" smtClean="0"/>
              <a:t>(I am Doctor Wang)</a:t>
            </a:r>
          </a:p>
          <a:p>
            <a:endParaRPr lang="en-US" altLang="zh-CN" sz="1600" u="sng" dirty="0" smtClean="0"/>
          </a:p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</a:t>
            </a:r>
            <a:r>
              <a:rPr lang="en-US" altLang="zh-CN" sz="1600" dirty="0" smtClean="0"/>
              <a:t>: I got sick yesterday, I want 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 go to see you .</a:t>
            </a:r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生：</a:t>
            </a:r>
            <a:r>
              <a:rPr lang="en-US" altLang="zh-CN" sz="1600" dirty="0" smtClean="0"/>
              <a:t>What’s wrong with you?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人：</a:t>
            </a:r>
            <a:r>
              <a:rPr lang="en-US" altLang="zh-CN" sz="1600" dirty="0" smtClean="0"/>
              <a:t>I think I caught the cold.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生：</a:t>
            </a:r>
            <a:r>
              <a:rPr lang="en-US" altLang="zh-CN" sz="1600" dirty="0"/>
              <a:t>A</a:t>
            </a:r>
            <a:r>
              <a:rPr lang="en-US" altLang="zh-CN" sz="1600" dirty="0" smtClean="0"/>
              <a:t>re you coughing?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</a:t>
            </a:r>
            <a:r>
              <a:rPr lang="en-US" altLang="zh-CN" sz="1600" dirty="0" smtClean="0"/>
              <a:t>: Yes.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</a:t>
            </a:r>
            <a:r>
              <a:rPr lang="en-US" altLang="zh-CN" sz="1600" dirty="0" smtClean="0"/>
              <a:t>: Are you having a fever?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</a:t>
            </a:r>
            <a:r>
              <a:rPr lang="en-US" altLang="zh-CN" sz="1600" dirty="0" smtClean="0"/>
              <a:t>: Yes, 39.8C.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</a:t>
            </a:r>
            <a:r>
              <a:rPr lang="en-US" altLang="zh-CN" sz="1600" dirty="0" smtClean="0"/>
              <a:t>: Is it ok that you come to see me at 2:00 in the afternoon?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人：</a:t>
            </a:r>
            <a:r>
              <a:rPr lang="en-US" altLang="zh-CN" sz="1600" dirty="0"/>
              <a:t>O</a:t>
            </a:r>
            <a:r>
              <a:rPr lang="en-US" altLang="zh-CN" sz="1600" dirty="0" smtClean="0"/>
              <a:t>k. bye.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</a:t>
            </a:r>
            <a:r>
              <a:rPr lang="en-US" altLang="zh-CN" sz="1600" dirty="0" smtClean="0"/>
              <a:t>: Bye.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04801"/>
            <a:ext cx="4572000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</a:t>
            </a:r>
            <a:r>
              <a:rPr lang="en-US" altLang="zh-CN" sz="1600" dirty="0" smtClean="0"/>
              <a:t>: Hello, Wang </a:t>
            </a:r>
            <a:r>
              <a:rPr lang="zh-CN" altLang="en-US" sz="1600" dirty="0" smtClean="0"/>
              <a:t>王 </a:t>
            </a:r>
            <a:r>
              <a:rPr lang="en-US" altLang="zh-CN" sz="1600" dirty="0" smtClean="0"/>
              <a:t>Doctor + </a:t>
            </a:r>
            <a:r>
              <a:rPr lang="zh-CN" altLang="en-US" sz="1600" dirty="0" smtClean="0"/>
              <a:t>在吗</a:t>
            </a:r>
            <a:r>
              <a:rPr lang="en-US" altLang="zh-CN" sz="1600" dirty="0" smtClean="0"/>
              <a:t>?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生：</a:t>
            </a:r>
            <a:r>
              <a:rPr lang="en-US" altLang="zh-CN" sz="1600" dirty="0" smtClean="0"/>
              <a:t>I am Wang Doctor.</a:t>
            </a:r>
          </a:p>
          <a:p>
            <a:endParaRPr lang="en-US" altLang="zh-CN" sz="1600" u="sng" dirty="0" smtClean="0"/>
          </a:p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</a:t>
            </a:r>
            <a:r>
              <a:rPr lang="en-US" altLang="zh-CN" sz="1600" dirty="0" smtClean="0"/>
              <a:t>: I + yesterday + fall ill + </a:t>
            </a:r>
            <a:r>
              <a:rPr lang="zh-CN" altLang="en-US" sz="1600" dirty="0" smtClean="0"/>
              <a:t>了</a:t>
            </a:r>
            <a:r>
              <a:rPr lang="en-US" altLang="zh-CN" sz="1600" dirty="0" smtClean="0"/>
              <a:t>, I + </a:t>
            </a:r>
            <a:r>
              <a:rPr lang="en-US" altLang="zh-CN" sz="1600" u="sng" dirty="0" smtClean="0"/>
              <a:t>want to </a:t>
            </a:r>
            <a:r>
              <a:rPr lang="zh-CN" altLang="en-US" sz="1600" u="sng" dirty="0" smtClean="0"/>
              <a:t>想 </a:t>
            </a:r>
            <a:r>
              <a:rPr lang="en-US" altLang="zh-CN" sz="1600" dirty="0" smtClean="0"/>
              <a:t>+ go to + see you </a:t>
            </a:r>
            <a:r>
              <a:rPr lang="zh-CN" altLang="en-US" sz="1600" dirty="0" smtClean="0"/>
              <a:t>看病</a:t>
            </a:r>
            <a:r>
              <a:rPr lang="en-US" altLang="zh-CN" sz="1600" dirty="0" smtClean="0"/>
              <a:t>.</a:t>
            </a:r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生：</a:t>
            </a:r>
            <a:r>
              <a:rPr lang="en-US" altLang="zh-CN" sz="1600" dirty="0" smtClean="0"/>
              <a:t>What’s wrong with you?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人：</a:t>
            </a:r>
            <a:r>
              <a:rPr lang="en-US" altLang="zh-CN" sz="1600" dirty="0" smtClean="0"/>
              <a:t>I </a:t>
            </a:r>
            <a:r>
              <a:rPr lang="en-US" altLang="zh-CN" sz="1600" u="sng" dirty="0" smtClean="0"/>
              <a:t>think  </a:t>
            </a:r>
            <a:r>
              <a:rPr lang="zh-CN" altLang="en-US" sz="1600" u="sng" dirty="0" smtClean="0"/>
              <a:t>想  </a:t>
            </a:r>
            <a:r>
              <a:rPr lang="en-US" altLang="zh-CN" sz="1600" dirty="0" smtClean="0"/>
              <a:t>I catch the cold + </a:t>
            </a:r>
            <a:r>
              <a:rPr lang="zh-CN" altLang="en-US" sz="1600" dirty="0" smtClean="0"/>
              <a:t>了</a:t>
            </a:r>
            <a:r>
              <a:rPr lang="en-US" altLang="zh-CN" sz="1600" dirty="0" smtClean="0"/>
              <a:t>.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生：</a:t>
            </a:r>
            <a:r>
              <a:rPr lang="en-US" altLang="zh-CN" sz="1600" dirty="0" smtClean="0"/>
              <a:t>You + cough + </a:t>
            </a:r>
            <a:r>
              <a:rPr lang="zh-CN" altLang="en-US" sz="1600" dirty="0" smtClean="0"/>
              <a:t>吗</a:t>
            </a:r>
            <a:r>
              <a:rPr lang="en-US" altLang="zh-CN" sz="1600" dirty="0" smtClean="0"/>
              <a:t>?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</a:t>
            </a:r>
            <a:r>
              <a:rPr lang="en-US" altLang="zh-CN" sz="1600" dirty="0" smtClean="0"/>
              <a:t>: Yes.= cough.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</a:t>
            </a:r>
            <a:r>
              <a:rPr lang="en-US" altLang="zh-CN" sz="1600" dirty="0" smtClean="0"/>
              <a:t>: You + have a fever + </a:t>
            </a:r>
            <a:r>
              <a:rPr lang="zh-CN" altLang="en-US" sz="1600" dirty="0" smtClean="0"/>
              <a:t>吗</a:t>
            </a:r>
            <a:r>
              <a:rPr lang="en-US" altLang="zh-CN" sz="1600" dirty="0" smtClean="0"/>
              <a:t>?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病</a:t>
            </a:r>
            <a:r>
              <a:rPr lang="zh-CN" altLang="en-US" sz="1600" dirty="0" smtClean="0"/>
              <a:t>人</a:t>
            </a:r>
            <a:r>
              <a:rPr lang="en-US" altLang="zh-CN" sz="1600" dirty="0" smtClean="0"/>
              <a:t>: Yes = have, 39.8C. (39 degrees 8)</a:t>
            </a:r>
          </a:p>
          <a:p>
            <a:endParaRPr lang="en-US" altLang="zh-CN" sz="1600" dirty="0" smtClean="0"/>
          </a:p>
          <a:p>
            <a:r>
              <a:rPr lang="zh-CN" altLang="en-US" sz="1600" dirty="0"/>
              <a:t>医</a:t>
            </a:r>
            <a:r>
              <a:rPr lang="zh-CN" altLang="en-US" sz="1600" dirty="0" smtClean="0"/>
              <a:t>生</a:t>
            </a:r>
            <a:r>
              <a:rPr lang="en-US" altLang="zh-CN" sz="1600" dirty="0" smtClean="0"/>
              <a:t>: You + afternoon  + 2:00 + </a:t>
            </a:r>
            <a:r>
              <a:rPr lang="en-US" altLang="zh-CN" sz="1600" dirty="0" smtClean="0">
                <a:solidFill>
                  <a:srgbClr val="FF0000"/>
                </a:solidFill>
              </a:rPr>
              <a:t>come to see me </a:t>
            </a:r>
            <a:r>
              <a:rPr lang="zh-CN" altLang="en-US" sz="1600" dirty="0" smtClean="0">
                <a:solidFill>
                  <a:srgbClr val="FF0000"/>
                </a:solidFill>
              </a:rPr>
              <a:t>来看病</a:t>
            </a:r>
            <a:r>
              <a:rPr lang="en-US" altLang="zh-CN" sz="1600" dirty="0" smtClean="0"/>
              <a:t>, </a:t>
            </a:r>
            <a:r>
              <a:rPr lang="zh-CN" altLang="en-US" sz="1600" dirty="0" smtClean="0"/>
              <a:t>好吗</a:t>
            </a:r>
            <a:r>
              <a:rPr lang="en-US" altLang="zh-CN" sz="1600" dirty="0" smtClean="0"/>
              <a:t>?</a:t>
            </a:r>
          </a:p>
          <a:p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400" dirty="0"/>
              <a:t>病</a:t>
            </a:r>
            <a:r>
              <a:rPr lang="zh-CN" altLang="en-US" sz="1400" dirty="0" smtClean="0"/>
              <a:t>人：</a:t>
            </a:r>
            <a:r>
              <a:rPr lang="en-US" altLang="zh-CN" sz="1400" dirty="0"/>
              <a:t>O</a:t>
            </a:r>
            <a:r>
              <a:rPr lang="en-US" altLang="zh-CN" sz="1400" dirty="0" smtClean="0"/>
              <a:t>k. bye.</a:t>
            </a:r>
          </a:p>
          <a:p>
            <a:endParaRPr lang="en-US" altLang="zh-CN" sz="1400" dirty="0" smtClean="0"/>
          </a:p>
          <a:p>
            <a:r>
              <a:rPr lang="zh-CN" altLang="en-US" sz="1400" dirty="0"/>
              <a:t>医</a:t>
            </a:r>
            <a:r>
              <a:rPr lang="zh-CN" altLang="en-US" sz="1400" dirty="0" smtClean="0"/>
              <a:t>生</a:t>
            </a:r>
            <a:r>
              <a:rPr lang="en-US" altLang="zh-CN" sz="1400" dirty="0" smtClean="0"/>
              <a:t>: Bye.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Reference: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90800"/>
            <a:ext cx="6571429" cy="3980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脚疼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-3333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2"/>
                </a:solidFill>
              </a:rPr>
              <a:t>嗓子</a:t>
            </a:r>
            <a:r>
              <a:rPr lang="zh-CN" altLang="en-US" sz="4000" dirty="0" smtClean="0">
                <a:solidFill>
                  <a:schemeClr val="tx2"/>
                </a:solidFill>
              </a:rPr>
              <a:t>疼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-1601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</a:rPr>
              <a:t>手疼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耳朵疼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304925" y="1066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B0F0"/>
                </a:solidFill>
              </a:rPr>
              <a:t>咳嗽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6714" y="103346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accent6">
                    <a:lumMod val="75000"/>
                  </a:schemeClr>
                </a:solidFill>
              </a:rPr>
              <a:t>发烧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5514" y="103346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FF00"/>
                </a:solidFill>
              </a:rPr>
              <a:t>眼睛疼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18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4696071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/>
              <a:t>要</a:t>
            </a:r>
            <a:r>
              <a:rPr lang="en-US" altLang="zh-CN" sz="3200" dirty="0"/>
              <a:t>:</a:t>
            </a:r>
            <a:r>
              <a:rPr lang="en-US" altLang="zh-CN" sz="3200" dirty="0" smtClean="0"/>
              <a:t> need to</a:t>
            </a:r>
          </a:p>
          <a:p>
            <a:pPr algn="ctr"/>
            <a:r>
              <a:rPr lang="zh-CN" altLang="en-US" sz="3200" dirty="0" smtClean="0"/>
              <a:t>想：</a:t>
            </a:r>
            <a:r>
              <a:rPr lang="en-US" altLang="zh-CN" sz="3200" dirty="0" smtClean="0"/>
              <a:t>want to, miss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8892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1999"/>
            <a:ext cx="8229600" cy="48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6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876800"/>
            <a:ext cx="6850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上个星期一我生病了。 我嗓子疼，头痛，咳嗽，还发烧，三十八度六。 妈妈带我去看医生了。医生说我感冒了， 要我在家休息两天。星期一和星期二我没有去上学。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28600"/>
            <a:ext cx="68502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have to cover:</a:t>
            </a:r>
          </a:p>
          <a:p>
            <a:endParaRPr lang="en-US" sz="2000" dirty="0"/>
          </a:p>
          <a:p>
            <a:r>
              <a:rPr lang="en-US" sz="2000" dirty="0" smtClean="0"/>
              <a:t>When you felt sick   </a:t>
            </a:r>
          </a:p>
          <a:p>
            <a:r>
              <a:rPr lang="en-US" sz="2000" dirty="0" smtClean="0"/>
              <a:t>The symptoms you had</a:t>
            </a:r>
          </a:p>
          <a:p>
            <a:r>
              <a:rPr lang="en-US" sz="2000" dirty="0" smtClean="0"/>
              <a:t>Whether you went to see the doctor or not</a:t>
            </a:r>
          </a:p>
          <a:p>
            <a:r>
              <a:rPr lang="en-US" sz="2000" dirty="0" smtClean="0"/>
              <a:t>Whether you went to school or not</a:t>
            </a:r>
          </a:p>
          <a:p>
            <a:r>
              <a:rPr lang="en-US" sz="2000" dirty="0" smtClean="0"/>
              <a:t>How long you rested at home</a:t>
            </a:r>
          </a:p>
          <a:p>
            <a:endParaRPr lang="en-US" sz="2000" dirty="0"/>
          </a:p>
          <a:p>
            <a:r>
              <a:rPr lang="en-US" sz="2000" dirty="0" smtClean="0"/>
              <a:t>You have to use the structures:</a:t>
            </a:r>
          </a:p>
          <a:p>
            <a:r>
              <a:rPr lang="en-US" sz="2000" dirty="0" smtClean="0"/>
              <a:t>last </a:t>
            </a:r>
            <a:r>
              <a:rPr lang="en-US" sz="2000" dirty="0"/>
              <a:t>M</a:t>
            </a:r>
            <a:r>
              <a:rPr lang="en-US" sz="2000" dirty="0" smtClean="0"/>
              <a:t>onday I get sick </a:t>
            </a:r>
            <a:r>
              <a:rPr lang="zh-CN" altLang="en-US" sz="2000" dirty="0" smtClean="0"/>
              <a:t>了。</a:t>
            </a:r>
            <a:endParaRPr lang="en-US" altLang="zh-CN" sz="2000" dirty="0" smtClean="0"/>
          </a:p>
          <a:p>
            <a:r>
              <a:rPr lang="en-US" sz="2000" dirty="0" smtClean="0"/>
              <a:t>I ……, ….., </a:t>
            </a:r>
            <a:r>
              <a:rPr lang="zh-CN" altLang="en-US" sz="2000" dirty="0" smtClean="0"/>
              <a:t>还</a:t>
            </a:r>
            <a:r>
              <a:rPr lang="en-US" altLang="zh-CN" sz="2000" dirty="0" smtClean="0"/>
              <a:t>…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sz="2000" dirty="0" smtClean="0"/>
              <a:t>Mom </a:t>
            </a:r>
            <a:r>
              <a:rPr lang="zh-CN" altLang="en-US" sz="2000" dirty="0" smtClean="0"/>
              <a:t>带 </a:t>
            </a:r>
            <a:r>
              <a:rPr lang="en-US" altLang="zh-CN" sz="2000" dirty="0" smtClean="0"/>
              <a:t>I (go) see doctor </a:t>
            </a:r>
            <a:r>
              <a:rPr lang="zh-CN" altLang="en-US" sz="2000" dirty="0" smtClean="0"/>
              <a:t>了。</a:t>
            </a:r>
            <a:endParaRPr lang="en-US" altLang="zh-CN" sz="2000" dirty="0" smtClean="0"/>
          </a:p>
          <a:p>
            <a:r>
              <a:rPr lang="en-US" sz="2000" dirty="0" smtClean="0"/>
              <a:t>Doctor </a:t>
            </a:r>
            <a:r>
              <a:rPr lang="zh-CN" altLang="en-US" sz="2000" dirty="0" smtClean="0"/>
              <a:t>叫 </a:t>
            </a:r>
            <a:r>
              <a:rPr lang="en-US" altLang="zh-CN" sz="2000" dirty="0" smtClean="0"/>
              <a:t>I at home rest 3 days.</a:t>
            </a:r>
          </a:p>
          <a:p>
            <a:r>
              <a:rPr lang="en-US" sz="2000" dirty="0" smtClean="0"/>
              <a:t>… and … I </a:t>
            </a:r>
            <a:r>
              <a:rPr lang="zh-CN" altLang="en-US" sz="2000" dirty="0" smtClean="0"/>
              <a:t>没有 </a:t>
            </a:r>
            <a:r>
              <a:rPr lang="en-US" altLang="zh-CN" sz="2000" dirty="0" smtClean="0"/>
              <a:t>go to school.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503820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565</Words>
  <Application>Microsoft Office PowerPoint</Application>
  <PresentationFormat>On-screen Show (4:3)</PresentationFormat>
  <Paragraphs>102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AmyDesktop</dc:creator>
  <cp:lastModifiedBy>Amy Feng</cp:lastModifiedBy>
  <cp:revision>105</cp:revision>
  <cp:lastPrinted>2014-04-15T20:27:00Z</cp:lastPrinted>
  <dcterms:created xsi:type="dcterms:W3CDTF">2014-04-12T15:55:04Z</dcterms:created>
  <dcterms:modified xsi:type="dcterms:W3CDTF">2015-09-07T15:25:29Z</dcterms:modified>
</cp:coreProperties>
</file>