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63" r:id="rId5"/>
    <p:sldId id="262" r:id="rId6"/>
    <p:sldId id="261" r:id="rId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>
      <p:cViewPr varScale="1">
        <p:scale>
          <a:sx n="72" d="100"/>
          <a:sy n="72" d="100"/>
        </p:scale>
        <p:origin x="122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6BC96277-2925-4422-80DF-9E61E8E08C4F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17B8ECCE-E537-462B-9AE6-F224DC945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44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889CE07-D3AF-4175-938B-B0572FBF3FD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47B260E-9770-4B05-A202-8CAE89300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6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BBCAD2-AFFC-4388-92CF-F3503AF82F69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601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36C93-86CF-4A3C-9053-4DC489BB5940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2F659-0181-4246-9641-9387BF1E3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21336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zh-CN" altLang="en-US" sz="2400" dirty="0">
                <a:solidFill>
                  <a:schemeClr val="tx1"/>
                </a:solidFill>
              </a:rPr>
              <a:t>填</a:t>
            </a:r>
            <a:r>
              <a:rPr lang="zh-CN" altLang="en-US" sz="2400" dirty="0" smtClean="0">
                <a:solidFill>
                  <a:schemeClr val="tx1"/>
                </a:solidFill>
              </a:rPr>
              <a:t>空：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r>
              <a:rPr lang="zh-CN" altLang="en-US" dirty="0" smtClean="0">
                <a:solidFill>
                  <a:schemeClr val="tx1"/>
                </a:solidFill>
              </a:rPr>
              <a:t>国际   寄宿   设施   宿舍   安排   齐全   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>
                <a:solidFill>
                  <a:schemeClr val="tx1"/>
                </a:solidFill>
              </a:rPr>
              <a:t>丰富多彩   课外活动   课程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dirty="0" smtClean="0">
                <a:solidFill>
                  <a:schemeClr val="tx1"/>
                </a:solidFill>
              </a:rPr>
              <a:t>我在一所</a:t>
            </a:r>
            <a:r>
              <a:rPr lang="en-US" altLang="zh-CN" dirty="0" smtClean="0">
                <a:solidFill>
                  <a:schemeClr val="tx1"/>
                </a:solidFill>
              </a:rPr>
              <a:t>___</a:t>
            </a:r>
            <a:r>
              <a:rPr lang="zh-CN" altLang="en-US" dirty="0">
                <a:solidFill>
                  <a:schemeClr val="tx1"/>
                </a:solidFill>
              </a:rPr>
              <a:t>学校上</a:t>
            </a:r>
            <a:r>
              <a:rPr lang="zh-CN" altLang="en-US" dirty="0" smtClean="0">
                <a:solidFill>
                  <a:schemeClr val="tx1"/>
                </a:solidFill>
              </a:rPr>
              <a:t>学。这是一所</a:t>
            </a:r>
            <a:r>
              <a:rPr lang="en-US" altLang="zh-CN" dirty="0" smtClean="0">
                <a:solidFill>
                  <a:schemeClr val="tx1"/>
                </a:solidFill>
              </a:rPr>
              <a:t>___</a:t>
            </a:r>
            <a:r>
              <a:rPr lang="zh-CN" altLang="en-US" dirty="0" smtClean="0">
                <a:solidFill>
                  <a:schemeClr val="tx1"/>
                </a:solidFill>
              </a:rPr>
              <a:t>学校。学校</a:t>
            </a:r>
            <a:r>
              <a:rPr lang="zh-CN" altLang="en-US" dirty="0">
                <a:solidFill>
                  <a:schemeClr val="tx1"/>
                </a:solidFill>
              </a:rPr>
              <a:t>离市</a:t>
            </a:r>
            <a:r>
              <a:rPr lang="zh-CN" altLang="en-US" dirty="0" smtClean="0">
                <a:solidFill>
                  <a:schemeClr val="tx1"/>
                </a:solidFill>
              </a:rPr>
              <a:t>区</a:t>
            </a:r>
            <a:r>
              <a:rPr lang="zh-CN" altLang="en-US" dirty="0">
                <a:solidFill>
                  <a:schemeClr val="tx1"/>
                </a:solidFill>
              </a:rPr>
              <a:t>很</a:t>
            </a:r>
            <a:r>
              <a:rPr lang="zh-CN" altLang="en-US" dirty="0" smtClean="0">
                <a:solidFill>
                  <a:schemeClr val="tx1"/>
                </a:solidFill>
              </a:rPr>
              <a:t>远，所以学生每星期回家一趟。学校里只有九百左右的学生，他们来自世界上不同的国家。学生们每四个人住一间</a:t>
            </a:r>
            <a:r>
              <a:rPr lang="en-US" altLang="zh-CN" dirty="0" smtClean="0">
                <a:solidFill>
                  <a:schemeClr val="tx1"/>
                </a:solidFill>
              </a:rPr>
              <a:t>___</a:t>
            </a:r>
            <a:r>
              <a:rPr lang="zh-CN" altLang="en-US" dirty="0" smtClean="0">
                <a:solidFill>
                  <a:schemeClr val="tx1"/>
                </a:solidFill>
              </a:rPr>
              <a:t>。我们的学校很大，有足球场，室内游泳池，体育馆等。除了有最好的</a:t>
            </a:r>
            <a:r>
              <a:rPr lang="en-US" altLang="zh-CN" dirty="0" smtClean="0">
                <a:solidFill>
                  <a:schemeClr val="tx1"/>
                </a:solidFill>
              </a:rPr>
              <a:t>___</a:t>
            </a:r>
            <a:r>
              <a:rPr lang="zh-CN" altLang="en-US" dirty="0">
                <a:solidFill>
                  <a:schemeClr val="tx1"/>
                </a:solidFill>
              </a:rPr>
              <a:t>以外</a:t>
            </a:r>
            <a:r>
              <a:rPr lang="zh-CN" altLang="en-US" dirty="0" smtClean="0">
                <a:solidFill>
                  <a:schemeClr val="tx1"/>
                </a:solidFill>
              </a:rPr>
              <a:t>，学校提供各种</a:t>
            </a:r>
            <a:r>
              <a:rPr lang="en-US" altLang="zh-CN" dirty="0" smtClean="0">
                <a:solidFill>
                  <a:schemeClr val="tx1"/>
                </a:solidFill>
              </a:rPr>
              <a:t>___, </a:t>
            </a:r>
            <a:r>
              <a:rPr lang="zh-CN" altLang="en-US" dirty="0" smtClean="0">
                <a:solidFill>
                  <a:schemeClr val="tx1"/>
                </a:solidFill>
              </a:rPr>
              <a:t>比如历史，韩语，美术等。学校还为学生</a:t>
            </a:r>
            <a:r>
              <a:rPr lang="en-US" altLang="zh-CN" dirty="0" smtClean="0">
                <a:solidFill>
                  <a:schemeClr val="tx1"/>
                </a:solidFill>
              </a:rPr>
              <a:t>___</a:t>
            </a:r>
            <a:r>
              <a:rPr lang="zh-CN" altLang="en-US" dirty="0" smtClean="0">
                <a:solidFill>
                  <a:schemeClr val="tx1"/>
                </a:solidFill>
              </a:rPr>
              <a:t>了各种各样的</a:t>
            </a:r>
            <a:r>
              <a:rPr lang="en-US" altLang="zh-CN" dirty="0" smtClean="0">
                <a:solidFill>
                  <a:schemeClr val="tx1"/>
                </a:solidFill>
              </a:rPr>
              <a:t>___</a:t>
            </a:r>
            <a:r>
              <a:rPr lang="zh-CN" altLang="en-US" dirty="0" smtClean="0">
                <a:solidFill>
                  <a:schemeClr val="tx1"/>
                </a:solidFill>
              </a:rPr>
              <a:t>，比如足球，篮球，等等。学校里的生活还算</a:t>
            </a:r>
            <a:r>
              <a:rPr lang="en-US" altLang="zh-CN" dirty="0" smtClean="0">
                <a:solidFill>
                  <a:schemeClr val="tx1"/>
                </a:solidFill>
              </a:rPr>
              <a:t>___</a:t>
            </a:r>
            <a:r>
              <a:rPr lang="zh-CN" altLang="en-US" dirty="0" smtClean="0">
                <a:solidFill>
                  <a:schemeClr val="tx1"/>
                </a:solidFill>
              </a:rPr>
              <a:t>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43400" y="6248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…is pretty…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277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0"/>
            <a:ext cx="6400800" cy="609600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一月</a:t>
            </a:r>
            <a:r>
              <a:rPr lang="zh-CN" altLang="en-US" b="1" dirty="0" smtClean="0">
                <a:solidFill>
                  <a:srgbClr val="FF0000"/>
                </a:solidFill>
              </a:rPr>
              <a:t>初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- </a:t>
            </a:r>
            <a:r>
              <a:rPr lang="zh-CN" altLang="en-US" dirty="0" smtClean="0">
                <a:solidFill>
                  <a:schemeClr val="tx1"/>
                </a:solidFill>
              </a:rPr>
              <a:t>一月</a:t>
            </a:r>
            <a:r>
              <a:rPr lang="zh-CN" altLang="en-US" b="1" dirty="0" smtClean="0">
                <a:solidFill>
                  <a:srgbClr val="FF0000"/>
                </a:solidFill>
              </a:rPr>
              <a:t>中</a:t>
            </a:r>
            <a:r>
              <a:rPr lang="zh-CN" altLang="en-US" dirty="0" smtClean="0">
                <a:solidFill>
                  <a:schemeClr val="tx1"/>
                </a:solidFill>
              </a:rPr>
              <a:t>（旬）</a:t>
            </a:r>
            <a:r>
              <a:rPr lang="en-US" altLang="zh-CN" dirty="0" smtClean="0">
                <a:solidFill>
                  <a:schemeClr val="tx1"/>
                </a:solidFill>
              </a:rPr>
              <a:t>- </a:t>
            </a:r>
            <a:r>
              <a:rPr lang="zh-CN" altLang="en-US" dirty="0" smtClean="0">
                <a:solidFill>
                  <a:schemeClr val="tx1"/>
                </a:solidFill>
              </a:rPr>
              <a:t>一月</a:t>
            </a:r>
            <a:r>
              <a:rPr lang="zh-CN" altLang="en-US" b="1" dirty="0" smtClean="0">
                <a:solidFill>
                  <a:srgbClr val="FF0000"/>
                </a:solidFill>
              </a:rPr>
              <a:t>底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47800" y="785191"/>
            <a:ext cx="6400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CN" altLang="en-US" sz="3200" dirty="0" smtClean="0"/>
              <a:t>三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月初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至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到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五月初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47800" y="1798983"/>
            <a:ext cx="6400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我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怕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你。我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不怕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你。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252" y="2789583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我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有点儿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紧张</a:t>
            </a:r>
            <a:r>
              <a:rPr lang="zh-CN" altLang="en-US" sz="3200" dirty="0" smtClean="0"/>
              <a:t>。</a:t>
            </a:r>
            <a:r>
              <a:rPr lang="en-US" altLang="zh-CN" sz="3200" dirty="0" smtClean="0"/>
              <a:t>/</a:t>
            </a:r>
            <a:r>
              <a:rPr lang="zh-CN" altLang="en-US" sz="3200" dirty="0" smtClean="0"/>
              <a:t>我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很</a:t>
            </a:r>
            <a:r>
              <a:rPr lang="zh-CN" altLang="en-US" sz="3200" dirty="0" smtClean="0">
                <a:solidFill>
                  <a:srgbClr val="7030A0"/>
                </a:solidFill>
              </a:rPr>
              <a:t>紧张</a:t>
            </a:r>
            <a:r>
              <a:rPr lang="zh-CN" altLang="en-US" sz="3200" dirty="0" smtClean="0"/>
              <a:t>。</a:t>
            </a:r>
            <a:r>
              <a:rPr lang="en-US" altLang="zh-CN" sz="3200" dirty="0" smtClean="0"/>
              <a:t>/</a:t>
            </a:r>
            <a:r>
              <a:rPr lang="zh-CN" altLang="en-US" sz="3200" dirty="0" smtClean="0"/>
              <a:t>我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非常</a:t>
            </a:r>
            <a:r>
              <a:rPr lang="zh-CN" altLang="en-US" sz="3200" dirty="0" smtClean="0">
                <a:solidFill>
                  <a:srgbClr val="7030A0"/>
                </a:solidFill>
              </a:rPr>
              <a:t>紧张</a:t>
            </a:r>
            <a:r>
              <a:rPr lang="zh-CN" altLang="en-US" sz="3200" dirty="0" smtClean="0"/>
              <a:t>。</a:t>
            </a:r>
            <a:r>
              <a:rPr lang="en-US" altLang="zh-CN" sz="3200" dirty="0" smtClean="0"/>
              <a:t>/</a:t>
            </a:r>
            <a:r>
              <a:rPr lang="zh-CN" altLang="en-US" sz="3200" dirty="0" smtClean="0"/>
              <a:t>我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特别</a:t>
            </a:r>
            <a:r>
              <a:rPr lang="zh-CN" altLang="en-US" sz="3200" dirty="0" smtClean="0">
                <a:solidFill>
                  <a:srgbClr val="7030A0"/>
                </a:solidFill>
              </a:rPr>
              <a:t>紧张</a:t>
            </a:r>
            <a:r>
              <a:rPr lang="zh-CN" altLang="en-US" sz="3200" dirty="0" smtClean="0"/>
              <a:t>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948" y="3780183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我平时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还算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很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非常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特别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用功，考试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以前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会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复习。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252" y="4687957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我的成绩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还算</a:t>
            </a:r>
            <a:r>
              <a:rPr lang="zh-CN" altLang="en-US" sz="3200" dirty="0"/>
              <a:t>好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可是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我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很少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得高分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1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0"/>
            <a:ext cx="6400800" cy="609600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我的高中的最后一天 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609600"/>
            <a:ext cx="9144000" cy="6248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今天是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…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的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最后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一天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,</a:t>
            </a: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也是我在高中的</a:t>
            </a:r>
            <a:r>
              <a:rPr kumimoji="0" lang="zh-CN" alt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最后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一天</a:t>
            </a:r>
            <a:r>
              <a:rPr lang="en-US" altLang="zh-CN" sz="2400" noProof="0" dirty="0" smtClean="0"/>
              <a:t>, </a:t>
            </a:r>
            <a:r>
              <a:rPr lang="zh-CN" altLang="en-US" sz="2400" noProof="0" dirty="0" smtClean="0"/>
              <a:t>我很</a:t>
            </a:r>
            <a:r>
              <a:rPr lang="en-US" altLang="zh-CN" sz="2400" noProof="0" dirty="0" smtClean="0"/>
              <a:t>…</a:t>
            </a:r>
            <a:r>
              <a:rPr lang="zh-CN" altLang="en-US" sz="2400" noProof="0" dirty="0" smtClean="0"/>
              <a:t>。</a:t>
            </a:r>
            <a:endParaRPr kumimoji="0" lang="en-US" altLang="zh-CN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Talk</a:t>
            </a: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about your high school.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2400" baseline="0" dirty="0" smtClean="0"/>
              <a:t>You</a:t>
            </a:r>
            <a:r>
              <a:rPr lang="en-US" altLang="zh-CN" sz="2400" dirty="0" smtClean="0"/>
              <a:t> have to use the following words: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所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 寄宿  宿舍  设施齐全   丰富多彩的  趟    习惯</a:t>
            </a:r>
            <a:endParaRPr kumimoji="0" lang="en-US" altLang="zh-CN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r>
              <a:rPr lang="en-US" altLang="zh-CN" sz="2400" dirty="0" smtClean="0"/>
              <a:t>Talk about the classes you took.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400" dirty="0" smtClean="0"/>
              <a:t>You must use 5 of the the following words: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上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         最喜欢                </a:t>
            </a: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…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对</a:t>
            </a: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…(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不</a:t>
            </a: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)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感兴趣              </a:t>
            </a: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…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对</a:t>
            </a: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…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（不）好    </a:t>
            </a:r>
            <a:endParaRPr kumimoji="0" lang="en-US" altLang="zh-CN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…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很</a:t>
            </a: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/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非常</a:t>
            </a: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/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特别</a:t>
            </a:r>
            <a:r>
              <a:rPr lang="zh-CN" altLang="en-US" sz="2400" dirty="0" smtClean="0"/>
              <a:t>难         </a:t>
            </a:r>
            <a:r>
              <a:rPr lang="en-US" altLang="zh-CN" sz="2400" dirty="0" smtClean="0"/>
              <a:t>or         …</a:t>
            </a:r>
            <a:r>
              <a:rPr lang="zh-CN" altLang="en-US" sz="2400" dirty="0" smtClean="0"/>
              <a:t>很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非常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特别简单</a:t>
            </a:r>
            <a:endParaRPr lang="en-US" altLang="zh-CN" sz="2400" dirty="0" smtClean="0"/>
          </a:p>
          <a:p>
            <a:pPr marL="342900" indent="-342900">
              <a:spcBef>
                <a:spcPct val="20000"/>
              </a:spcBef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4.</a:t>
            </a: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Talk about </a:t>
            </a:r>
            <a:r>
              <a:rPr kumimoji="0" lang="en-US" altLang="zh-CN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“</a:t>
            </a:r>
            <a:r>
              <a:rPr kumimoji="0" lang="zh-CN" alt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高考</a:t>
            </a:r>
            <a:r>
              <a:rPr lang="en-US" sz="2400" dirty="0" smtClean="0"/>
              <a:t>college entrance examination”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400" dirty="0" smtClean="0"/>
              <a:t>You have to use 7 of the following words:</a:t>
            </a:r>
          </a:p>
          <a:p>
            <a:pPr marL="342900" indent="-342900" algn="ctr">
              <a:spcBef>
                <a:spcPct val="20000"/>
              </a:spcBef>
            </a:pPr>
            <a:r>
              <a:rPr lang="zh-CN" altLang="en-US" sz="2400" dirty="0" smtClean="0"/>
              <a:t>至     参加    怕    紧张    用功    认真    复习   及格    成绩    得</a:t>
            </a:r>
            <a:r>
              <a:rPr lang="en-US" altLang="zh-CN" sz="2400" dirty="0" smtClean="0"/>
              <a:t>…</a:t>
            </a:r>
            <a:r>
              <a:rPr lang="zh-CN" altLang="en-US" sz="2400" dirty="0" smtClean="0"/>
              <a:t>分</a:t>
            </a:r>
            <a:endParaRPr lang="en-US" altLang="zh-CN" sz="2400" dirty="0" smtClean="0"/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/>
              <a:t>5. Talk about your plan(s) after high school: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en-US" sz="2400" dirty="0" smtClean="0"/>
              <a:t>我高中毕业以后打算</a:t>
            </a:r>
            <a:r>
              <a:rPr lang="en-US" altLang="zh-CN" sz="2400" dirty="0" smtClean="0"/>
              <a:t>…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400" dirty="0" smtClean="0"/>
              <a:t>You must use the following words: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希望      学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…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专业    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从小就     可能会</a:t>
            </a:r>
            <a:endParaRPr kumimoji="0" lang="en-US" altLang="zh-CN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lvl="0" indent="-342900">
              <a:spcBef>
                <a:spcPct val="20000"/>
              </a:spcBef>
            </a:pPr>
            <a:endParaRPr lang="en-US" altLang="zh-CN" sz="1600" dirty="0" smtClean="0"/>
          </a:p>
          <a:p>
            <a:pPr marL="342900" lvl="0" indent="-342900">
              <a:spcBef>
                <a:spcPct val="20000"/>
              </a:spcBef>
            </a:pPr>
            <a:endParaRPr kumimoji="0" lang="en-US" altLang="zh-CN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5257800"/>
            <a:ext cx="2580861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Reference: </a:t>
            </a: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QUIZLET</a:t>
            </a: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Last day in high school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338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-152400"/>
            <a:ext cx="8153400" cy="1470025"/>
          </a:xfrm>
        </p:spPr>
        <p:txBody>
          <a:bodyPr/>
          <a:lstStyle/>
          <a:p>
            <a:r>
              <a:rPr lang="en-US" dirty="0" smtClean="0"/>
              <a:t>Mid Term Exam Study Guide Part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9939" y="2667000"/>
            <a:ext cx="8991600" cy="1380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Mid-Term Exam Date: 03/17 (Next Thursday)</a:t>
            </a: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Format: 30 Multiple Choice Questions</a:t>
            </a:r>
            <a:endParaRPr lang="en-US" sz="2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015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572000" cy="7162800"/>
          </a:xfrm>
        </p:spPr>
        <p:txBody>
          <a:bodyPr>
            <a:norm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Design a course/club/event </a:t>
            </a:r>
            <a:r>
              <a:rPr lang="en-US" sz="1600" dirty="0" smtClean="0">
                <a:solidFill>
                  <a:schemeClr val="tx1"/>
                </a:solidFill>
              </a:rPr>
              <a:t>ad (1 or 2 students)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The courses/clubs/events can range from languages, music, sports, book club, etc.</a:t>
            </a: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rgbClr val="7030A0"/>
                </a:solidFill>
              </a:rPr>
              <a:t>The name of your project can be the course/club you are trying to promote. </a:t>
            </a: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The contents you have to cover:</a:t>
            </a:r>
          </a:p>
          <a:p>
            <a:pPr marL="342900" indent="-342900" algn="l">
              <a:buAutoNum type="alphaUcPeriod"/>
            </a:pPr>
            <a:r>
              <a:rPr lang="en-US" sz="1600" dirty="0" smtClean="0">
                <a:solidFill>
                  <a:schemeClr val="tx1"/>
                </a:solidFill>
              </a:rPr>
              <a:t>Target group:</a:t>
            </a:r>
            <a:r>
              <a:rPr lang="zh-CN" altLang="en-US" sz="1600" dirty="0" smtClean="0">
                <a:solidFill>
                  <a:srgbClr val="FF0000"/>
                </a:solidFill>
              </a:rPr>
              <a:t>对象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pPr marL="342900" indent="-342900" algn="l">
              <a:buAutoNum type="alphaUcPeriod"/>
            </a:pPr>
            <a:r>
              <a:rPr lang="en-US" sz="1600" dirty="0" smtClean="0">
                <a:solidFill>
                  <a:schemeClr val="tx1"/>
                </a:solidFill>
              </a:rPr>
              <a:t>Approximately how many people:</a:t>
            </a:r>
            <a:r>
              <a:rPr lang="zh-CN" altLang="en-US" sz="1600" dirty="0" smtClean="0">
                <a:solidFill>
                  <a:srgbClr val="00B050"/>
                </a:solidFill>
              </a:rPr>
              <a:t>人数：</a:t>
            </a:r>
            <a:endParaRPr lang="en-US" altLang="zh-CN" sz="1600" dirty="0" smtClean="0">
              <a:solidFill>
                <a:srgbClr val="00B050"/>
              </a:solidFill>
            </a:endParaRPr>
          </a:p>
          <a:p>
            <a:pPr marL="342900" indent="-342900" algn="l">
              <a:buAutoNum type="alphaUcPeriod"/>
            </a:pPr>
            <a:r>
              <a:rPr lang="en-US" sz="1600" dirty="0" smtClean="0">
                <a:solidFill>
                  <a:schemeClr val="tx1"/>
                </a:solidFill>
              </a:rPr>
              <a:t>course/club/event dates:</a:t>
            </a:r>
            <a:r>
              <a:rPr lang="zh-CN" altLang="en-US" sz="1600" dirty="0" smtClean="0">
                <a:solidFill>
                  <a:srgbClr val="00B0F0"/>
                </a:solidFill>
              </a:rPr>
              <a:t>活动日期：</a:t>
            </a:r>
            <a:endParaRPr lang="en-US" altLang="zh-CN" sz="1600" dirty="0" smtClean="0">
              <a:solidFill>
                <a:srgbClr val="00B0F0"/>
              </a:solidFill>
            </a:endParaRPr>
          </a:p>
          <a:p>
            <a:pPr marL="342900" indent="-342900" algn="l">
              <a:buAutoNum type="alphaUcPeriod"/>
            </a:pPr>
            <a:r>
              <a:rPr lang="en-US" sz="1600" dirty="0" smtClean="0">
                <a:solidFill>
                  <a:schemeClr val="tx1"/>
                </a:solidFill>
              </a:rPr>
              <a:t>course/club/event time:</a:t>
            </a:r>
            <a:r>
              <a:rPr lang="zh-CN" altLang="en-US" sz="1600" dirty="0" smtClean="0">
                <a:solidFill>
                  <a:srgbClr val="00B0F0"/>
                </a:solidFill>
              </a:rPr>
              <a:t>活动时间：</a:t>
            </a:r>
            <a:endParaRPr lang="en-US" altLang="zh-CN" sz="1600" dirty="0" smtClean="0">
              <a:solidFill>
                <a:srgbClr val="00B0F0"/>
              </a:solidFill>
            </a:endParaRPr>
          </a:p>
          <a:p>
            <a:pPr marL="342900" indent="-342900" algn="l">
              <a:buAutoNum type="alphaUcPeriod"/>
            </a:pPr>
            <a:r>
              <a:rPr lang="en-US" sz="1600" dirty="0" smtClean="0">
                <a:solidFill>
                  <a:schemeClr val="tx1"/>
                </a:solidFill>
              </a:rPr>
              <a:t>Place:</a:t>
            </a:r>
            <a:r>
              <a:rPr lang="zh-CN" altLang="en-US" sz="1600" dirty="0" smtClean="0">
                <a:solidFill>
                  <a:srgbClr val="00B0F0"/>
                </a:solidFill>
              </a:rPr>
              <a:t>活动地点：</a:t>
            </a:r>
            <a:endParaRPr lang="en-US" altLang="zh-CN" sz="1600" dirty="0" smtClean="0">
              <a:solidFill>
                <a:srgbClr val="00B0F0"/>
              </a:solidFill>
            </a:endParaRPr>
          </a:p>
          <a:p>
            <a:pPr marL="342900" indent="-342900" algn="l">
              <a:buAutoNum type="alphaUcPeriod"/>
            </a:pPr>
            <a:r>
              <a:rPr lang="en-US" sz="1600" dirty="0" smtClean="0">
                <a:solidFill>
                  <a:schemeClr val="tx1"/>
                </a:solidFill>
              </a:rPr>
              <a:t>Fee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zh-CN" altLang="en-US" sz="1600" dirty="0" smtClean="0">
                <a:solidFill>
                  <a:srgbClr val="FFFF00"/>
                </a:solidFill>
              </a:rPr>
              <a:t>费用：</a:t>
            </a:r>
            <a:r>
              <a:rPr lang="zh-CN" altLang="en-US" sz="1600" dirty="0" smtClean="0">
                <a:solidFill>
                  <a:schemeClr val="tx1"/>
                </a:solidFill>
              </a:rPr>
              <a:t>（</a:t>
            </a:r>
            <a:r>
              <a:rPr lang="en-US" altLang="zh-CN" sz="1600" dirty="0" smtClean="0">
                <a:solidFill>
                  <a:schemeClr val="tx1"/>
                </a:solidFill>
              </a:rPr>
              <a:t>free = </a:t>
            </a:r>
            <a:r>
              <a:rPr lang="zh-CN" altLang="en-US" sz="1600" dirty="0" smtClean="0">
                <a:solidFill>
                  <a:schemeClr val="tx1"/>
                </a:solidFill>
              </a:rPr>
              <a:t>免费）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lphaUcPeriod"/>
            </a:pPr>
            <a:r>
              <a:rPr lang="en-US" sz="1600" dirty="0" smtClean="0">
                <a:solidFill>
                  <a:schemeClr val="tx1"/>
                </a:solidFill>
              </a:rPr>
              <a:t>Brief introduction about your courses/clubs/events:</a:t>
            </a:r>
            <a:r>
              <a:rPr lang="zh-CN" altLang="en-US" sz="1600" dirty="0" smtClean="0">
                <a:solidFill>
                  <a:srgbClr val="FF0066"/>
                </a:solidFill>
              </a:rPr>
              <a:t>简</a:t>
            </a:r>
            <a:r>
              <a:rPr lang="zh-CN" altLang="en-US" sz="1600" dirty="0" smtClean="0">
                <a:solidFill>
                  <a:srgbClr val="FF0066"/>
                </a:solidFill>
              </a:rPr>
              <a:t>介：</a:t>
            </a:r>
            <a:r>
              <a:rPr lang="en-US" altLang="zh-CN" sz="1600" dirty="0" smtClean="0">
                <a:solidFill>
                  <a:srgbClr val="FF0066"/>
                </a:solidFill>
              </a:rPr>
              <a:t>(at least 25 words)</a:t>
            </a:r>
            <a:endParaRPr lang="en-US" sz="1600" dirty="0" smtClean="0">
              <a:solidFill>
                <a:srgbClr val="FF0066"/>
              </a:solidFill>
            </a:endParaRPr>
          </a:p>
          <a:p>
            <a:pPr marL="342900" indent="-342900" algn="l">
              <a:buAutoNum type="arabicPeriod" startAt="4"/>
            </a:pPr>
            <a:r>
              <a:rPr lang="en-US" sz="1600" dirty="0" smtClean="0">
                <a:solidFill>
                  <a:schemeClr val="tx1"/>
                </a:solidFill>
              </a:rPr>
              <a:t>If you have questions, please contact….You can either call … or email…</a:t>
            </a:r>
          </a:p>
          <a:p>
            <a:pPr marL="342900" indent="-342900" algn="l"/>
            <a:r>
              <a:rPr lang="zh-CN" altLang="en-US" sz="1600" b="1" dirty="0">
                <a:solidFill>
                  <a:srgbClr val="0000FF"/>
                </a:solidFill>
              </a:rPr>
              <a:t>如果您有问题，请联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系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…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。</a:t>
            </a:r>
            <a:endParaRPr lang="en-US" altLang="zh-CN" sz="1600" b="1" dirty="0">
              <a:solidFill>
                <a:srgbClr val="0000FF"/>
              </a:solidFill>
            </a:endParaRPr>
          </a:p>
          <a:p>
            <a:pPr marL="342900" indent="-342900" algn="l"/>
            <a:r>
              <a:rPr lang="zh-CN" altLang="en-US" sz="1600" b="1" dirty="0">
                <a:solidFill>
                  <a:srgbClr val="0000FF"/>
                </a:solidFill>
              </a:rPr>
              <a:t>您可以给</a:t>
            </a:r>
            <a:r>
              <a:rPr lang="en-US" altLang="zh-CN" sz="1600" b="1" dirty="0">
                <a:solidFill>
                  <a:srgbClr val="0000FF"/>
                </a:solidFill>
              </a:rPr>
              <a:t>…</a:t>
            </a:r>
            <a:r>
              <a:rPr lang="zh-CN" altLang="en-US" sz="1600" b="1" dirty="0">
                <a:solidFill>
                  <a:srgbClr val="0000FF"/>
                </a:solidFill>
              </a:rPr>
              <a:t>打电话或者给 </a:t>
            </a:r>
            <a:r>
              <a:rPr lang="en-US" altLang="zh-CN" sz="1600" b="1" dirty="0">
                <a:solidFill>
                  <a:srgbClr val="0000FF"/>
                </a:solidFill>
              </a:rPr>
              <a:t>…</a:t>
            </a:r>
            <a:r>
              <a:rPr lang="zh-CN" altLang="en-US" sz="1600" b="1" dirty="0">
                <a:solidFill>
                  <a:srgbClr val="0000FF"/>
                </a:solidFill>
              </a:rPr>
              <a:t>发电子邮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件。</a:t>
            </a:r>
            <a:endParaRPr lang="en-US" altLang="zh-CN" sz="1600" b="1" dirty="0">
              <a:solidFill>
                <a:srgbClr val="0000FF"/>
              </a:solidFill>
            </a:endParaRPr>
          </a:p>
          <a:p>
            <a:pPr marL="342900" indent="-342900" algn="l">
              <a:buAutoNum type="arabicPeriod" startAt="5"/>
            </a:pPr>
            <a:r>
              <a:rPr lang="en-US" altLang="zh-CN" sz="1600" dirty="0" smtClean="0">
                <a:solidFill>
                  <a:schemeClr val="tx1"/>
                </a:solidFill>
              </a:rPr>
              <a:t>Add pictures to match your theme.</a:t>
            </a:r>
          </a:p>
          <a:p>
            <a:pPr marL="342900" indent="-342900" algn="l">
              <a:buAutoNum type="arabicPeriod" startAt="5"/>
            </a:pPr>
            <a:r>
              <a:rPr lang="en-US" altLang="zh-CN" sz="1600" dirty="0">
                <a:solidFill>
                  <a:schemeClr val="tx1"/>
                </a:solidFill>
              </a:rPr>
              <a:t>You format </a:t>
            </a:r>
            <a:r>
              <a:rPr lang="en-US" altLang="zh-CN" sz="1600" dirty="0" smtClean="0">
                <a:solidFill>
                  <a:schemeClr val="tx1"/>
                </a:solidFill>
              </a:rPr>
              <a:t>can be:</a:t>
            </a:r>
          </a:p>
          <a:p>
            <a:pPr algn="l"/>
            <a:r>
              <a:rPr lang="en-US" altLang="zh-CN" sz="1600" dirty="0" smtClean="0">
                <a:solidFill>
                  <a:schemeClr val="tx1"/>
                </a:solidFill>
              </a:rPr>
              <a:t>A. </a:t>
            </a:r>
            <a:r>
              <a:rPr lang="en-US" altLang="zh-CN" sz="1600" dirty="0">
                <a:solidFill>
                  <a:schemeClr val="tx1"/>
                </a:solidFill>
              </a:rPr>
              <a:t>PPT presentation.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B: Poster.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C: </a:t>
            </a:r>
            <a:r>
              <a:rPr lang="en-US" sz="1600" dirty="0">
                <a:solidFill>
                  <a:schemeClr val="tx1"/>
                </a:solidFill>
              </a:rPr>
              <a:t>Booklet/</a:t>
            </a:r>
            <a:r>
              <a:rPr lang="en-US" sz="1600" dirty="0">
                <a:solidFill>
                  <a:schemeClr val="tx1"/>
                </a:solidFill>
              </a:rPr>
              <a:t>brochure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7. Assigned: 03/11         </a:t>
            </a:r>
            <a:r>
              <a:rPr lang="en-US" sz="1600" b="1" dirty="0" smtClean="0">
                <a:solidFill>
                  <a:schemeClr val="tx1"/>
                </a:solidFill>
              </a:rPr>
              <a:t>DUE: 03/17 (Next Thursday)</a:t>
            </a:r>
            <a:endParaRPr lang="en-US" sz="1600" b="1" dirty="0">
              <a:solidFill>
                <a:schemeClr val="tx1"/>
              </a:solidFill>
            </a:endParaRP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0" y="0"/>
            <a:ext cx="4572000" cy="685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/>
              <a:t>Ex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ample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            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中文学习角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zh-CN" sz="2400" b="1" dirty="0" smtClean="0"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zh-CN" sz="1600" b="1" dirty="0" smtClean="0">
              <a:solidFill>
                <a:srgbClr val="FF0000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zh-CN" sz="1600" b="1" dirty="0" smtClean="0">
              <a:solidFill>
                <a:srgbClr val="FF0000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zh-CN" sz="1600" b="1" dirty="0" smtClean="0">
              <a:solidFill>
                <a:srgbClr val="FF0000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zh-CN" sz="1600" b="1" dirty="0" smtClean="0">
              <a:solidFill>
                <a:srgbClr val="FF000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zh-CN" altLang="en-US" sz="1600" b="1" dirty="0" smtClean="0">
                <a:solidFill>
                  <a:srgbClr val="FF0000"/>
                </a:solidFill>
              </a:rPr>
              <a:t>对象：十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五</a:t>
            </a:r>
            <a:r>
              <a:rPr lang="zh-CN" altLang="en-US" sz="1600" b="1" dirty="0">
                <a:solidFill>
                  <a:srgbClr val="FF0000"/>
                </a:solidFill>
              </a:rPr>
              <a:t>至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十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八岁的高中生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zh-CN" sz="1600" b="1" dirty="0" smtClean="0">
              <a:solidFill>
                <a:srgbClr val="FF000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zh-CN" altLang="en-US" sz="1600" b="1" dirty="0" smtClean="0">
                <a:solidFill>
                  <a:srgbClr val="00B050"/>
                </a:solidFill>
              </a:rPr>
              <a:t>人数：十至十五人</a:t>
            </a:r>
            <a:endParaRPr lang="en-US" altLang="zh-CN" sz="1600" b="1" dirty="0" smtClean="0">
              <a:solidFill>
                <a:srgbClr val="00B050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zh-CN" sz="1600" b="1" dirty="0" smtClean="0">
              <a:solidFill>
                <a:srgbClr val="00B05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zh-CN" altLang="en-US" sz="1600" b="1" dirty="0" smtClean="0">
                <a:solidFill>
                  <a:srgbClr val="00B0F0"/>
                </a:solidFill>
              </a:rPr>
              <a:t>活动日期：五月五</a:t>
            </a:r>
            <a:r>
              <a:rPr lang="zh-CN" altLang="en-US" sz="1600" b="1" dirty="0" smtClean="0">
                <a:solidFill>
                  <a:srgbClr val="00B0F0"/>
                </a:solidFill>
              </a:rPr>
              <a:t>日</a:t>
            </a:r>
            <a:r>
              <a:rPr lang="zh-CN" altLang="en-US" sz="1600" b="1" dirty="0">
                <a:solidFill>
                  <a:srgbClr val="00B0F0"/>
                </a:solidFill>
              </a:rPr>
              <a:t>至</a:t>
            </a:r>
            <a:r>
              <a:rPr lang="zh-CN" altLang="en-US" sz="1600" b="1" dirty="0" smtClean="0">
                <a:solidFill>
                  <a:srgbClr val="00B0F0"/>
                </a:solidFill>
              </a:rPr>
              <a:t>七</a:t>
            </a:r>
            <a:r>
              <a:rPr lang="zh-CN" altLang="en-US" sz="1600" b="1" dirty="0" smtClean="0">
                <a:solidFill>
                  <a:srgbClr val="00B0F0"/>
                </a:solidFill>
              </a:rPr>
              <a:t>月五日</a:t>
            </a:r>
            <a:endParaRPr lang="en-US" altLang="zh-CN" sz="1600" b="1" dirty="0" smtClean="0">
              <a:solidFill>
                <a:srgbClr val="00B0F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zh-CN" altLang="en-US" sz="1600" b="1" dirty="0" smtClean="0">
                <a:solidFill>
                  <a:srgbClr val="00B0F0"/>
                </a:solidFill>
              </a:rPr>
              <a:t>活动时间：每周四下午 四</a:t>
            </a:r>
            <a:r>
              <a:rPr lang="zh-CN" altLang="en-US" sz="1600" b="1" dirty="0" smtClean="0">
                <a:solidFill>
                  <a:srgbClr val="00B0F0"/>
                </a:solidFill>
              </a:rPr>
              <a:t>点</a:t>
            </a:r>
            <a:r>
              <a:rPr lang="zh-CN" altLang="en-US" sz="1600" b="1" dirty="0">
                <a:solidFill>
                  <a:srgbClr val="00B0F0"/>
                </a:solidFill>
              </a:rPr>
              <a:t>至</a:t>
            </a:r>
            <a:r>
              <a:rPr lang="zh-CN" altLang="en-US" sz="1600" b="1" dirty="0" smtClean="0">
                <a:solidFill>
                  <a:srgbClr val="00B0F0"/>
                </a:solidFill>
              </a:rPr>
              <a:t>五</a:t>
            </a:r>
            <a:r>
              <a:rPr lang="zh-CN" altLang="en-US" sz="1600" b="1" dirty="0" smtClean="0">
                <a:solidFill>
                  <a:srgbClr val="00B0F0"/>
                </a:solidFill>
              </a:rPr>
              <a:t>点</a:t>
            </a:r>
            <a:endParaRPr lang="en-US" altLang="zh-CN" sz="1600" b="1" dirty="0" smtClean="0">
              <a:solidFill>
                <a:srgbClr val="00B0F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zh-CN" altLang="en-US" sz="1600" b="1" dirty="0" smtClean="0">
                <a:solidFill>
                  <a:srgbClr val="00B0F0"/>
                </a:solidFill>
              </a:rPr>
              <a:t>活动地点：中美国际高中中文教室 （</a:t>
            </a:r>
            <a:r>
              <a:rPr lang="en-US" altLang="zh-CN" sz="1600" b="1" dirty="0" smtClean="0">
                <a:solidFill>
                  <a:srgbClr val="00B0F0"/>
                </a:solidFill>
              </a:rPr>
              <a:t>1297</a:t>
            </a:r>
            <a:r>
              <a:rPr lang="zh-CN" altLang="en-US" sz="1600" b="1" dirty="0" smtClean="0">
                <a:solidFill>
                  <a:srgbClr val="00B0F0"/>
                </a:solidFill>
              </a:rPr>
              <a:t>）</a:t>
            </a:r>
            <a:endParaRPr lang="en-US" altLang="zh-CN" sz="1600" b="1" dirty="0" smtClean="0">
              <a:solidFill>
                <a:srgbClr val="00B0F0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zh-CN" sz="1600" dirty="0" smtClean="0">
              <a:solidFill>
                <a:srgbClr val="00B0F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zh-CN" altLang="en-US" sz="1600" b="1" dirty="0" smtClean="0">
                <a:solidFill>
                  <a:srgbClr val="FFC000"/>
                </a:solidFill>
              </a:rPr>
              <a:t>费用：每次每人五十块</a:t>
            </a:r>
            <a:endParaRPr lang="en-US" altLang="zh-CN" sz="1600" b="1" dirty="0" smtClean="0">
              <a:solidFill>
                <a:srgbClr val="FFC000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zh-CN" sz="1600" b="1" dirty="0" smtClean="0">
              <a:solidFill>
                <a:srgbClr val="FFC000"/>
              </a:solidFill>
            </a:endParaRPr>
          </a:p>
          <a:p>
            <a:pPr>
              <a:spcBef>
                <a:spcPct val="20000"/>
              </a:spcBef>
            </a:pPr>
            <a:r>
              <a:rPr lang="zh-CN" altLang="en-US" sz="1600" b="1" dirty="0" smtClean="0">
                <a:solidFill>
                  <a:srgbClr val="D60093"/>
                </a:solidFill>
              </a:rPr>
              <a:t>简介：学生们会在一起学习和练习中文的听说读写。他们在中文学习角只能说中文。学生需要自带字典，我们会提供书。</a:t>
            </a:r>
            <a:endParaRPr lang="en-US" altLang="zh-CN" sz="1600" b="1" dirty="0" smtClean="0">
              <a:solidFill>
                <a:srgbClr val="D60093"/>
              </a:solidFill>
            </a:endParaRPr>
          </a:p>
          <a:p>
            <a:pPr>
              <a:spcBef>
                <a:spcPct val="20000"/>
              </a:spcBef>
            </a:pPr>
            <a:endParaRPr lang="en-US" altLang="zh-CN" sz="1600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zh-CN" altLang="en-US" sz="1600" b="1" dirty="0" smtClean="0">
                <a:solidFill>
                  <a:srgbClr val="0000FF"/>
                </a:solidFill>
              </a:rPr>
              <a:t>如果您有问题，请联系</a:t>
            </a:r>
            <a:r>
              <a:rPr lang="zh-CN" altLang="en-US" sz="1600" b="1" u="sng" dirty="0" smtClean="0">
                <a:solidFill>
                  <a:srgbClr val="0000FF"/>
                </a:solidFill>
              </a:rPr>
              <a:t>冯老师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。</a:t>
            </a:r>
            <a:endParaRPr lang="en-US" altLang="zh-CN" sz="1600" b="1" dirty="0" smtClean="0">
              <a:solidFill>
                <a:srgbClr val="0000FF"/>
              </a:solidFill>
            </a:endParaRPr>
          </a:p>
          <a:p>
            <a:pPr marL="342900" indent="-342900"/>
            <a:r>
              <a:rPr lang="zh-CN" altLang="en-US" sz="1600" b="1" dirty="0" smtClean="0">
                <a:solidFill>
                  <a:srgbClr val="0000FF"/>
                </a:solidFill>
              </a:rPr>
              <a:t>您可以给</a:t>
            </a:r>
            <a:r>
              <a:rPr lang="zh-CN" altLang="en-US" sz="1600" b="1" u="sng" dirty="0" smtClean="0">
                <a:solidFill>
                  <a:srgbClr val="0000FF"/>
                </a:solidFill>
              </a:rPr>
              <a:t>四零四</a:t>
            </a:r>
            <a:r>
              <a:rPr lang="en-US" altLang="zh-CN" sz="1600" b="1" u="sng" dirty="0" smtClean="0">
                <a:solidFill>
                  <a:srgbClr val="0000FF"/>
                </a:solidFill>
              </a:rPr>
              <a:t>-</a:t>
            </a:r>
            <a:r>
              <a:rPr lang="zh-CN" altLang="en-US" sz="1600" b="1" u="sng" dirty="0" smtClean="0">
                <a:solidFill>
                  <a:srgbClr val="0000FF"/>
                </a:solidFill>
              </a:rPr>
              <a:t>一二三</a:t>
            </a:r>
            <a:r>
              <a:rPr lang="en-US" altLang="zh-CN" sz="1600" b="1" u="sng" dirty="0" smtClean="0">
                <a:solidFill>
                  <a:srgbClr val="0000FF"/>
                </a:solidFill>
              </a:rPr>
              <a:t>-</a:t>
            </a:r>
            <a:r>
              <a:rPr lang="zh-CN" altLang="en-US" sz="1600" b="1" u="sng" dirty="0" smtClean="0">
                <a:solidFill>
                  <a:srgbClr val="0000FF"/>
                </a:solidFill>
              </a:rPr>
              <a:t>四五六七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打电话或者给 </a:t>
            </a:r>
            <a:r>
              <a:rPr lang="en-US" altLang="zh-CN" sz="1600" b="1" dirty="0" smtClean="0">
                <a:solidFill>
                  <a:srgbClr val="0000FF"/>
                </a:solidFill>
              </a:rPr>
              <a:t>jfeng@atlanta.k12.ga.us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发电子邮</a:t>
            </a:r>
            <a:r>
              <a:rPr lang="zh-CN" altLang="en-US" sz="1600" b="1" dirty="0" smtClean="0">
                <a:solidFill>
                  <a:srgbClr val="0000FF"/>
                </a:solidFill>
              </a:rPr>
              <a:t>件</a:t>
            </a:r>
            <a:r>
              <a:rPr lang="zh-CN" altLang="en-US" sz="1600" b="1" dirty="0">
                <a:solidFill>
                  <a:srgbClr val="0000FF"/>
                </a:solidFill>
              </a:rPr>
              <a:t>。</a:t>
            </a:r>
            <a:endParaRPr lang="en-US" altLang="zh-CN" sz="1600" b="1" dirty="0" smtClean="0">
              <a:solidFill>
                <a:srgbClr val="0000FF"/>
              </a:solidFill>
            </a:endParaRPr>
          </a:p>
          <a:p>
            <a:pPr>
              <a:spcBef>
                <a:spcPct val="20000"/>
              </a:spcBef>
            </a:pPr>
            <a:endParaRPr lang="en-US" sz="1600" dirty="0" smtClean="0">
              <a:solidFill>
                <a:srgbClr val="FF0000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zh-CN" sz="1600" dirty="0" smtClean="0">
              <a:solidFill>
                <a:srgbClr val="FF0000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9" name="Picture 5" descr="http://www.focusondalian.com/downloads/766/download/Chinese-Corner.png?cb=4a6880362c0bc8999d578b0794d20f6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533400"/>
            <a:ext cx="3667125" cy="1380566"/>
          </a:xfrm>
          <a:prstGeom prst="rect">
            <a:avLst/>
          </a:prstGeom>
          <a:noFill/>
        </p:spPr>
      </p:pic>
      <p:pic>
        <p:nvPicPr>
          <p:cNvPr id="1030" name="Picture 6" descr="C:\Users\Wang Desktop\Pictures\1930003014652914186275762787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1436" y="1930531"/>
            <a:ext cx="1785938" cy="1143000"/>
          </a:xfrm>
          <a:prstGeom prst="rect">
            <a:avLst/>
          </a:prstGeom>
          <a:noFill/>
        </p:spPr>
      </p:pic>
      <p:pic>
        <p:nvPicPr>
          <p:cNvPr id="1031" name="Picture 7" descr="C:\Users\Wang Desktop\Pictures\2011-11-01-03-535x53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4038600"/>
            <a:ext cx="1023937" cy="1023937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258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 sz="1800" dirty="0">
              <a:latin typeface="Times New Roman" pitchFamily="18" charset="0"/>
            </a:endParaRP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1447800" y="4724400"/>
            <a:ext cx="62484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2743200" y="2743200"/>
            <a:ext cx="36576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3505200" y="4724400"/>
            <a:ext cx="0" cy="21336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6096000" y="4724400"/>
            <a:ext cx="0" cy="21336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4572000" y="27432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91179" name="Text Box 11"/>
          <p:cNvSpPr txBox="1">
            <a:spLocks noChangeArrowheads="1"/>
          </p:cNvSpPr>
          <p:nvPr/>
        </p:nvSpPr>
        <p:spPr bwMode="auto">
          <a:xfrm>
            <a:off x="1143000" y="4800600"/>
            <a:ext cx="25146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rgbClr val="EAEAEA"/>
                </a:solidFill>
                <a:latin typeface="Times New Roman" pitchFamily="18" charset="0"/>
              </a:rPr>
              <a:t>及格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391187" name="Text Box 19"/>
          <p:cNvSpPr txBox="1">
            <a:spLocks noChangeArrowheads="1"/>
          </p:cNvSpPr>
          <p:nvPr/>
        </p:nvSpPr>
        <p:spPr bwMode="auto">
          <a:xfrm>
            <a:off x="2476500" y="2855913"/>
            <a:ext cx="22098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EAEAEA"/>
                </a:solidFill>
                <a:latin typeface="Times New Roman" pitchFamily="18" charset="0"/>
              </a:rPr>
              <a:t>得</a:t>
            </a:r>
            <a:r>
              <a:rPr lang="en-US" altLang="zh-CN" sz="2400" b="1" dirty="0" smtClean="0">
                <a:solidFill>
                  <a:srgbClr val="EAEAEA"/>
                </a:solidFill>
                <a:latin typeface="Times New Roman" pitchFamily="18" charset="0"/>
              </a:rPr>
              <a:t>…</a:t>
            </a:r>
            <a:r>
              <a:rPr lang="zh-CN" altLang="en-US" sz="2400" b="1" dirty="0" smtClean="0">
                <a:solidFill>
                  <a:srgbClr val="EAEAEA"/>
                </a:solidFill>
                <a:latin typeface="Times New Roman" pitchFamily="18" charset="0"/>
              </a:rPr>
              <a:t>分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3429000" y="2286000"/>
            <a:ext cx="25146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rgbClr val="EAEAEA"/>
                </a:solidFill>
                <a:latin typeface="Times New Roman" pitchFamily="18" charset="0"/>
              </a:rPr>
              <a:t>学校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4419600" y="2819400"/>
            <a:ext cx="22098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rgbClr val="EAEAEA"/>
                </a:solidFill>
                <a:latin typeface="Times New Roman" pitchFamily="18" charset="0"/>
              </a:rPr>
              <a:t>分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3" name="AutoShape 5" descr="data:image/jpeg;base64,/9j/4AAQSkZJRgABAQAAAQABAAD/2wCEAAkGBxIQEBAPDxIPDw8QDg8PEBYUEA8QEBQWFBEWFhQRFRQYHCggGBonGxQUITEhJSkrLi4uFx8zODMsNygtLisBCgoKDg0OGxAQGywkHyQsLCwtLCwsLC8sLCwsLCwsLCwsLCwsLCwsLS0sLCwsLCwsLCwsLCwsLCwsLCwsLCwsLP/AABEIAOEA4QMBEQACEQEDEQH/xAAcAAEAAgMBAQEAAAAAAAAAAAAAAgMEBQYBBwj/xABGEAABAwICBgQLBAgFBQAAAAABAAIDBBEFIQYSEzFBUWFxgZEHFCIyQlJyobHB0WKCovAjM0NTkrLCwwhzg5PhFiQ1s/H/xAAaAQEAAwEBAQAAAAAAAAAAAAAAAgMEAQUG/8QANxEAAgECBAEKBQMEAwEAAAAAAAECAxEEEiExBRMyQVFhcZGx0fAigaHB4RRC8RUjM1I0YpIk/9oADAMBAAIRAxEAPwD7igCAIAgCAIAgCAIAgCAIAgCAIAgCAIAgCAIAgCAIAgCAIAgCAIAgCAIAgCAIAgCAIAgCAIAgCAIAgCAIAgCAIAgCAIAgCAIAgCAIAgCAIAgCAIAgCAICMkgaLuIaBvJIA71xtLVg1lRpJSM86eI+yTJ/JdZpY3Dx3mvPyJqnJ9Bhv0zoxue93VE/5gKp8Tw/X9Gd5KREabUnOQf6ZXP6ph+t+DO8lIvi0to3ZbbVP2mSN95bZTjxDDvTN5nOSl1GzpcQhl/VSxSey9rj3ArTCrCfNkn3Mg01uZKsOBAEAQBAEAQBAEAQBAEAQBAEAQBAEAQBAEBpMX0pp6e7S7ayD0GWJB+0dw+PQsVfH0aOjd31IsjTlI5p+kVdVktpYzGzmwBx6jI7Idll5ssdia/+JWXvpehbycI7iPQ+omOtVT59JdM/quTYKH6GpUd6s/ud5RLZGxh0Mpm+e6V/W9rR7grP0VCHOfiyPKSexlM0boh+zB63yO+acnhF1eYvMkdH6I/smfxSD5pbCdgvMok0Uo3bg5nsyu+DrrnIYWW1vE7mma+q0GbvimcOWu0O97bfBQlw+P7Ze/odVTrMfZYnR5sc6aMcAds23LVd5Q7ETxlDZ3Xj56+AtCRscM06YTq1UZiO4uZdzb8bt85vvWujxaL0qqz99G/mQlRfQdZTVLJWh8bmvYdxaQR1L1YTjNZou6KWmty1SOBAEAQBAEAQBAEAQBAEAQBAEAQGJiWIxU7DJM4NbuHFzj6rRxKqrVoUo5puyOxi27I4irxqrxB5ipWuii3Gxsbc5JOHsj3rxKmLr4p5aWi97v7L6mhQjDVm0wrRCGEB05Ez+RyiHU30u3uUqeDpUlmqO/l4HHNvY321AAawAAZDKwHUApzxaWkEcUOsrc8nifgs0qtSW7JpJELKrKdPLLlgeEKDR0iQotHTwEjcSFFSlDmuw0ZNtU4b8/cVphjqkedqOTT2Meuw+nqhaRg1+DvNkHU4b+palOhiNHv9SLjKJzdRg1VQOM1I9z2elYeVbk9m5w6R7lTyNbDyz0Xp73XSLqWjOh0d0sjqbRy2inOQF/Iefsk7j0H3r08JxCFb4ZaS+j7vQpnScdUdIvRKggCAIAgCAIAgCAIAgCAIAgNXj+Nx0kes7ynuvs2A2Lj8hzKzYrFQw8bvfoXWThByZx2H4ZPiUnjFS4thvlbK4v5kY4N6fiV4kKdXFy5Sq9Pe3YXtqCsjsoI44WCOFrWtHAbus8ytU60KSyU16EEm9WRJJzOayNuTvInse2RICylYCy5YHllxoHhCg0dIkKDR0gQq2jpBwVbR1FTwoMsTLIastyd5Q94WyhjJQ0lqvqJUlLY1mO6OR1AMsGqyXeeDH9Y4O6e9aquHhXWem9fe5TrF2ZXo1pO6N/itbdrgdRr3bweDZD/V381dg8e4vkq2/X6+pVOn0xO2XtFAQBAEAQBAEAQBAEAQBAYGNYoylidK/Pgxt7FzjuaPryVGIrxowc5fySjFydjisFwyTEJnVdUSY9bIZgOtujbyYPzndeFRpzxM+Vq7e/oaJNQVkdm+QABjLAAWyyAA4BX18R+yBGMellYCzJEiQCsSOEgFJIHtlLKcuLJlFzwhRaOkSFBoECFW0SIEKpo6QIVbR0rcFWyaZS8KDLUyMUxYbjdxHAqyjWlSlePgSlBTVmVY5hDKyPXZZszRZp5/Yd0dPBenOEMVDNHf3ozK4uDsyjQ3HnB3iVTcPadWIu33H7J3Ty7uS0cPxjvyFXfo9PQpqQ/cjtF7BQEAQBAEAQBAEAQBARe8NBcSAACSTkABvJXG7K7B87me/FaywuKePd0Mvmfadb82XztSbxtf/qvL1ZqS5OPadmQ2NrYowGta0NAG4AcFfiKqguTgRir6sg0LHFEyYCtSIkwFakcOR8IOn0GEMaHN29VKNaKEODfJvbaSOz1W3BAyuSDbcSNNGg6ncQlKx8/wPw6ybYCupodg51taDaCRg5lr3EP/AA/JaZYRW+FkVM+10dSyaNk0LmyRSMa9jm5hzXC4IWNxtoydywhQaOkSFW0SMatqWQxvllc2OKNjnvccg1oFySq8rbshc+L434b5NqRRU0Rga62tPtDI8cw1jgGdut8lvhw1NfG9ewrdXqO60C07gxZjgG7CqjGtJEXa3k3ttGOy1m3IByuCRfeCfPxWElRfWusthNSOqcFgZYil4UGWxKHhRZdE8gnMbrjd6Q5hW0K7oyutuklOCmrGFpZhQkYKqHz2AF1si5o9L2h8OpejiaSqRVWnv9vwYbZXZm90SxrxqHyj+mjs2Tp9V/bbvBXq4HFcvT13W/r8zNUhlZvFtKwgCAIAgCAIAgCA5LwgYrs420zD5c2b7bwwHd945dQK8rimIywVKO8vL8+pdRjd3MvR7DhSU4BH6V9nye0Rk3qA+aoglhqPb9yT+KRlArAm27smTCticJhWo4SLgASTYAEk8ABvKuiiLPyLphjrsQraireTaSQ7MH0Y25Rs7GgdtzxXsU4ZIpFLdzTKZw+7/wCHjSAyQ1GHSOvsLVEAJz1HutK0DkHlp65CsmJh+4nFn2AhYmiZAqtokfH/APEFjxjhp8PYbbcmefPPUY60bSORfrHrjC1YKneTm+ghUfQfC16RUbfRPG3UFZBVsvaOQbQD0ozlIztaT22VVekqtNwZ2Ls7n6uDgQCDcEAg8wdxXyUlY2oqeoMsiUPUGXRKHqLLYmVhlRY7M7j5vXxC9DAV7Pk307d5ViKd1mRz7ycNr2yNuIJN44ajj5TfumxHUFcpfpMQpLmvy6fDcxSWaNj6M03FxmDmOS+kMh6gCAIAgCAIAgBKA+d4X/3+IvndnFGddvKzTaIdHrdhXzkJfqMS6nQtvt6mp/DCx19U+5twHxUcXUzTyrZeYgrIg1UxJEwrokSwK2Jw02nNQY8LxB7TZwoamx4gmMgH3rTRV5ohLY/Iy9cpCA+heAmr2eMxM/fwVER7IzL/AGlVWXwHVufpYrzpFqK3KpnT82eHSq18YkZ+5p6eLvZtP7i9HCK1MqnufPlqIhAfqvQmcyYZQPJuTRU4J4ktjDSfcvlMUrVpLtZshsjbPWVlsSh6iXRKHqLLolBNjcZEG4UbtO6LUrqxdpJTeMUm0A8uMbQdmT291+4L2qtq+HzLff1PMnHJOxn6DYhtqUMJu+A7I+za7D3ZfdXo8NrcpQSe8dPQyVY2kdEvQKwgCAIAgCAIDT6W1mxo5nDJzm7NvO7zq3HUCT2LJjqnJ0JP5eOhOmryRp9B6bZ0rpSM5XOd91vkgd+t3rysIlToOb7WXT1lY2gK85O7uywm1WxOFgV0SJMK6Jw02nMBkwvEGAXJoakgDMktjc4Ady1UH8aIS2PyOvWKQgPoPgKpdfGYX/uYKmU9sZj/ALipru0Dsdz9LErzmy0g5VNkj81+HOl1MYkf++p6eXuZs/7a9PCO9JFM9z5+tJEID9V6EQGPDKBhBBFFTkg5EF0YdY96+UxbvWl3s2Q5qNq9ZWXRKHqDLolD1FlsSh6iy5GyweS4ew5jzuw5H5L1eG1NJQ+fqZMXDaXyNLog/wAWr5qY+a8PYOks8ph/h1u9aOHvksTKn0P7ar6GCqrxufQF75mCAIAgCAIAgOM8JVRaOCL1nvkP3G2/rXj8YnaEY9bv4fyX0Fq2beni2VNFH6rI2nrAufeqMV/boKPcvfgThrK541eYixk2q1ESwFWxZwmCrUyJIgEFrhdpBBHMHIhXQlZ3ONH5E0twN+H1tRRvv+ikIYT6UZzjf2tIK9uMsyuZ2ahSB90/w84AWRVOIvbbbWpoCRmWNOtK4HkXBg62FY8VPaJOCPsJKwNlhAlVtnT4/wD4gsBL4qfEGC+xJp5yBmGPN4nE8g4vHXIFuwNTeJXUXSfDV6JWbbRXBXV9ZT0jL/pZAHkeiwZyP7GgnsUKk1CDkzqV3Y/V2qAAGizQAAOQGQC+QnK7bNqRU8qtlsSh5UWXRKHqLLYlLlFlyMjDX2lb03b3j62WrBSy1l26FWIV6bNZjh2OJU8wyDjC5x6najvwrfVfJ4qE+70f0PMavFo+hr6MxhAEAQBAEAQHBaenXrKaLhqM/HKR/SvC4o81eEPer/Bopc1s6avPmjr+Sp4g9IrvLaS3MdpXnIkywFWpkSYKsTIkwVamcJAqxM4cj4QtAIcXY12sIKuIascurrAtvfZSDi25NjvBJ33IO7D4jLoyuUbnz3BPAVUbUGuqIGwAguEBkfK/7IL2NDevPqWuWJiloQUT7ZRUkcEUcELBHFExscbRua0DIdPXxXmzqOTuWpWLiVU2SIkqDYMetpY5o5IZmiSKVjo5Gnc5pGY/5XIVHCV0GrnxXG/AbPtSaGogdASSBOZGSM+ySxjg7ry6l60MbFrX6FTps7zQHQOHCWOdrCerlGrJLq6oa299lGODbgXPGw3ZAebjcY6nwrYtpwtqdS4ry2XpFLyostiih5UWWxRS8qDLolJXCxE4HWe08nNPvU6TtUi+1eZyavFrsMPT9n6hw32lb/KR816vEFzX3nkxO/hfrNa71mg94X0ad1cxE10BAEAQBAEBwOl//k6X2ab/AN7l4PEP+XD5ebNNLmM6PETm3t+So4jvH5/YuorRlDCvPJtFrSpplZMFWJkSQKsTOEgVNM4SBU7g9uu5jgumYHhKi2dIkqLZ0iSq2wQJVbZIgSq2zqKnlRZYkUvKiy1IpeVFlqRQ8qLLkitRJnrd46wpR3Rx7Fen/mQ+3J/KF7PEOYu88iO52uHfqYv8qP8AlC9+nzF3GN7mQpnAgCAIAgCA4LTsatbTScNSP8EpP9S8LiatiIS7vo/yaKXNaOhxP0T7Q+Co4iua+/7Gih0mKxy8wtaLWuUiposBU0yJIFTTOEgVNM4SupZjguu5gLpmAuuOQIlRcjpElQbOkSVBs6VucoE0ilzlEsSKXlRLUil5XC1IqcVEtRFcOk4RdzRzc0e9WUlecV2rzIzdotmJ4QH/AKhv+a7+UD5r1eIPSK7zyY7nfwM1Wtb6rWjuFl9HFWVjETXQEAQBAEAQHF+Eqnuynl9V74z94Aj+QrxuMQ+CMu1rx/gvoPVo2TpdrTxSji2N/e3P3lZ8Z8dBSXY/H+TRQ0lYxmuXkGpota5SK2i1rl0raJgqSZCxIFSTOHt1K4sabHdKKek8l7i+W2UbLF/QXHc0defIFa8PhalbVaLrZCU1E4uu07qZD+i1KdvDVAe/tc4W7gF6tPh1KPO1KXVb2NXJjNQ/N885/wBV9u4Gy1RoUo7RXgQzPrICvl/ey/7j/qpcnD/VeAuy+HH6qPzZ5fvOMg7nXCqnhKE94Ly8jqnJdJusO08e0htSwPb60fkvHSWnI9ll59bhMXrSdux+v8lsa9tzr6LEY6hm0heHt3ZbweTgcwegrxa1KdKWWaszZBqSuixzlSXJFLnKJakUuK4yxIgokwgMnDmXlb0Xd3D62WrBxzVo+JTXdqbNbpCNtiFPCMwDC0/efrO/DZehWWfEwh3efoeZe0Wz6GvozGEAQBAEAQBAaXTGk2tHMB5zAJW/cNz+HW71jx9PlKEl1a+BOm7SNPohPtaQxHfGXM7D5TT7/cvKw/8AdoOHevQ1J5ZXJArx9tGeg0WtculbRY1y7cg0TDl25BomHLtyOU4fTPTbZF1LSOG0F2yyixDDxYzm7meG7fu9jA4DOlUq7dC6+19nn3b5qlS2iOHw2hnqXkQxyTPvdxALsznd7zkOsle1KcYLV2KEmzraDweVLheaSGEcrmV46wLD3rLPHQWyv9Caps20Xg9iHn1Lyfsxsb8SVnfEl1LxJciTdoBBwqJe0Rlc/qfd4kuQMOo8Hp/ZVLXcg6Ij3hx+CsjxGL6PBnHQZoMS0QrIQTs9s0cYna/4cne5aYYulLpt3kHSkjS0WIy0suvETG9ps4EGx+w9vEfnJTrUadaGWauvexGM5Qd0fSdH9II6xl2+RK0DaMJuR9oc29K+XxmDnh5a6p7P30nq0KqqLtNi5yxGpIgSokzxDoQGzwaPznn2R8T8l6vDafOn8vX7GLFy2j8zTaKt8ZxGWo3tZrvB6/IYP4bnsWnALlcVKp0L+F9DBVdo2PoC98zBAEAQBAEAQHjhcEHMEWKA+d4Neir5KZ2THnUbfj6UTu426yvm6a/T4iVJ7Pb7Gu+aKZu8Rj1X34Oz7eP56Vkx1LJUutnr6m+hLNC3UUNcshY0TDl0g0WBy7cg4nKaa6RPjLaGjD31k4z1AS+Np5W3OPuFzlkvV4fhFP8Au1Oavq/Tz2Mtepl+GO5iaN+DtrA2XEHazsiIWO8ke28b+puXSVuxPEVHSHj6IphQb3O7gLY2iOJjIo25Na1oaB1AZLxqmKnJ3NKpJAyKhyb3J5TwvUbncpEuS53KRLlwkkeCcjcVJVZR2ZLImYWKUFPVC1TE15tYPGUg6nDMdW5bKOPnTfV5eBXPDKRxeIaF1FM8VOHSGXUNw0lrZRzHBrxzGXUV60cZRrwyVVo/D1RkdCdOWaBvsBxoVTHBzTFURENnicC17Dzsc7HgvCxmElh5dcXs+v8AJ6WHrqou1bo2ixmgIAAupX2Bl49U+LUhaD5bxs29bvOPYL+5e3L/AOfD5en7vc8mpLPO5laBYfsqbaEWdO7X6dQZMHxP3lv4XR5Ojme8tfl0e+0y1ZXlY6VekVBAEAQBAEAQBAcd4QcMJayrjvrRWbJbfq3u13Y4/i6F5HFaDcVVjut+78F1GX7WX4fVCspg7LaDJ3Q8DPsPzWaaWKoab/c1Up5JGFe2R3rxNtGena5MOS5BokXGxta9sr5i/C4UluQaKMJw6Kl13RgvnlJdPM+zpZCeZ4N5NFgOAW2rjJOKitl4Lu9XuZ40EndmZrrG3fVluU910uMo10uMp5rrlzuUiXJc7lIly5ckokC5cJJEC5cJpHjXkG4Nl2MnF3R1pPcqqKeOR7ZXNAmYCGvGTi072E8W9By3cgRe8RKUHF/h/nt+WxWqSTuTWYtCAz8JptZ2udzd3Sf+F6GAoZpco9l5/gy4mpZZV0mjricRrmQMJ2MZIJHqg/pH9uQHYtLi8ViFTWy9v0PPbyxufRY2BoDWgBrQAANwA3BfRpJKyMhJdAQBAEAQBAEAQEJog9rmOAc1zS1wO4gixC5KKkrPYHzputhdYWOuaeTcd92Xyd7Tdx7eYXzkovB1nF81+/p0muMsyudDiVMHDbMsQQCbZgjg4KvHYa/92Hz9Tbhq37H8jWgryzYehyXOWJBy7c5lJa6XI5T3XS4ynmulxlGulxlIlyXJZSJcuXO2PLodPFw6EAQBAW00BkcGjtPIc1dQoyqzyr+CFSooRuzzSjFBTxCniNpHttlva073dZz95XrYipGhTVOHvtPLbc5XZtdDcE8Wh15BaaWxdza30WfM9J6F6PD8LyNO8uc9/Qy1J5mdCvQKwgCAIAgCAIAgCA8LkBqNIcNZVxGN1mvHlRu4td9DxH0CzYrDRrwyvfoZKE8ruclgGLOpXmkqvJaHWaT6BPC/qHgenlu8SjVlRlyNX3+DVvqjd4hQ6vlszbvI5dI6FnxeDyfHDbq6vx5G+hXzfDLc16841BAEB7dDgugPEOhAEAQBAEAQFkEBedVvbyHSVbSpSqyyxITmoK7MvE8QjoorCzpXeaOLj6x5NC9j4MLTst/M82pUdSV2arRbC3SyeO1PlXdrRg+k7g8j1RwHR0C9nD8JKcuXq/L19DPUnb4Ud0yZe4Zy0FAeoAgCAIAgCAICLnWQGNJIgMaSRAaLHsMbUt4NlaPId/S7mPgseMwccRHqktn69hOE3FmowbHH0rvF6oO1Bk073MHR6zfz0Lx6daeHlyVb36o06PVHRT0TZAJIS0hwuLEap6QeCjiMCp/HS8Oh9xrpYm2kjWvaQbEEEcCvKlFxdpKzNqaauiKidCAIAgCAIAgCAIDLpKFz8z5LefPqC14fBzq6vRdfoUVa8Yabs8xfGoqNpjjAfN6t932nn5fBelOpTw0csFr71ZglOU3dmiwzDn1EnjFUS4E3AO93LLg3o/JnhMFKtLla23Quv8eZROpbSJ18Ui90zmVHIgMqORAZDXICSAIAgCAIAgKZEBiyIDEkQGLIgNZiNGyZtnjduI84dRVFfDU68bTXz6USjJxehpIZaihcSw68RNyMyw9Y9E9K8OpQr4R3WsffgaYzjLvOiocep6oBslo5OTjb+F//AM6lJVKGIVprX3syyM5Qehkz4Ud7Dccjke9ZqvDpLWm795rhik+cjBlgc3zmkdmXesE6U4c5NGiM4y2ZWqyYQBAEB60XyGZ6M11Jt2Rx6bmVDh0jt41R0/TetdPA1Z7q3f6FM8RCPaZErYKYa8z234a3H2WDf71vhhaNBZpu77fsv5Mk8RKWi0OfxPSiSYmKla5gOWt+0PVwaOn4KMsTOrLJRXr+CjRasow3CQ068vlvve29oPM8yt+E4bGDz1dZfT8spnVvojfxleqUmVGgMuNAZUaAy40BagCAIAgCAICD2oDGkYgMWRiAxZI0BiyRoDFkiQGnrMGY7NvkHoHk930XnYjhlKprH4X2beBbGq1uUQT1lLlG4vYOH6xv8JzHYvPlhsXQ5vxLs1+m/gWqcGbKl0z4TRG/EsP9LvqoRx9tJx99zJ2M9mkFFJ5x1T9qNwPeB81J1MLPdLwJKpUWzZcKmiduliH+qW/ErnIYR9Xj+Sf6ip1/Q921EP20P+8Pqufp8J1r/wBfk7+pqe0VvxShZ6cZ6g+T6qWXCQ6vP1IuvUfSY0+l8DBaKN7+xsbfr7keMpQVoL7FbzPc1c+klVNlC0RtPqi5/jdl8FFVcTW/xR9970OPKt2YkeFPe7XmeXE78y5x63FaaXCpSeatL5L1KnW/1NvTUjWCzQAPzvPFevSowpLLBWKXJvczY4lYcMmONAZUcaAyo2IDKjYgMljUBNAEAQBAEAQBARcy6AokhQGNJAgMd8CAx306Ax306ApfTIDHmoGu85od1gFQnThPSST7zqbWxhSYFGfRI6iQskuHYeX7bdzZNVZFDtHmcDIO1v0VL4RR6G/FehLlpHn/AE831pPw/Rc/pFH/AGf09By0ixmARjfrHrd9FZHheHW938/Sxx1pGTFhMbdzG9oue8rTDCUIc2K995Bzk+ky20q0ES1lMgL2UyAvZToDIZAgMiOBAZMcKAvayyAkgCAIAgCAIAgCAIAgIlgQFboAgKnUyAqdSoCp1IgKzSICBpEB54ogPPE0B6KRASFIgJCkQFjaVAWtpUBc2mQFrYQgJhoQEkAQBAEAQBAEAQBAEAQBAEAQBAEB5ZAeagQDZhAebMIBsggGzCA92YQDVCA9sgPUAQBAEAQBAEAQBAEAQBAEAQBAEAQBAEAQBAEAQBAEAQBAEAQBAEAQBAEAQBAEAQBAEAQBAEAQBAEAQBAEAQBAEAQBAEAQBAEAQBAEAQBAEAQBAEA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5734878" y="4800600"/>
            <a:ext cx="25146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905500" y="4836974"/>
            <a:ext cx="25146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rgbClr val="EAEAEA"/>
                </a:solidFill>
                <a:latin typeface="Times New Roman" pitchFamily="18" charset="0"/>
              </a:rPr>
              <a:t>成绩</a:t>
            </a:r>
            <a:r>
              <a:rPr lang="en-US" altLang="zh-CN" sz="2400" b="1" dirty="0" smtClean="0">
                <a:solidFill>
                  <a:srgbClr val="EAEAEA"/>
                </a:solidFill>
                <a:latin typeface="Times New Roman" pitchFamily="18" charset="0"/>
              </a:rPr>
              <a:t>	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44040" name="AutoShape 8" descr="data:image/jpeg;base64,/9j/4AAQSkZJRgABAQAAAQABAAD/2wCEAAkGBxQSEhUTExQWFhUXGB0YFxgWGBgcGRcYGhwXFhcXHBsYHSggGBolHhcXITEiJSkrLi4uHR8zODMsNygtLisBCgoKDg0OGxAQGywlICQtLCwsLCwsLCwsLCwsLCwsLCwsLCwsLCwsLCwsLCwsLCwsLCwsLCwsLCwsLCwsLCwsLP/AABEIALQBGQMBIgACEQEDEQH/xAAcAAACAgMBAQAAAAAAAAAAAAAEBQMGAAIHAQj/xAA9EAABAgQEBAQDBwIFBQEAAAABAhEAAyExBBJBUQUiYYEGE3GRMqGxFCNCUsHR8BXhBzNTYvFygpKi0hb/xAAaAQACAwEBAAAAAAAAAAAAAAACBAABAwUG/8QAKREAAgICAgIBBAEFAQAAAAAAAAECEQMhEjEEQSITMlFhkRQjcYGxBf/aAAwDAQACEQMRAD8Atk6SXflYOLRiJJzEOKg6dI3nYYBOpq94l8keYC2n6Ry3E6KZBhZZpzBheg2btGuXmSCu7N/aCcNhhWlyHjFYYOilre8StE5KweZLGVio0Gh2MQcjJVmLGl+sMlyUsbVf6xF5QZIo+0U4lqRAZKWKGs5udC94hZGUKY7a7/OHCkgAn1gXQDUnaLlEpSIcOUhRAToTb0h9hpgIdtdR0hRmDqr0tDeSphfX9IiSI3sJS1R3rA8xFRYsb2Z9ol8wVEDzyObtEfRFoFxI5jSm/wDaEs4ZVB2APR/rDXGG4f8AeFGLABS+ho5rEa0REKU0IDkg3MGrAatTA2f4tKjaCVh0udDpAoJ2HYeb1YgG20NcFPdCSXYnUQjE8CwrWJcNxE5U+ulfnB2BRF4l4BRU2UHo5SPqIrWHmKSzpIcR0rC4kKTp1hVxjggU5TQtAyje0FCdaZWsDjGALGhi3onEpLCKgnCLlkBQLvUtQxY8MtQTVyzadozg3dGk0iWatXKXteNCgfmJf/mIAq4Ibd6/KJpJJF9dBvSCiAyLEykuCEkkQHPS2ZkgPdzDefh30PvSBV4Oo5R9YjTLTQLJxBa4FKdoYcO4jViSezCAkYdnqG6CNZDBYBcvWIm9FNJlhmzQa02jEquNOsCBVHAINP2iUO92cQXsCtEOJLEOWfb2iCUv4gkVB11gudJDb+saOHBFQaFotrZaeiWVMJYvpEspd0xFJBBajCJMoDGp9IsEnROpHn2gRC+UkWexj3zRuI0TYLSsr2IDVz0fptHmQZmKy5t7QRjUJYBqPAqpyQsnYd4zaDT0eyGvmVQhxu0b5cywWLNVzaNJMylNe0TyQS5b9In6IYrL8LE+giaQUkmwIFA1a0jaVhWUSQXDmh6WjZEssC+bWoaggb2XSo0xOViHZ6UjVQGdAzFk3ERqwZK6aB6Gh3BjVGGWAS9SW5hpFcrLomw84uokO5+WkELnuqo6n9DC7FYuXIyhahXQOTue0aHi8lAqogliARoYrkumwlBvaQzkgXZv5eBMTPypJzXMTysclSXSXEBTZgUGIuaUi6T6B37IpyiqhJfoL0gLFS6PlqCKmHcqSSLNEOOwSsp9INx0CpbFWWpf1qI3VOcdD0LmB1S1BQzA/wA9I3kpJCviFbk17bRns0RJLmPQDsD2rG2QgEFVi7NT+8eoSA4Hr1MRzl81K6FjErWyDPB4thRvh+kMsNxcZiKm1gdYq8mZlPMbG3Sx9YlVPVQpo1PY/tBc9AuKLgChb76xr9jBFPrCGRiAlZJVRWhtWkFYbiABKBUgGg6Raa9g0/QcMIQTQVsY2lylNoN4xWOcOQBZ32MSonoLFx23i9FWzFSXet/lEaZQYbiCUy9o1IYvFtETNE4dAJoK17x4rChwWt0jdJ0r0MSoXE0UaFFLQKoEg1DjaDAttI8mSybRGrImQplAtr1jzyqFJLbRr5Sk60j1aSb3gbCMJHxagMf+I9M1xy+0RrqHtvAysUEuU6XgkCEFBIc2j3KjeB5OJCwFPTc/y0beanpBIoa/ZU/lEYcKj8qfaJ2jww3xQtyZB9kR+Ue0Z9lR+URNHhicUVbBsQlCEqUaAAk+giiTfFqlHlACHYDVtzFg8YzcyBKBZ+ZX6AxzTH4FSvgU5emlY5fl5anxjo63g4VKPKZ0jgWJ8+UqcSlBrewG5hRxXxMoJyyrar1PoDYdYTYI+XKKFGwdQehV+sRTpaSkqLdANPWF5eS3FJGy8eKm2+gLEYt3OY5tz8zBOC+9XLKlbUTc6APAyUoKqsArc7fSMl4779Al0KA1dQC4/WAjvZtLS0W+TiAFhKgwJU5/3VP0ENvJCQGIrV20/SK5PImIKSsBSiGfRQG4sD9YRTuJTVoMtS2APNl/E1B21jdT+nsV+k8h0dGKlEkeYihs4/eNMVj5SQQZqHa2YfSObpxDLGU0d2H8pcw9wCBNAWpNGJI1vQ0iPyZekT+lS7ZZcQM2VmVQmlveAFSyFKYA1rW0QpwykzELQShJuaMRoPn8odSg5Or1drUtG8Z32Lzgo9CHFOCklTB2pGYsHKQABsf50h5i8JmFBY7RBPwZvVtm7GL4g8hHQZVk+utYkWokEDa5p6etI3HDyEqGUmrh41EtZDWpoKuPXpA0HYMr4RmPwn/iDBji4IASDVzroYFlYUhRDMTYquxq/vEgwdHU5Kd7dYFJlughU9w1VEAp2DjmBguRiipLvZiwpoxrAYLJf+cv9ojlzCFsByqueht84JgrZZMLi2DOdRWr6iJP6qkKDtUPFcw8086Cp1CrDpQiNphISGZOU3NTlNRF89FcNlpkY9JUUkMQdddaQSlbh0seoMUoz+aXMDm17UoTDbCYspWzkjMQwDAAilYuM2C4lhTMcVj1Cqt7QFgsUSGUGLHV6iCEzMyXHcRomA0TFJjVtDGgmKSa23iQzREIKsZhlUUKl6jSF2J5DnGtxoIsYxCVP00gNchC6pPqIBr8BJ/kUlwcz8h/D12jxk/6avaGY4ekE1DERp9gl/m+ZiKwm0PgY8UY0RMjVc0R0BE9UuNDN3jQqEBcWmNKUwzEhmgJSpWFFW6KjxnFGZMJLMVMG2FoFGHDknrbQdI0wgKi5DNQbRNLmg5uj/SPPyblJtneiuKSQrxksEsbAjvCviONDqAN4M4jjMoXRhSp3isYaaVzgwzAX26fODx47C5+iQ4sqmgu0uzaPDCXiUuxDKslW+wJhRxULegtWmh1hjhMOFSpS1AgksRUuGv/ADeN5JUmgoNVTHKZhKGoxY9f7REpDkMXBuR0gczXLBmqPreGnCMKViugJAF3D0+ULz7CiklYvThjmHRTfX+0Wfhq8ivs6g2dNKWJPKfTSFWCl/eJSSMpq5949TjVJxYcgvyh9h9NDET0ZS2y9ow+ZBlliQkVtTcdYC4ZiihZkzFMd2+J/wAVO0BcK4q0xyQ2Xl2Ae3Wxg/iuBTPU+Yy1p1HzHUWMbwnrQo402pB+KQrKQDVx3iZIU49IU/bPs0k/aSlSBRLE5lagAGoPeEOH8TrmZiwly0gmhJLFqPvWN3PirkZRxOf29FzQDnUDbSNJUvlrd4RS+IqUtC0gKDAA5ixrevoYZYUKExbsyiTRzp6xFkT6JLG12EYjDVSdrwN/T+ddCyrd4lnK+7JP5NUnQta8aTZwyILj4hd600OneLk6BVkGH4cUoIarvWv16RHiuGnkYGhY3tcGGSprLRW6bPsdod8NwzupVQ5YHaChj56QM58VZXZfBlmbmCeUhzQCtjWCEeHFsQcoBDVJVaxh3xPjUnDjnWAdtYrGL/xAQaS0g+p/aNHDFDTZMcPIy7jHRN/+WUU5VTAavQEdon/o0wWKTRrtUWMV1fjtarGXGyPGE3VCT6GBUsX7NpeJ5Huh3NkzkufLNCD0L0Ntohw2IKFBK11JIYMxe3WBsJ41lvlW6D7j5Q5EyRPZfKo6LSziC4qX2swkp4/vjRmDx4U6Q5IcV3HrBUialYdm3t3hVi8GqXOCw6kKbmegIoQ2lIlwyhLWoZkhJOlKH1jP5J0yUmrQwnYOoKTX6xCMKXzCh1B16wUmYlgCegPURvKnAihB30gqVg2wYt3jXsInmpd/qIG8g/mgrIbzVsIXTsdVoaTZbgiK9xCUQeohpi6GKMXG0zEOCNw0JZMzrHuOxBShxuATsDrASlSsOK2hVP8Auk5XoCavCnEYnl2vEnFJ3xEuQKNvvCCbxHNlYdDHIlC3aOxF0ti/jPESQKummbd4l8LYcqE3LV1N7B36M8KeIpqdotXhrDqkyBmSxXzDqFUD7WjV1HGSP3BKsEyUBQc5sz/zeMxuIcsGDBm9LmGnFkslg77jt+sJUS19HJaldHqe0Yx/ZvHasjwmHYE3JL9TDNWMMlKFMRzBKiBQO5b5x5hQnMNQAHf0iTjk4qlijpDt/wBR5Q3beM0uUrZJypJEsyUCFMKuFJ2Iis+KMeJbqupVE1qCwe3eLKicGS9Ci7aj0iv8U4aMQpwoMgFg2oFGPWggsFc7l0ZZ1L6b4dhHhriHnSxLstiZddHJynUmhh8jixGWtXuXctcH0iqSZJlcoSXDM1G6vaG82f5hTmSxo6qc2xprvBZIfLXTMcGTmql2gni/EVYhYzfCmwG+8DlCQnKqx+j19IGmzQ5TmHXb0giWnzAAm9gemsBJMaUUloe4CaZEoCrZqt2DdDQxZMNiUZfMBcOCXJIFGiq8JIOeUo3dIO7Bsw+VIm8H4haWRNqmtKbkF/YxrGTi0YTxqSbLmuVnSChYYpavq9D/AGhbPw05CTmZqEEDb5RtKmeUrL+AnlIsHq31+cNpcwjWHsajkX7ObNyxv9FbxWJXlSTloTodbXNO0WjgWPzyWBGcD594XY/g0mckpIyE6opXdrQi/oWLwyguQpMxIuA4U16pN+xjSMZQYLlGao574mnzfPmCa+YKLgwrkcQWgMksPQR1nGT8LjBlxcnKsUzMUrHe/Ywjxf8AhvKXXDYof9MwP2dP7Qr9FrrZ6HF/6eGUFGar/hRFY9JHNKQTuHH0MBmedCR3MXGf/hnjR8PlLH+1f/0BEA/w5x/+kn/zR+8T6cvwbf1WB9SX8lT8xTu594eeFuPTZE5LElKiAU7vSH2E/wALMYr4zKljqok+wH6xb/Dv+HmGwqhMmzDOmJqAzJB3yip7wcccu+hTyPL8fi43f6RasPKzyFBQoQWhXKwCQBYgUL1caXg7iXESzIACQags7QvxIJKTmbQioJOjQeXJFs4uOEkg1E4OR8hoRakYqZQtQkOHp6wBiTzg5nKgCEmjFN6vXWNcOCkqoWBd1FwQq7fOM+dh8Q5OJAGZ2ArUUY0NQKx55iN/mYDw8zKooLDbL+U612pGv2Ob/qK9kxFJsjjQ/KYB4hg84peF/hvxB5yQibSYKBVgv9jFgUmHoyUlaFJJxdMo8+WUKIIaPMSc0pY/2n5Vi0cSwSVjrvFanyTLPSBmtBwfsqGNxCSAHFR7naKpPVkW4s7UtFz494eWusjLuxLMenSEKPDWJ/Gge7wlHDJdnQ+tBrsh4VgUrImTap0Tv69ItSMT5q8otTsxJ7Qqw/Apx+KghphMCZDkm4y9z/DF5of22kTHkTmTYyZmDuzuPSBFrCQ9KB/XQfKPcQeSpCWFA1S0B4rEOcr6u3Sm8JVSHo9kUnGAVOpr7/OAeM8ZeiWKRU11FhA+KnnJowJisY/EnMW2jbBiszyzV2WfBzpigmYpVFCgHevT0gZXE0iaz1sNHNCP2h3OwAGGSAnQU0FB3hdgOGpBMzK5oA/zpETgm3QbdpDThsxS0nPQCoe+z7mCMapMtAA+K5vRxb1EepTlYOz3DPSrPtVvaB8colQzAEMXc/EKjSAir2VSTsWyhmvUmj9fVvSLDw3C6EgCteoFPnSEkhBAcb02EOcJiWUEm3wl6gg12pf6RTdvRr6Gs6SZKHX0KVPUE1r7fx4Cw2KKZo5qVIsaEsfn9YeKcJ8s1lKFczGgD0OnTtFbncJmiT50tSVeUonJdQSQMwNapPyaCjHk2Yc0lsvEuYjESixoGcCpFKKHUGvvBOAmTByzchIspLsrahF2ij+H+LplKygvKXVJJUGNCRahBoQ23rFmxc1Cx5anl3MuYkJ5CdHIIqKfwRriycXb7E/IxNqkWJKolSuKrwLGrl/c4hX3jnKokspIsQSSNRQewhhxjjiMMh1EFWiHYmznoA8PrLFx5HPjGUnxS2N8TIRNDTEhXU3He4hNi/DhvIX/ANq6HsofrCzhXijzFJJrmzUTZgWb11eLUia4cWMBCcMvRtkxZMPZTMTxCZh1ZZueWdM1j6Gyu0SSvEj0E0n0MXGaErTkWlK0m6VAEexhdN8PSSXR93ulhlPe494qWFroqORPsDwWPUtiSpty8M01q9LGoFDYgiKnjOIy8OVISQtQcBlEpa9a1/tEfAcWSSc7OKhgxABYDKxBf1hSWZJ0xqOJtWi3rkghjlqGYlwSLd49WlLAE39LpezxBhJyVFTPmJBPxAEitn9IkmyEoSWQQAXqVZTmd65oOk9ozenTN1ZSQDpzBlB/YmoqfnE6SkFsoLFnGg67QDNlIyhg4DpqTrUVf0jbFYZKspsaMrMQXTbSsRWQYGYGdhZnu3z6QF9q6IiSZgwopUHocwbV6GjVjX7Ifzf+if8A5g3YGim4hRC0pSksdQWtV3iycH8RcwlTQWsld7b/ALxVZEpBCiQnKnlBcgv3LneN8NhkAKWWZLBNWqdbwMcjTtBuCapnSZqHDiohbjsCFggiEXC+NmRR8yAwIJqCWsTa+pi04LFy56c0tQO41B2I0huGRT0LSg4lNxMpck1qn8377RtKxAMW7EYQKDERW+IeH1JJVJ/8N/Tb0gmilJM0AEAcbmZUJG5vs1YyViCDlUCCLgwL4iX90F6JNfQ0/URlk3Fm2HU0KsWkKyj8RG9Gt+sV7iWLUmYXpesMEnMM7szD0FAPqYTcRmZlEEUsOp/WEVFNnUcqWgOao8xuITSpJmLSgXKgkd6Qzxa8iWfV+8MvDXDmyzlBySMo2FQ/zhiHxi2jCcrZZOOEoloSDYe4ah6CkerSJckKZ0qb1ePPESgoJa5ag/N+zNSD52HHloSQNKddIQGb0gfCLMzMCWcUL1cOadYGx4qkgl2+WzbQfLw6kfC3NqaNdzbqBC/iE4hgTYV/neDWlonciFMqlGNde8SSJoRMIUXFwbuXF9iBC1U8pIq4vDvCpTMQFsCQMpfQguDTQ26H1gYrRr0WXDz0LyJJAJDkKLAKFL+/rFD8T46YnFLAWyQo1QWFGdNNf3hzMxICFs1WcKq1DzJPq43ij8YmJ85fMVJPNpRRAKhcOH2q0b4Fybs5vnrjFUEyfEAMxSVBISs0KaZFANnH0O8XLBeJSlAlKlqUoAWNKDKFBnLECo6COTnlU/qQ3Wna8NMBxY/5ZGpYpplerDo7QxPB7Rl42dP4T/0dP8RcdQrDI+65l1lqJ+FrkC7fvFMGebMqsubkuer10pG+ClHLnWa6PTtS0bYZyskgJoAzaU+doVlKjo4oJO0NOEcQVhj5awCCc1WzB6uGNjHTeH4hKkJylww/h6xzbiOElzghebKtIyvcEO/Zoc8Kxi5UsoTUkvmq1gLHWl4rx/IhCV/knmYHkxr8ouOO4miSl1GugFzFS4xx2ZNoAyfyg/U6wOVnMVLLqrcO/ewhSvG3AD11iZfJnk10hbF48YftnuImAO4H80jbhuKyqAehIc/WFk1TsD630vWJ8CkJIU/W7dTGfFVs1v0dK4fxwTgAEnMdAdtIJwXFSoqlzRYs1Khn7XimcG8QlKUpLEaUqGppA+L44UzkrSocxJIGwZnpu8HGZi8fpo6OmW7pychH8HSkQ51JWUEEpZ00Fd6jWI+G8Y8xAWKj8TJPfeusELxySFBQBUg1yO+9HaNo00YNNOjSXMWklJfK9DflsbaxvkV+ZP8A7RLnQsOk1FQCCOx1aIn9PZX7QSQLKEtBlyUoSmqhmLBLOXZ67ddRBWDkES0py/7lfB61o1vrAacUZpc5BzOnmdkj4bUHf+0Fy54UgqOXnUyWKlCgs4T6WiUg7dG+McSgAOYuo1SGcsNGLxsmbMkS05OVdzzAPVgKhiOkQLxWc7gq5eRQoLAOXu1hGmKmEkivxAfAA7BgwUcxFIouvRc+E+IAtKRPyoWRvynS5hwqXrHMcSVkkOdhRGgqWesO+HccmSSoF1oQwylnJuWY/KGMeb0zGeH2iycR4YiaOYV0IuP5tFU4nwxctKkqGaWoNmGx3GkXLA8QlzhymuqTQjoREk2S8b0pIxUnFnDcbMMoZFguLGjHUEHW1oVYtYUHJr8TdTeOu+IvCMueDl5Tfo/6RzfiHg2bLUxUegP6HWFH49PQ9HyU1srcmR5qw75B8X7CLAnGpQwDABm6NaIDwaaKCPBwKYbxqo6oylO3Y9nTfNMsUuO/X+bQ8VM5g7MK/W2usVnAYGZKKTcJOugiyTZ/wKarfJ45mTG4Oh6E1NKgCepJUUlyGBHqk1F+ohPxDE5iXB1ZvaLBiaJUXHRrvq/ZorWPVV39Ilm8SCRMS4CxRu+rfzpDXhmEvlUagHLorW/6QmlIIIzRPh1gKORTByzkuB6C9IIL/Ax4zM5W+EmjO4OpV3iicQklysVGYpHaLPxTGUTk5ixDk3209YCwOBARznOoBTJplc+t+8N4FSs5PnNuaX4KnNmOYM4TKBmACIpmGUVqSRzk+g9vaHPDOGGUqpGawGlGLv3+UM5GlFimBXkQ/wAJKK1ZNrwRjJeVbiiQA529I8wywkUHffeCZGHM0h/hdz1vHJk9ndj3Z5wlKlsSC2j6wymTgg5T39HrB+FwoSA2gpCjGSgpaszsDT3gOO7Knk5s8VicxKmv7AQqxCyCX9oYKQEihJJgOaMyqtF3sG9GqUAgjU6jpcRBi8X5aMrVt6wehIRVVjX0/vCXik0LnAizsP1go7ZIxG/hqWoTQWDnTQdI18UjIrNQVAZu8b8FxLKAAHrDTj+DEzOm9ApJ1oXi1L5bJLUiyeBZwMsAEEMXSa1Lmx9TFrElJLhkk0OxHa0c84OhWDnplqLuAQR8KkkUI9j7RfkTHAIsaw34lS5QkuhLy48WpL2LDPXIKhNC2B5SDmzAnS/Wj7RP/UZH+on/ANYPKnDKAUk3BDg9oG/p2H/0Ue0bvA10xf6t9lF8pQlnKlTlkgpEsDUKIoyRQ7xJOQpNQ/KnKD5gBKiP+mpc6flhhLkKCUMByJHxF2WRUWY6W/3QLjMVy5UrT5iaqygnmNqCo7xnSNL2C4eRYmyAxdanzO4Ds92a0S4PDJBJUEcgzEEKLkswdRc1bpWBsTjUololZ5r1VmCSHDndIBq5/WF+BxyfKUPNOZamANhqeVhQuPlAUHbD5eGOYJdI1U6UgGtWYuWaJ0YclASMgzqKiGLHaxd/lAPC1gCYszQ9E0SxSTcsTXWja9KnieJSlZ5odCAACAlzoXNy6npFJFtsHRMWiZmRyqJJCspAazO7j0i2cL8Vsry541YLALH1H4YpeFmhMzOqaKAn4criqmc9rQPLmBU1KvMDEkgZasSxrZ7xcZuPRUocuzsaSlYcEEdIExmASsMoAiOe4LjcyV94ibyqXVJS6d2eletIufCfFMmacpUErdmcMT0OsNQzKXYtLE49CfiXh1Say6j8pv2MKMrFlBiLg3jpYAVAfEOES5oZSa6EXHeDcb6ATKMiWDCzEcigkkM7DfKXIr6iLPjvD02XVHOnb8Q7axXOMyM6CQDnT0rTT9YWzY7Q1gycWC46ewLD6O4Z/lCrGywwLfKI0YvM7u9q/wApBcqc4qaN84QatnRUqQt84fAR2+hEQrfM7WpTo4Hr6xtikhyaPHnCJCpqwlqH4jskVP7d40jB+gnNJWR4iWoh94DzkRa+JYUCwppFcxMusOqHFUcyUubsikSQsuoB92rB05I5GuCX7/8AEBJW0MOFyPMVdmDwGVpQZeKHzTD+H4YzDlAoA59BeLFg8MEMmhfX692iDBICEMnapAqd4GwmLXnZWxO3aOdGntj7bekPps4hJpu0VvHTnVWC8bjSR6BoRTZh+I/x7Rblb0BGNHqCzEk7QUiUHfQVP7RrhMPnAb19P40HTcKopSlId9BuaCM2zWItxM1SnSlLvpuekTTOBAScynzhNBsXBPyi7cI8L+UkKXVbW/K9+8ZisA2kPYvHlxuXYvk8qKfGPRRFykImS8pukFQO7mGoxSTNSz8wYiFnHcAtKgsjlBKH6ioB7GB5eLIKS1Ul31Cde0LVaGZJPZ0qdw6XiJcvzHBRYpLEaEPtSGuGRkSEgkgWe7Qn4fNzS0qBuBXQ6e7wdKxOhpHTw8ZJS9nIy8k+N6D3j14gTMjbNDJgV6RhgmVmCfidasuo+IOV/wDdelYQYpUxQCedZUpyBMQFINqJTygVEWPFylFKnUsZtfyAVcJTXQCsKeG8PUCZhmqWGOjPtUsXHp3hNr0NJ1sRYuSrnU0/KlOQOqzXNGzVcwOpSgtA8xRCUZiDKYgnmLZu1enpDUYCaqckKWgh3ICUO1XBAUdAa/MViDH+ctZKMuVSqOVgt1CRWgAo8VRdkPDinNLllUtWZZURk5i1L21UbUIiWdiXStWcJK1gDMjMoAVvTZG8FT0TgpkJSyUZWVnHMRVIYVqXq5/TZQnZJbZcwcq+IJDkMczUolqteKcdFpgRWplsZjkZW8t2c5d2ALKoK1EbIKgoj72iTUEGyTvQXqLvE2WYJDEjOVU5SQaPlrcgk1+cD8NkqCZqlKSH5QUpDAqLPm1FDQPfpQeITkSokqaTRbkuWqq4DF6CzMYEWtRA/wAyp1IeoJDI9Xg/DJJUgGYkhMtRKUpAY8xu7g0d2FjAMiW8xP3qbuAAkq03V1iUWmPeHeJJ0lSgy5iQQMqgkEdARf0i68K8Qy5rCqVM+VQY1jmOLV94fgzZjcOQQdGv3MErlTCs89BLYHKNUsCGLip7Qcckomc8cWddSoG0BcQ4PLnDmTXRQood4o/D+OzpOQEmYDcqoezfr7xauE+JZc6gNdjQ/wB/UQxHIpC8oOPRz3xT4DxMpapuH++QS5Smix1y/i7e0VRXFMrIW4KfwqBBSdiDaPodM1JsYV8a8OYfFf50pKlaKsof9wrAT8eMto2h5UlpnE+HcOXilshwNVNQResBwdGHl5EOdVKN1HcxZcH4dRIGWWKRHicJFwxcSsmdz/wU3iUp4rWLwpi/4vBwoxeCEE0ApFNl4MvDngeEzGhDa7wWMHQltDE8qcUJSHAIAFv5WFfIqqYzif4DJiGao6jRnuICxM9Lk0/ZrV7xFjsUGcmrNC/7Tmof4YQaGV+wiapmJt9RAi0Zhl6hv53jdS1EAbCN8GCCCzl4qjRIPwGHZkiqjZr7R0Tw94eTJSlSw8y/RJ6desReE+B+SnzZiR5irf7U3b1iyR0fG8ZR+UhDyPIv4xIVy3gPEYQGGREaqTDwmc28a8OKUkj4VVI6p/t9IpcxBlpMwMygwI0e4I9I7H4k4b5slQF08w9Rp7PHJcakjMk1AGli7kEdY5eeHDL+mdbx8nPFX4GvhPiuVkLzKlKpQHlVpa1otpcdRtqPQ6xzvw5MWiaPLJyqUEqB2Nvn9Y6BMkrQEvQtUDbeDwyp0jLPEnlT2sXHzHrE/wBqG8KSvUXjPPV09hDikJuJtjnQeadRIAyoypIJ+J1CtCdhEGKWmShKlTZpfma+Z/hHwkjeJsSlBmZl0OYkZjyh30WKn0BP6TcSX1SEihz0dmBy5ixdzpSF97Zr+AaSkmUqcFTEu1Mgcb/hzHa0C4WSZhCg4KakrQQ46MU32rDFeKljy5YbOpJXlQRmc1JzegjxGPWUBpa3Kwh1EC1LqYlydIu10VToVYqSQgtlzqLh0KDtWpNdoXYpSg4Pl0GRjnLkl+jVJ9ItGMxiQo/BllhhmURWwFibwFiUy5ihmQkqNEjKS5/8as8W2iKyv4jOBLSUJSACS6yWrQkJvTRy8bylzRKYJQ2ZLcymNDo9nY3hjxLAomOSmo5QxI5RRqENrfeMlYSWcspKGFzY+7Fy7QJYLiDOzrKchCQwqsVCQlmD61tpEEoTDMlsqXmDP8QDuS7/AIiWt9IKlJloC2S2ZQBYCrklg59P7RpKlIlqzCWKOQoNQAVuYpoJMCUpRZ5qfiegGUAaORTtBanSZmaYkPLDAJqCyeav8MDT8chDKCQaV+EbElzr3iSdxB/NZ2CAQaX5aUJf0/aKRZrLUEmUfMoXFAEghzroNKQDNmFSCoTAGWCDlSSCxFC979njP6iFqlAFLn1NHpfX27wOSClQSwGYBgwBNWiyD/gfiqejNmPmIFQCwWBrUUO8XThHiyVNYBTK/KqhHYxy/AsDMIZyk0TWlNWoIjlyUhaVZa0L1JDn3EHGbQEsaZ3OXiEq1jJ0gG4jkPDvEWIkkB/MS7c1CL230i48K8YoUcpOVWyn1jdZUzCWJocYzhb/AA+xitcSwykfEkjrp7xcsPxBCxf2iWZIChoRB6Zmm12c5SIrsnEZixNRStrx07G+HUKqnlPS3tFI8QeFsRLUZktGdJqQi4OpbWE/IxSa0O+PkjexKua9DsXieRLDil6QBKUczKBBGhDEeoMM8EHKQkOX0vCEtD3H2Gy8CC8Wnw14dfLOm3d0jppE/h7gGU+ZNDHRBsOp69IshVDWDxr+U/4Fc2evjEnzRsFQLnj3zI6CEWF5o9gVM2N0zYsEmIjl3jvghRMUpKWlrDj11HQg1jp4XAnGOHifKVLNyOU7K0MZZ8fOOu0bePl+nP8ARxXhU/yzlUGr9I6Lh1+dKSrX59YoPH+HeWog0ILKTqk3cdIZeFOL+UyZi3S9OhO8c2MnGSl/J0ssOcdFknyvf6xAxh1MlJWnMmoMCfZI6aSe0c260xJ9rUqYEg5RmWDlucrcxUXU51L6xtwmV5yZsyYpRUpZGgZiTRhSMjIU7k7N+omYuefPmIHKEoNU0UcqEtmUKqubmCuFSPMSiYpSjkzLCXdOZKiAS7k23jIyJH72W/tQHO4qryZqglIUShyAauM2pOsT4HMqYhHmLDoJJCi75CdesZGRUn8kRfaEfYg4RnWWSDmKjmcvXb5QWMKErVVR5fxF9APX3jIyNIgS6IsVw1AQFOokF/iN+zbQp4fKEyUpZcFlBgpTV71jIyDa+QPoQ+IsIESioKW6QBUuCC1wYTomZlrLAFSQCQGIdhTQGgrGRkCgiVCiFyQ78pLkAkcyhdoGVlSl8gLqS75uuxp2jIyKYUT3DzsxmcoHKqzjZhQ2rGpIzpSwASaM7/EBd3jIyBCNMWySsAA85u/Q79YMlpAWijvKNyTYEUcxkZFxBkTYHi86SlBQs1mZWVUAZQr1+cdE4JxOYoOTGRkaxMZItGDnlV2idaBGRkMC4u4hweRO/wAyWlXUio7isQ8M4VKkqPloA66+8ZGQGSMeS0aQnKqsakRoRGRkEUaRqYyMiyM8JjzNGRkQokRMMEoVHsZEKFHi3hcudh1qWOZCSUqF7GnUdIovhjApn50LoEpzDKwLvqWdo9jIQ8mK+qdDx2/ossXhk5gp/wANKajR92aHOQRkZGniP+2YeT95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2" name="AutoShape 10" descr="data:image/jpeg;base64,/9j/4AAQSkZJRgABAQAAAQABAAD/2wCEAAkGBxQSEhQUEhQVFBUVFRQWGBUYGBYXFBgXFhQWFxUUFRYYHCggGBwlHBQUITEhJSkrLi4uFx8zODMsNygtLisBCgoKDg0OGxAQGywmICQsLCwsLCwsLCwsLCwsLCwsLCwsLCwsLCwsLCwsLCwsLCwsLCwsLCwsLCwsLCwsLCwsLP/AABEIALgBEwMBEQACEQEDEQH/xAAcAAABBQEBAQAAAAAAAAAAAAAFAQIDBAYABwj/xAA+EAABAwIEBAQEBAMIAgMBAAABAAIRAwQFEiExBkFRYRMicYEHMpGhFEKxwSNS0RUzQ2JyguHwU6Kyw/Ek/8QAGgEAAQUBAAAAAAAAAAAAAAAABAABAgMFBv/EADMRAAICAgIBBAEDBAIBAwUAAAABAgMEERIhMQUTIkFRMmFxFCOBkUKhFbHR8TNScsHw/9oADAMBAAIRAxEAPwARCwyI5R0IUFLQhcyWhCgkpxHQQmEPpOPNIRPKQwqQ4qQ4hCZiEUB9iFRY6GwnRI5IQ5jVbBDBTCRqUfjopsDtPkjolIatdkRErY+oFZsizqQUkQYSt0zGXksZlAmiJ921pgnVC3ZVVX6mFV485dltlQaJv6iD7Y7oaOqPA3V8e/BRNcfJnOJ3NdTcJ5FGVRegZv5dHmRoFDumQZzQng903sSFzQ5jE/sSFzRYpMCf2JEfcRapNCdVSI80TgDqE/BkeaI3hR4slyTIYTaZJaAjVzIULCbYiSnCSYiQEJbGHJhHJCFATiFCYQ4J9S/AtnEqSrk/oW0hpeOql/Tzf0LkhprDqpLEsYuaGfiG9VOODNje4jnXLVYvT5C90iN41TXprF7pK26Cvj6cN7pcs8QDSia8PiVynsKMxbaBKvVBEIUsaeNAx5/2lWqsjodVxSsdqVQ/7SpKCFxK7r275UKn0/5U0or7FwRLRxG8HzUnMHU7fqq77q6oOcvosrx1ZJRQVp4m6IJ1K4zM9ess3GqJrVemxh35CtlQJglC4lVlk1KbFZJLpFpr3EnMCI+i06+dk2pLWvBDiutENjiId5akEbBA43qk6bPbtfX0yd+MmtpAviThova6pQedASaZOh/0nkutxc7lpN7TMmyhR7R526pqthaKGhr3FIYidmidYS2t6E0NbWKdaINDm3JUtIjoX8WQlxQzHtvTzTcER2xfxxUvYiS2wf8AiGjmuIVEvwaexpvmDmn/AKWbFsQ4iwDdTjhS+xtkJx6n1VscHvsXY3+329Vb/R1i7IanEIG2qmsSrXgWmPpcQgjXRSWJWRezjjndWRxq0N8jjixVyx4Edsa7EiVYqoEeyJ167qpqEfwIntbevVMU6dR/+lpP32UuESO0aHD+B76pqaWT/W4D7BOnCI3bDtt8MKzv7ys1vZrZP1JUXdEkoyC9p8LrcfPUqv8AcNH2Ch734JcJMMW3Atmz/CDv9RJ/VR95j+3+4SocPWzPlo0x/tCj7siXtxLbbJg2a0egCbmyXBEopDom5MXFHZR2Tch+P7HQOyXIfiDL+4a6WCFk52dDTrTC6anH5MrU7a2p+Z4BKzKLcOEdzCZWXS6iPo12F8AQNNilJU89Rj0/tMg4yUewgC4fIc3+U7ouKtreoS3+z8lHT89As1aNZzmkZXNPprzV0Y42ZuNkdNB/t2VxUl2mXcPtco+bMOXp0VuD6bHHe09/gAyZ8nrRDW4ft3fNSZ9AthWyQA60UK/Bts7ZmX/SSFNZMxvaB9fgRkEMqPHrBTq5b2xnCWtAW54BrD5Htd2IIP1V8ciJU65Ai74Zuqe9IkdWkFWq6L+yDi/wB67XMMPa5p7gj9VapogyM1ElJDaG+Mp8h9GSNw7qsHSNITxD1S0I6o8wna6ERJhzkwjgkIXKeicQ5tJxMBpLugBJ+iWhN68mxwTgW+uACKXhtP5qhDf/AF+ZXrpdlDmm+ja4V8Im6G4rud/lYMo+pkpvcS8DakzYYZwPZUIy0GEj8zvMfqVF2v6H9tfYfpW7WiGtAHYQoOTZJRSJAExIVMI5IcH4pjFK3jxHATsOf2Vdt0Klub0FY2HbkfoRVtuJ7Z5gVBPeQqI5+O/+RfZ6XkwW3EtVMVpDd36p3nY6enIojiWP6K9fG2AeQFx9FVb6nRBbT2yccOTfy6BLr97SXu58p2WFPPvc3Nf6DlVBpRRBRxY1DBJiVQvUrG9SZOeKoLeindVTTLnAkt/7osy1+5Pcd6L4RjNJfYKdiTqhA77K+qjcl9hccSMFsP4bUMNbA+bTTUe/Ra85NQVaj3voz8iC7ZpKU0/MYJcY6R/wtDk6IKU+5N6MxtT6QP40tf8A+d1VghzCHEjctkTPtqrM2pyp5R6Yb6Vb/fVcvD6M1h1w4tFRlZ+2wOnuFixy7qUm5v8Ag2MiuClwnBF3DccuQSH5Xgex9lJevWw/VpguR6fiuO49M0eF4q2r5SC0nkVfhesc8jU1+rwZGThutflBBwgrp00zPa0NhOMNLUhFe4s2PEPY1w7gFSU5LwRcIsz+IcD2tTUM8M9WHL9tlbHIkvJW6V9AGp8NNTluDHKWiVb/AFS/A3tM8TBQQQPDk+xCg9UkIVsJxDsoKfjsbYWwPh24uzFvRc8fz7MHq46fRSUUQc0ekYB8IRo67qyf/HT0HoXHU+yZyiiPyZvsI4TtLb+6oU2n+bKC73cdVBzY6gvsNhqiTOTDnJCGvqAblNKSitsdRbfRTfirBzQE/VMaL1yCViTf0QPxpvLVUS9Yp/4pssWFL7A2OcSupt8sNLjAJUI+qTnLSWv5NDE9MVj78GAxrEXVKs1XZiNjygqr1OVkpKMvB1GHjQrr+C0VqVUlzcuhka/usyFf5CJJKL2ek4czM0B5ExoVpTS/RL/ejkcmWpfAe6hqQwZo5jb0Wb/T8pPh3ooUl/y6Blzh9ZxPLtzQjrt5NRXYXC+qKGmgKNP+I0h2sFQnXxh84tMXuO2fxfRnL29IIbu12sFTogktteDWqoi1v8EOG4ZWqVRlOQdSJAPJHY9lfuLvRfdk011d9mzt6FzbUg6G1iC4OgQ6CZBOuq0sr3UlZU02vPRz1llGRY13EIWd890PqaHSANlmRzLLn7lvhePwwSymMXxgGaldr6ZD4yuBEHYiNlv15MLKeUukwSMZQn8fJkLn8NTMMblB3DNG/Rc3K+ic9NM24PIsW2/9k1nRtqhOWoWOnYlWLHw7dx24srtnkQ/VHaCtra5XNylr4mevsrKsONdsFXJS4+QSy1yXa0GXOBbmHLfsumpuhKO0Z84vwMBlEJp9orcWjk5ESE4hCEhhITDnyYCnJiymGFBSXYg1w7w1c3rstCmSOdQ6U2/7jv6BT0VymkeucL/CihRh90fxFTfLEUgezefum5JEdN+T0O3tmsaGsaGgbAAAD0AUG2x0kiVMSOSEI54GpOiWx0mDcQxulSygu1cYEa6n9FTbkQrjthVOFZZtpeCRlxn/ADKuGQrPHQ7rUfoG4tb1GicxeDyA29gsrOw8iS2pOS/AXjzrfTWgQC7oVkxwp77QfuOvJJkMGZaeWi1MfCi+mtFfJb6PO+KalYVh4ny/lI2UbMZ1eTp/T/a9v4+fspuuGjzvGYxAChG2UpfLsI4t/FdD7Fsljs4EmT27KqxqK3HyNY3xa0b+3vw784gDUc1Q8qbg9nN20Sj/AMS/gmNs1pggnqP3TYeXKpOE10/sDysSeubCVfEKdIl2569UZZfRjz9yK22BxpnPoyuMcUMqEt0nkEBk23ZL5NaRrY3p8q/kUGxnZIBJ7ILvi9fQY98XpmyoYcSGkDIdDI1BAW5R6cra1Pw2Yc79Np9hKhSzEy1xB57K+upu1ri9P7BJvXaBvFFGtTY11JrS1k5m8zOyuzMT+yuHSQXgSqlNxsfbKrsTc7D6hc0seGyGkEHQjZD0bliyrktfgsdEY5kUntbMW176rGhuhJMk6e8IBYiS5HQ8IVy39F60t6NLIXudm1JIOkdgr3XTGK9zff2VWOyzaglo1OHmg1ualVOciQHGd0Xi4+In7kG1L9zGtV0pcbI9L8FrDLirTeW1Ro+YO4jqVdi488a1qXamyvIqpshyr+hba8bnc05vKY3+hCvhBRscdshPGfBSLVUOjMxxI6cwoZVWRD51y6/AOoR3qSGUr08yha/ULY/qY0sdfRaZdtO60KvUq5L5dA0qJLwTCoEWr4PtMqcGj5LV4iShSc9waxpc5xgNaCST0ACQm9HrXBXwmnLVv/UUB/8AY4b+gSXRU5N+D1yztGUmhlNjWNAgNaAAPYKO9iSSJkhxQkI6Uw5UvsRZSBLjsJhD5GVVQtzZfTjztekeW8V8YPqtbTpEtbLnOg6nXQFZV+ZK6Ol0jsPTvSoVz5T7GYFdZ2jxHGCRmcdYjoeSswFuLg/0/YTmVKD+C7+kafA8Sa4PLnFrWzGh2H+bYnsiaYw+UktJGPlY0k0orsOYdiBcZztLCYbpqURVdGXafX0Z92Oorx39ktyyHE6AnkNkrIRb2yFb60Z/FXPDtCYlB2TcfBq40INDMUwinc20vOUtOhAgz1RyhC6nUhqcidGRqP2eXY5h7qVQtacwEarGsrVUuOzqKL1OHJjrTDKzm5spGk6oOy6uL0yTyqk9bLdv4jCM0tG+vPsq5KL7Q8vamuuyW5z2b6VehL212FxaJdlcDBGi0cjFi6oS3oy5uNrlVNa4suPvbi4A8pZP82n2WQ6oQn8nsojTXDwBDhD2VW1Kjg6HSWiZPRFf1EXBwitBUfktI2GDW9WtUacha2fmIJgduqrx/TJ3Pj4X5BMidVMH3t/g01rc1xUbS1b25xO/ZFWLIxXCmM/JmTrpcHYaV2ZhHNvM9OsrStsuqmtLcfv8oylxmv3K9e98UDI5uTnKCyvUqppRjJfuPGv238kMbRkgOeHECcoby690oQnfKKU/H0Sc9LaQGxqwLaocxpJcCG+TSYmJ5e6nkYdzmnE0MW9ShqT8fuZe5v6dU+HUYGkOMuiHA7cuhVMb1/8ARuj/AJNiuiytc4S3teCzWxEW/gl7Gup5iWVWbvyeUsjpJRsnGlR5JNfTRTHHeQ5qMmpa7T+t/YWsrt9WqKpqBoIgM3YBGolN7scm1Wcta+voEtojVX7fHf7l6+eKbgRBa4dPlPSVoyhF9oHo3ZHT60Nw3HaWbK9wbvvzVPuqHwsZPIwbePKKDNejSLcxH9fsmsxaZLckZSlYpaBLXLEsxloMcUSi4I5qjc49JlTq2z51wDBa15VFG3bmcdz+Vo/meeQXZJdGVKWj6C4H4EoYeyY8SuR5qpGvowflCTf4Kn35NcojipDiJCGVKobqTChOcYLcnonGDl4AuJY2AIpnXqsHO9brguNPb/JoY+E33Mx/EV+4Uaj3E/KdVhVWWZN3yezew6YRmkkeaMqEkn/sLZcUlo6eEUi/a4jVDCxriGTmPr3KflJRcV4Hsoqc1N+TdYAWPtALk1NXuLQDlEQADpr1VFvqfCp09s5vNc45TdGvBpMOxG2pNDWMEdQC76lU4/qdsI/GrpGVdTkWScpy7DF6WPHlBLiP+ytq7Og4/Dtv6A6uUH8vBnLi3uQ7VgIMwP0Pqsa3MylL5Q8/WjWrtx3Hp9jM1d38PI4uHzDYQdk7vyrkox3yXkn/AGF899fQlPE2AllSk0n5XMyy53IeWNUfjZzs6uXa6f8A8EZ4za5Rl/kvYdcU65LX0gMpyhrm5SANtNwpVSovsddkfHgGuqlVFOMt776B2N8F07iXsrPpuMhrXQ5gI5dQE9tFVSTl19IJxPV7KPjKKa+/yALe3rWDfCuGkBxLmvb5mex5eirv2qlBvr6Zpztpzpe5U+15T6ZWvLtz3CHscDpGxCzLKkly5bLq6VCO2mXrDh5j4mo9x1JDYj6oV5P0o9gd2fOHiOj0LCNGhh0DYAjlC0PRM27k4z8HN5L3Ll9kGIZ6VfxMhLMoJeNhB1B+yP8AVVd7kLYLpE6XGdXDfZFVxptclrMzQQWyBqZHRRj6krbUkmkS/pJVLlICV7d1uQBVztJ2ywf1WP6hhQqny3tsPrlHI8x0aewrxTDjEnbqBzXU4Capi5aMu+HzcV9FS6xlrRNQaNcMp66xDepR8pqEXJlteI3+n8AfHMHpOd4zRIqEaDrzzLl8/wBtv312mH4ebZGPtt+DM41gNQNLmGadMlwaT8uY6wFTCxzg0n8V/wBGti59fLjL9T62DMNvnZgHOIAI0UYpRkn9B99K47S7Nrw/ch5qNLw5pBAJ5E9Z5ytrCcYXv5bT/wCjns2uUFGSWmA8TwdzbmlSfkLqh8pYdxOunvsp5NUpXRUtds0aMyMsadkd9LvZ6DVrmm0CiwVGmZJdtA5z3ELWa+jl4xVkt2PTAdC4dVp+IaJpNkgHMSCAd4OyxrG7VvhoOsrhVPgp8hpqIF1PYuKC3CHC9HD6Ap0hLt31D8z3cyT+y6Y5sPJhCpCOSHEeUh0tmQxO6L3u1kTAXB+rZcrbpLfS8G7jVRjBfkpFZtdTmwrZkuO7sSyiDvLnCY5aArbwaVCTkaPpkHLc2YijUc0+umuy05RjJG1yPQsAqeE0s8NoY4S5zmzJ9VnvOlCLitd/7MnN/ufPl2vBtbGwpZWuqQ4nZmzR/qHNUVPHhq2x7b8I56y+3k1Hr9w3h9VskNaAOgGgWh6fnO22UVHr+AO1S1tssfgmh0gQT3R69OojZzitP+Sv3JNaHZQYlXcU9KRHbRDWYG6xPOeaHtiqU5pb+2/ssjJvoD/2hNUZWtBHONSOclYE/VpzmnFJa/2w5U/2+2yy19NzpMCd9NVdX6ljztTl1vz/ACVasUdII3FsMh0JgSI3MDYDmujshCyHGS2gaFj5GfoYxSe0sqtkc2vEOHqDsuWqzZ4snVZHcd9fk0pYlkXzrf8AlADiDhRjnfiLd3lkZqemg2MFHW2U21Oyp/4NDD9TsivZtX+S9gzhTgt9FzbtnCzkn2DZSc/JrKtwGMzGNpBHM9Cut/qFVQrZ63rp68/yYyg5S0ilSxYuMRI6brEj6xlWWpRXX4CJY/FAm5sw2vLKnh0yMxH5g7mGrT9uLtTi+P20GV2uVWpR3IG4rXpyHMc58ug5iJHpCqy41WJTg2+/sNxa7O1JaCtu6aUfut3A+VaQJatWGM+JV68NoBkhtMtzEHQPglv1En2RGbF+2tePs0/SYwTly8vx/BnsP4qrh2jpAGx/Zc9ZixS8h9mBTL6LlXieq4OEEZtD0VMMTW2n58ka/Tq4yT/ALt2l3mJgZo+qJUO0jTnJRWjW4FWe+qKTR5pgx8pAAiD1gI2qLdnD7/8A0YuZGMa3YyDCLgVsUc8gNAc+ASd2gN8p5ElsoyFinlrf0WZFfs+mpLvev/5mo4XsCajj4jneZ7XkHyEchrrO3vKLkkpOW+9mPm3JQS4peNfk3baYyxl0iIOygvGtHPuT3vYLfhLZ0YIVDjLfSRcr5fkJyjzPOSHOlMIRzoSbSW2OlsC4rin5WH1K5r1X1mMY+3S+/tmhjY3fKQAq1Q0LlIrb2/JpxTZTo3gzST2CI+SXRZZB8dIyGKU2urvrVtdfK3sNpWrXOXBQj/k1cZyVShD/ACEOE2U69bzsDmgGG6bgiCU004eSnPc6q+n2bS+otjygbbLLviuS4mNVZLfbEqVnBmZrZDRuq6oSkt8dpEowi56b8lK24kewaaEECOZJV9HvUT3W9Bk/ToyCFxi9Y1mCPm2LZytjfMTsVo5/9TKUbnL6XgFjjUquX7BKpjJkNGv7lJ+r2ScYRQJHF2nJktxiTXiC6ADBI5joiMz1Oqz4SbX50MsaUWD61ywEZGj1MkrEtvqT/sx/2XKuTXyLbLhjy2YkHVWTzap8ecfvshwnFMONOoI1bC6aFkvcjZX3DWv4AWutfZk+MMPbVqmDFTwxGsA6mAULn8J38X+Da9Mvddff6dnnX42uLjwX5muDsmXUme3WQhp4XCLWuzpHCiVPux1rzs9IwvC6hY0xA2h0h3qRCz4elXWPk+jlsjIhzZcucLrEE+UgCQ0EyY6aI+30nIlHimtL62DQvr2YOnxNTbLmuOuoHP8A4WesKxNaOkXps5JJlvC7W4vHTqykSJedAROw7rUwvTp2y2/H2yGRZj4kdeZfgKXnC7Wu/gsqlumhBMHcmSf+FsXemV/8AKn1Ryj/AHGtljDnwYcCC0wQQrsOt1+foqyFyW4vyA+MKQbbVmVKQJqPLw/NlIDdKUDnAR9ziqpb/BZhtzvjKL8dHnNhSifuVzVstnVa2g/Ru2mlVosYBnYPOXRqCDJlFY90eEoKPbXkDspkrI2N+H4Axqlmm3Y/qhnBxl2G7UuzZ/DasDWkECBBzdDuq6bZU5MW/DMT1pf2g1jnDj7N5uLPLDs2dp1yhx3YN3QdYWu8aUZ+/WwHF9SjkxVF/wBeNft+Q5w69jbYaOaWnzOyu8znbmN4k7oiMoWQa3/IDmKUr/K19d/RfoY2HZgxzXOacsTBlU8rO4xkm0Dzw2tNrpnXFwcxio9u2kbabKEubflop4fsFZWoZ50pCELkhAbHr0tGUaTuVzvr2ZOuCqj/AMvsOw6lJ8mZmtdwuPjXs2Iw2AsSvzsCjqaUG01oHUsSyBxiTBj1RTo5aQRKnnpA2tdGqA52Vpgnvpy9SilWoPS7CIQ9naRruEMGFBnjPa4Pe3UHoTI09gg8zIltx+jIzsp3S4LwgrSrkvLXGAdAVn1wjL7BpQio7iE+H7oCrUZ8zW6HvInULQwf7GQpLuP2VZVX9uM/DYUvcAo1XeJAB3PSeRXQ34VeQuSegenOthHhsEXFdzWlroGuw6+q5XKts4+zvpBMYxctoFmu0VQ57THNs+U6R6pV2RjNSUf8Bag3W4xfYQsrUVnFtGGN1IEkjsFKrG/q73FdbKbLXUt2dst4FaFlWasFw0jkOpVmJFY+Yq7EUZdylXqsW6sPDqOLNiZHaeSo9Vxvbvaiun3/ALGhkc60pBnC3mCDM9CtP0f3FXKt73+GB3a3tFDG7d5JqkNLWRtvlGpJ66yi8iM+XuNJqIZiWQS9vb2yvYWlKpWbdlgD8uVp5xO/r36Ib/yU7rlJ6SRK+c4VuhPr7NQNT7LpEoylt/gyR8K1JJjHi9nws43lclhLWVXw0DkTI7bELnMyTU3XFfZ3H/koxxYLl20ek4dWIyU3UzTGobPIgEwPZa+LbZBRhKOkcxkQUm5qW2Ur83MuABeMp8rXiR0dGh5fdHys1LSLKVj6W+v8AD8c5zfMTJcGtk6kcz16oW29+29mn7MU/j40aHEqHj2zoDS9rfKSNupB9FZ+unX7GTRZ7WQt+GzD4nYA0GV676bhEEMgVYdORwA5gxus6MoTgnNp6/2dBTfL3XXUmv58GRZUHIQfLtzAmSe6Dlrr9jZabIbiyq1HwxpcT0BMjqFf25FfuwhHbeiazwe6pkPa17SDuNwQqLbK2tSGWTjWLjNpo2mH8e1abWtuqOdrTGcSD/SUTTl8YKHlf9mdd6FTa3Kiem/o32C8VWtzAp1AHH8joDlo1ZNc/HRzeX6VlY/649flFrE8MpPLXFjS8OkOjVVZNMXqUf1bKKcmyCcd9FkW46D7rQU5FLtf5OJUwQaXJDkT6iZsdIz3E1z5QO65v16acYxNLAj8jKVakrnYo2F0BrmCYMo2G0uguDf0Dbglo0B3RMNMOqS+yrZXGWq1xbmyuBLd5HNXyjuOtk7lyg1s9IpYgyqxpY6QR7jse6wsmqUHo5l1yrk1JDLnUbxHNUQ6eyyvpkWEMrOrOqNcKbMuUk6h5B02MgjqtCHHhxctMuvnWqlBrb3/AKLV3jdUQ0hzh0aQf01VattlD2/c6Gqw6muW9Dad04/3gDfU6gd0N7a3pdkLK4x/SyXKw6THUzMIt0wlrXX5KFOcXslw+7aycjtJOo31UPlS+cH/AJFZGU/1I1Vw0RTcBt9dRzWzm1e7VVbrx5MtS7aJ7Ks14IMTt7DZS9Pyab4Srs8+P8DTTiTMys5/UoqPsY71vv8AdkW2zPYxiba7xb0nSA4GsRsGj8hPUmPaUF6llw4cYGjj0yqj7s1/+P8A7ihwadNP2jaFzU5cGvyQbcvJobevIGsrusXJVlSaewGUWmCsbxrwjlaC5wAgDUlx2CAzM6cLvah5DsTE91cn4K2BMr1A5z9Oeo57nb/uiWHhXWt2Wv8AgtzHRDUYl9lB7jMz5tZAgRzHMFb/ALXFJbBZTgiK+8lbM0jVonqCNNUHfGUbPcROlc69NGRxK2IuSMpa0uLmujQyAYB9SVXlfGC68mvTYnR0+10abD2OLTkgiI1mBy1VlM3r4NGRdpT3I814lwU0KwYSN5B1iCdCsS6EqbGpfydXg5cbauSX7Gpw2vR8KmytQpuDfllvOdSD6oT/AMrfD46TSMm+uz3JTrk1sOUMOoBgq0gWloAAHLWefLQLYoy4ZFHuR6kvozp3XOXtzYzl4r2ka6tPMddEHzbi7px+/H5Q2tPgv9gjGMRaZDaYcOjhLVFZvN/GHRo4mPNdyk1/BjXYbnfmY3wzJPl2Gu0KMXKUu11/6HSRyuMOMnv+TR8O4liFHL/DNenqBJE9oJMgaLQxrLfK7RkZ2PgW70+MjUM4xZAz06rXQJblJg9JWsrlrtGJL0qW/jJNfyHyijDGEJDkNRqi0SQJxiyD2HqBIWV6liK2pv7QXjWuEjG1qK49SezbVmzNYm+HaGFpULa7NCnxshunAHJnABZJcdfor6vDegiG5d6BXj5SS2ekojjtaYVxTXYZ4PvfDr5C4RVB35O5fVUZVanW214AfUKlOvkvo0GNV/CzB50cOX6LKx4c2uP0AY8HPTiMwjFGmg0lvhtYcgAOrg0ST23V2Tj/AD3vbZO2mUbGvLYlzxQ0H+GwkjTbVNHCf30PHElr5MjtsUfULi6k8ACcx+WO5Tyx1BdPY06VFfFlqjjFHL8zYOkTrPRSdU/wCyosUhWXlCkDUzRJEj9NOarVVk/iTcbZ/HQeteKhUbLXMcDDR2A6g6yiJX5EPg11rQJLC0/APveK2UdnAn1/VBRw7JT3EJrwXPz4Mri/G9WtLKZgHQuEz7LQp9OjF87O2aNODVX2zX8C2hp0tTq/zH13WXmTdt/GJnepWqc/4NGZzAxKtpx5OSlx2Zy1ot3OL06DTnMQM0aanotyGRGn4JafkhXjTulqJ56zHHOqVapPmqO07N5LNvc5T5ff2dasCKrjXrpI0WDcQ6RLzOsSI21j6LZ9Py4x+HZl5Xp73voMf2zplDXNnUHrqNQR6rcVib7RnPE75Npjn4cxjjXqEzpLf5pO/wB/sqrqK3Z7n4/0RWRKUfaigfjTmV3A5yzJoN4y9Y6oLNnCytqT1oIxYzpT63sK2VASzw3+RrYgDQmNSSeaBrqVkouuXSQLbJrfNdskxfBWVwC4DQQNvYorJxVbFEKMmVT+LA78BFPUyf0WHbgut7a6Do5jmEXNaxkAakawftCM410w1Bdv8Ay3Oe2R06gbAfMOMdBr1Ua5qppWPplkouXcSK94coO1bnYSfmaf2OhRdlUEt1re/tCqzrY9PRSfg1a3mAKtJ25AGaDvIT1UW0S5fqi/9hH9ZXcu+pL/AEUyMjgWFwA2IEGBzI2TTxoc+UXonvnHUi8zH4ABgnqQJV8cyEVpsGeJ30a0raOfGlMORuCZjlK/Hkd6IbJX9qX8Ftf6kY3EIIgDZcNbJb0vo2quuzEYvRIcddJK0ceSaN/GnFpAqjDyQSQOvPTki5fFdF05ce0RuolziKTXva2JgE/UgKaeluXQ6tSj83o0Nhwi8ZatWoGEFrhT+YiHAgOOyBt9RgtwgtgNuapbhFbO4pfmqv8ANI022GmohNifpT0EYK1WugbRxg025S0EbjrPVXyx+b2mW3Yym+SfYIuMQJeXAZeyMjSlHTI8dLiwm/HajqPhNkNO5/UBDLFhGfNkK8Vc+TKdhZOe4ZBrvrsrbbVFfIuv4xjuRZxKwuBu0OETIGyrqtpf2Z6sg/AEJcJ5fZGriwhQbGgE7yl0WcWHeGabZMiTI+nNA5reuim5tLo9Xwp4pU2CQZA83ISViRg1bv7MS2Dm2XsU4hpUKb2sqU31Q1xyhw00kmfTkunpq9ulxi1yKKcKy2a5JqJ5jjPErqxBDqgkHO2Rl9oG3qqFHS2vP2ddh4MKV8tfsUbe6JP9ENOtI0pRSRsOHsQtmvAIrHbQ5cskROgmJReLKit8tMws2jJlHaaN2MQhtMhoaX6aaljBvA5St+M4tLZzHstuW34/7ZRu7wuc9pp6NjKXZtx1Pv6IWcp+44/RfXUoJSUjN4xeOjLladhMfvPZZ+TOXFxaNfFqjvlsNcF3jmU3MeDLiI2JjYjug8GTpco68gXqtUZzU4mlp3bRULDJI20+6MWQq7nXLv8ABkuuXDkSYlbCoMuaO6WbVG5KDeiFNrg96AzrB9J8tJeOU/uFjXUW4tvKvtfQcsiNsdNaLrKZc2KgIGhkbH+hWpyldVwyFpP7KJTUXuBNZ27mzDswE8lTh4s6pN1T2l9Fdlqfei7SuJMGJWpVlKctS6BpRaWzJ8R4JVzuqU/Mw65AYc3rA2IQOZRa58631+DWw82tR4T8/kyFRjwTOnus5wl9o11Oto9bK7Q4kaUwiNxTMkitXKrktrRKPkyeL2paZGxXGeo4rqs5LwzYx7VJaZmcRt826opnxNWqfEzVbDXZwGtJBMaLTjcuO2w2N6+2ei2DKdOmBRaGAwTlESY1JWRdZKb/AFGJa5SluQCxnGywuaYgcjzBVmPi8tM1MXEjNKRj/wAWHVM0AAk9xPRbHtuMdGpx4rSGVmZthpPvrsFKPRYuiuKAzajbf1U3JpDOKYpdlBH76R6JvLHNFwfXBkMIDuc9kHmSnX39GRn7maG9LQ2XFrdCSZAHusyvlKWkAQg99GDxE5hnazTn+y3KlxemzXq3FaYLnkitFzZreEeHq9TVrHweYGUAdS52iEv3N6ivANfdVWtzkv4No/heo6m2lmqNaCZLSwuI6GTChTj0cuTewFZ0ISc0k/5CbOEKYtgyrQpvdSkeIA3M9ozQ48525rex1DhqST0Av1Gx38oSa39fgGfD3Bww1QGtcHCHSJIbroDv7LIwsmU8hxS6DfV8huMe2mihxbw/RtyK1BwaHOOalIzDfzUx0EahEZWPXYuVb7/BbgZtt/8Abs+vv/3MjUxeaniQO0DKO0wgow4nQxx9V8DTYFxy5rh4rWuEzP5vqo87q5cosycv0aMo7rZpavHdEuEU58pBEjUuMD/4rUr9Q5abX8mTH0W1LuRm24vnrNdlLWZvM2AQJPlbrpsQgMrI5S66NVYvCpxT2w9b189WWw3zabAZQdzH3Ua37ty0+0wCdfCrTNTctyua8zMGf1gHp/VX+qx4yjavKMSMm04kla/AbmyyIQlufuKmo7WiuNTcuOzMV+IHU3+bza7co6LIqvtc+be/2NqGApw6NZht8ytSkQBGv/C6rEy68il7615MfIolVPTKTrw0nEtMjpyWNznjXOVT2n9FkavcjpgTEcRd4gqUxlIEETuqbVKyfux6YdRjx48JBbDeIG1Gw8FrvTyrQxs/48bPIHfgyg9x8Fe5rguJhu/RDzyG5PRKNUtGkIXYGMIUw4xwTMRBUaoskmDry1zAygcnHVsWmX12cXsy+IYcWnbRclkY1mPLvwa1V6kihUuntltNrGN13MD1JO6qUYT7kEQjF9ybBlbGalI+fK9s7tOmkbDf7IlYsJfpDI48JroG4xiNOsJO/TmiMemytl9MJ1eDN3BaAMoMgkkk6EHaBGkarTj35Cfclse0uBBnZQ6DFJNEVav0+ylGJF6QxlIu1OggmT2UtpFcpMIWtIAgnymI8oOp7mVRZLa0R4LWy7dUiczSXeWAQc0Ek6enuqYNL5CUYpb0S0MHggZnODjqGyASNIBKhLJ2t6KuSe2ayx4VoWo8aswl5EtAlwaeXKCVTO66Ue98X+DMnlSvlwq8fZBdcU1CQGyANOmg0mFT/Tykvkw+r0yvzLthLCMSMgmZIHPRAXVuK+LB8qiPHSNvZvD2Fr9WuaQR2I1RfpebKuXGbbT6OdtjqW4/RiMRoPsn1mio8MIMOEyQ6IzfUjTotlYiot5/8WutG3TZDLjHaW0VaVKm63cwhtXL/EBzSQCACwHvM/VFVxjFOMe/ssk7FcpeN9Gd4gwLLS8akyGNc1jm5pc2dnOHR3KOinOhe3zitfk0sTN3Z7U32+1+GBLSmS8Ahvo4wNdN+yC2jQsn8QvaU/CrNZcU81JzS18ObsZ/iAzALdD7IiEI1S+WnsAum7K26pakvBewyoyo5jQ7OKYy5iA1zmycoMHzeqAzLmtPXSKpcoRcn5fZucPsabsogTrIOg+sJsa2iyabXbMS6+yO+y7dXmUim75W7RqNhzKIzreWoPwvwCwp5LmvItSuC2AeW0LOn+jiiCqalsF1rdn8vqg/ZfWkHV2TX2OFzlbDYA6BEVwlFdCdfN7Z34md/wDvqiI17Q3t68D6fhn5go9p9kZc14LJp0o0meoJTOUdeOynlZvsr+EVHTLlJGnwvEKdxTbUpODmuEgjVdupJnNtaLRCciNLUw4xzUzHIqlNRaJJlG4sweUoS7HjPyi2FjXgB3+D82j2XO5vpsobnWjQpyfpgK6sAfmaFkxtlFmhCx/TA93grDMCPRF15cl5CoXy+2A7zBy3bXvvCOryVLyXKzZQdRh2rZE6gfdEqSa6CY3NLRYvLNzSYEU36gEtLth02UY2LS2+yVdqku/JG6k3KDADm5RAB83f17dlJPZZF9/sSWFYNOYiRr6gqq2La0h7E5LSL9C1NeoOWYgAc91Q7FVHRBzVUDV3jPBa1lNpOUAAnXYyde6zYzdktyZm0y9xuUn5NVa4jSu6DWeIKbxo5piR/T1WrHI5Uey3r99dMy5U241rlx2inc8C52+V7DI0dHm+oKVXp9/6oyTQTD1rg+0/4My3D6lnXNOocwblM8spG/b0Q+bRwfF+TTnk15VPKC1s1drjbGEZnADSegWXGtxsTijGlhzn4Q/iy5o16TCHaOJbIdG3VdrbdCWOt+BsCm2m19eDPfhKTPlEktMeZzdzqPLzTRrpS6X0aTtsk+/yUm2Rc0h5D2SJbJZJA0JjWRKotlLxyWvwX81F7S0ymOGCflBOm+pQ3tt+GXvPSXZbfwk6owDQHmdN+7SVe600u+wT/wAjGMig7hCtSIIOoOm39VRZW30y5eoVzRpMPv6zAJa0gCNRJlUrF49xM+6uub6YVF6H/lAKdrXkHVXH7I3VFU2ixRIoHNRRPtLo5tITHL6JJd9i5PQ9lOdFbv8ABFy12WqFIDcKD0/JROb+iZtDsoqt/gqdhN+HPVXe0yp2o8C4J42rYc/ykvok+akT/wCzOh7LptfaMz+T6F4Z4ot76mH0Xg9Wz5gehHJSjPfTIOOg1CmQGkJD7GlqYfZG5iZokmQVKKrlDZJS0D7rDQ7l7hZWT6VXb2lp/kJryHEFXGAu5arHs9Gvh3B7DYZq+wbXwN3QoKVORX+qLCo5cGDq/DrXaOaorLnBlyv34Kh4bDfk09Qp/wBe5fqLFkMpXOE1tIJ8u2XSNZ0hEwyofZdHIX2Uf7Nj5jGskwZ9yrv6jfgIV2/Bfta2R7Yp7BsETuN3H1VNi5x8lc03F7YWo3LnPJewuH5Yk6/TdCSrikkn2DcUlqPRRfSOfMaRaJIlwIkq5dQ1sKU/hx2arCaV3TYPDuGhu+RzcwHYTqFfjZUor4v/ALMq6WPOXyh3+SLGMEqXL3VH1gC4N0aCG+VoGknsrLZytlzeizGyIUrio9GdxDhuqxpLnEjlB0MclFbXejXpza5PSRUwq1cXjOH5RvHL6qfGT8BF9kVHcdbNK66DRkAPaYJ9oRUZzri9sy1U5Pk2dZYXcPEhrspOpgCENCu2x/HwK3Joj5fYQFrVpuIDgdtYj2hESqlvWwR2Vzj2i1TLuYn2UktLRRLj9CuoEnbT0Tr9yKmkNGHxz06JSsUUP7w38NGyAsuJqzZ3g9UP7q+yXP8AAv4U6GJhX+7JpLQvd+ielb9vqrYR2imVjLNO0G+yujQUyufgsstOgRMcWUu0ih3fktUbL+ZG1YT18wed/wCCx+Gb0Raxq19FXus+PSVYMW8KxWrbVBUoPLHDpsezhzUXFMdHs/Bnxep1MtO8ApP2z/kJ9eXoUyk4+SLimepWt0yo0OY4OB5gyrVJPwVtNEpanGEypDiFiQhPDTaH2J4SWiWxDRTOKfkfZFUsGncIS30+i3zEnG6SKtXB2nksu70Gp/pL45UkD6+CdFl2+iWw/SEwy/yA77Aj/LKClRkVPtB1WYgacKg7FQ92X2E/1Cf2ONq7lKhzX2N7kSCph9Q8z7hWK6K+iatgglY+K0Q4kx66qixxf6SmTrb2i3WuS0aj0HQeii3Ob7Y0Icn0Q27m1XDODAP69FqYSqT7/wDUImnXH4hKnhgkbEcv/wAWm5La7Ap5La7HnDGzOUEj7KFrclor/qJa1suUn1R8o/VDVV2wluBRLg/IjbZxMvREVZvcxvcSWkTeCApTlxI8tnARyQ7ukIY5iocnIknoQW56JvZnL9KE5ocLM81bDAnvbQzuRYZarVhhvRTK0lFlKJrwWVu/RPStAEVXixj5KpXNlgBFpJeCiTbEKcYRIc+NyqywRIRyQg/w5xdc2RmlUdGkMJlm+u+o9lBx/Aj1Xhj4y0qhay6pmm4wMwgtn15J+TXkZxR6VheN0LhualUa4diNOympJkHFl9OMOASELlS2OdCbYtiZU+xHZUh9nZEhbGOtweSrlXGXlDqbRGbBnRDvDpf0TV0hBYN6BR/oaP8A7US95/kX8G3+UJv6Glf8UP7svyNdZMP5fsoPAob/AEjq6S+ynd4Mx+saoa70imfaL68ucPDKjcGa0/LH7oGXpen4L3myku2WGWxbGieONbFraK3apEjqCvnQ0VqY5tIpRqsFyQvhSp+xOY3IXwE/9G5eRuYvgKxYMfsbmObRCthhwX0Rc2PFBExxkvBF2EjKSujVorcx4Ct0iDZycYROMIUhDXHqnFtFJ+LUAYNVgI5Zgn4S/BHmj5FVJecXE6ToNkhCJCOSEckIu4filWhBoPdTcJktO/qNkzSEbnh34vXdAZa48caQdAQE3a8DaR6TgXxasa4AqP8ABd0dpqnUvyRcTb2eIU6oBpva8HXQgqRFotpCOSEckIVIRyYRyQ5yQhUhCJCOSHOhIWxC1LQtsTIE3FC5MTIEuKH5MTwwlxQuTO8MJcULkzsoUuKH2zk6RFs5IYROIaXJIYp3WK0aer6jW+pClxY2zNYr8SbGjP8AEzH/ACwn4i7+jGYt8Z9xb0vQlSXFC4NmIxbj69uJzVS0Hk3RTUl9C4GcfdPJkvcSe5Tuxj6KaDLREhHJCOSEckIUntCQhEhHJCLVnidaiZpVXsPZx/RNoRqMN+J+I0dPGzj/ADAH9lLZDgjVYd8cazYFag1/UtMFLobgzRWXxutHD+JSqMPpI/VIXFhzD/inh9XQVcp6OEJtj8GHaXFdo7as3XulyQuDLlPF6LtqjT7hLYuLLLbph2c0+4TjaY8VR1CWhDs4SEdmS0I7MloRxcloQ0vCWhDXVh1H1T6EROvWDd7R7hLQirVxyg35qrB7hPoQOuuNbNm9Zvsl0LsCXvxUsmbOLvSP6pdD6YBvvjTSH93SLk+0NxZnb/4y3Dv7tgalyQ/AzOIcf3tbeqW9glzH4oA3GIVamr6jne6bk2PpFZMOKFIYVSQxyfYiCEOSOTiOSEckISUhHSkIVv0SEckIRMI5IQqQ5yQwhCcQrHEbEj0JCQ5YpYjVb8tV4/3FNoRbp8R3Tdqz/rKWkIt0+M71u1dyWhFhnxAvh/jJCJW/Ea//APKnG0hT8SL/AP8AL+qQ+kMd8RL8/wCL+qWxtIidx5fO/wAYpbForVOLbx29ZyQtFWpjlw7es/6pCKtS8qO3e4+5T7EQucTuSfdMI4JxDkhHJCFSEckIVOI5OhDgU4wqQ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3505200" y="4800599"/>
            <a:ext cx="25146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zh-CN" altLang="en-US" sz="2400" b="1">
                <a:solidFill>
                  <a:srgbClr val="EAEAEA"/>
                </a:solidFill>
                <a:latin typeface="Times New Roman" pitchFamily="18" charset="0"/>
              </a:rPr>
              <a:t>用功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931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914</Words>
  <Application>Microsoft Office PowerPoint</Application>
  <PresentationFormat>On-screen Show (4:3)</PresentationFormat>
  <Paragraphs>89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宋体</vt:lpstr>
      <vt:lpstr>宋体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Mid Term Exam Study Guide Part 1</vt:lpstr>
      <vt:lpstr>PowerPoint Presentation</vt:lpstr>
      <vt:lpstr>PowerPoint Presentation</vt:lpstr>
    </vt:vector>
  </TitlesOfParts>
  <Company>Emory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Feng</dc:creator>
  <cp:lastModifiedBy>Feng, Jia</cp:lastModifiedBy>
  <cp:revision>77</cp:revision>
  <cp:lastPrinted>2016-03-11T12:53:44Z</cp:lastPrinted>
  <dcterms:created xsi:type="dcterms:W3CDTF">2014-09-14T16:55:47Z</dcterms:created>
  <dcterms:modified xsi:type="dcterms:W3CDTF">2016-03-11T12:54:51Z</dcterms:modified>
</cp:coreProperties>
</file>