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0" r:id="rId2"/>
    <p:sldId id="259" r:id="rId3"/>
    <p:sldId id="284" r:id="rId4"/>
    <p:sldId id="28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C49EE-C578-4711-A5E7-C9952D4F97F5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AC9A2-B243-4DF8-A198-CE09F9C6C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972D-B613-457E-9CBC-4294D5772AB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AE4B-8A50-4EA5-9CE3-66276E95E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972D-B613-457E-9CBC-4294D5772AB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AE4B-8A50-4EA5-9CE3-66276E95E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972D-B613-457E-9CBC-4294D5772AB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AE4B-8A50-4EA5-9CE3-66276E95E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972D-B613-457E-9CBC-4294D5772AB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AE4B-8A50-4EA5-9CE3-66276E95E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972D-B613-457E-9CBC-4294D5772AB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AE4B-8A50-4EA5-9CE3-66276E95E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972D-B613-457E-9CBC-4294D5772AB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AE4B-8A50-4EA5-9CE3-66276E95E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972D-B613-457E-9CBC-4294D5772AB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AE4B-8A50-4EA5-9CE3-66276E95E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972D-B613-457E-9CBC-4294D5772AB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AE4B-8A50-4EA5-9CE3-66276E95E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972D-B613-457E-9CBC-4294D5772AB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AE4B-8A50-4EA5-9CE3-66276E95E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972D-B613-457E-9CBC-4294D5772AB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AE4B-8A50-4EA5-9CE3-66276E95E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972D-B613-457E-9CBC-4294D5772AB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AE4B-8A50-4EA5-9CE3-66276E95E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972D-B613-457E-9CBC-4294D5772AB0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AE4B-8A50-4EA5-9CE3-66276E95ED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362200"/>
            <a:ext cx="72755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67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65" y="1066800"/>
            <a:ext cx="503840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3810000" cy="34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417812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52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4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2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restaurant food 2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1050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124200"/>
            <a:ext cx="489332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4800600" cy="303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8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1 </a:t>
            </a:r>
            <a:r>
              <a:rPr lang="zh-CN" altLang="en-US" dirty="0" smtClean="0"/>
              <a:t>比</a:t>
            </a:r>
            <a:r>
              <a:rPr lang="en-US" altLang="zh-CN" dirty="0" smtClean="0"/>
              <a:t> Item 2 Adj.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762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这条</a:t>
            </a:r>
            <a:r>
              <a:rPr lang="en-US" altLang="zh-CN" dirty="0" smtClean="0"/>
              <a:t>skirt</a:t>
            </a:r>
            <a:r>
              <a:rPr lang="zh-CN" altLang="en-US" dirty="0" smtClean="0"/>
              <a:t>比</a:t>
            </a:r>
            <a:r>
              <a:rPr lang="zh-CN" altLang="en-US" dirty="0"/>
              <a:t>那</a:t>
            </a:r>
            <a:r>
              <a:rPr lang="zh-CN" altLang="en-US" dirty="0" smtClean="0"/>
              <a:t>条</a:t>
            </a:r>
            <a:r>
              <a:rPr lang="en-US" altLang="zh-CN" dirty="0" smtClean="0"/>
              <a:t>long.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167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这个</a:t>
            </a:r>
            <a:r>
              <a:rPr lang="en-US" altLang="zh-CN" dirty="0" smtClean="0"/>
              <a:t>hat</a:t>
            </a:r>
            <a:r>
              <a:rPr lang="zh-CN" altLang="en-US" dirty="0" smtClean="0"/>
              <a:t>比那个</a:t>
            </a:r>
            <a:r>
              <a:rPr lang="en-US" altLang="zh-CN" dirty="0" smtClean="0"/>
              <a:t>good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1676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这本</a:t>
            </a:r>
            <a:r>
              <a:rPr lang="en-US" altLang="zh-CN" dirty="0" smtClean="0"/>
              <a:t>book</a:t>
            </a:r>
            <a:r>
              <a:rPr lang="zh-CN" altLang="en-US" dirty="0" smtClean="0"/>
              <a:t>比那本</a:t>
            </a:r>
            <a:r>
              <a:rPr lang="en-US" altLang="zh-CN" dirty="0" smtClean="0"/>
              <a:t>cheap.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259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我的</a:t>
            </a:r>
            <a:r>
              <a:rPr lang="en-US" altLang="zh-CN" dirty="0" smtClean="0"/>
              <a:t>school</a:t>
            </a:r>
            <a:r>
              <a:rPr lang="zh-CN" altLang="en-US" dirty="0" smtClean="0"/>
              <a:t>比</a:t>
            </a:r>
            <a:r>
              <a:rPr lang="zh-CN" altLang="en-US" dirty="0"/>
              <a:t>哥</a:t>
            </a:r>
            <a:r>
              <a:rPr lang="zh-CN" altLang="en-US" dirty="0" smtClean="0"/>
              <a:t>哥的</a:t>
            </a:r>
            <a:r>
              <a:rPr lang="en-US" altLang="zh-CN" dirty="0" smtClean="0"/>
              <a:t>big.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419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Subject + </a:t>
            </a:r>
            <a:r>
              <a:rPr lang="zh-CN" altLang="en-US" sz="1200" dirty="0" smtClean="0"/>
              <a:t>做的</a:t>
            </a:r>
            <a:r>
              <a:rPr lang="en-US" altLang="zh-CN" sz="1200" dirty="0" smtClean="0"/>
              <a:t> + food + </a:t>
            </a:r>
            <a:r>
              <a:rPr lang="zh-CN" altLang="en-US" sz="1200" dirty="0" smtClean="0"/>
              <a:t>很还吃。</a:t>
            </a:r>
            <a:endParaRPr lang="en-US" altLang="zh-CN" sz="1200" dirty="0" smtClean="0"/>
          </a:p>
          <a:p>
            <a:r>
              <a:rPr lang="en-US" sz="1200" dirty="0" smtClean="0"/>
              <a:t>The food someone made is tasty.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257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5. Subject + </a:t>
            </a:r>
            <a:r>
              <a:rPr lang="zh-CN" altLang="en-US" sz="1200" dirty="0" smtClean="0"/>
              <a:t>又 </a:t>
            </a:r>
            <a:r>
              <a:rPr lang="en-US" altLang="zh-CN" sz="1200" dirty="0" smtClean="0"/>
              <a:t>+ V. + </a:t>
            </a:r>
            <a:r>
              <a:rPr lang="zh-CN" altLang="en-US" sz="1200" dirty="0" smtClean="0"/>
              <a:t>了</a:t>
            </a:r>
            <a:r>
              <a:rPr lang="en-US" altLang="zh-CN" sz="1200" dirty="0" smtClean="0"/>
              <a:t>+ something.</a:t>
            </a:r>
          </a:p>
          <a:p>
            <a:r>
              <a:rPr lang="en-US" altLang="zh-CN" sz="1200" dirty="0" smtClean="0"/>
              <a:t>Subject did </a:t>
            </a:r>
            <a:r>
              <a:rPr lang="en-US" altLang="zh-CN" sz="1200" smtClean="0"/>
              <a:t>something again.</a:t>
            </a:r>
            <a:endParaRPr lang="en-US" altLang="zh-CN" sz="1200" dirty="0" smtClean="0"/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3429000"/>
            <a:ext cx="457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/</a:t>
            </a:r>
            <a:r>
              <a:rPr lang="zh-CN" altLang="en-US" sz="1400" dirty="0" smtClean="0"/>
              <a:t>你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30480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172</Words>
  <Application>Microsoft Office PowerPoint</Application>
  <PresentationFormat>On-screen Show (4:3)</PresentationFormat>
  <Paragraphs>74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Amy Feng</cp:lastModifiedBy>
  <cp:revision>7</cp:revision>
  <dcterms:created xsi:type="dcterms:W3CDTF">2015-09-07T15:44:38Z</dcterms:created>
  <dcterms:modified xsi:type="dcterms:W3CDTF">2015-09-13T15:00:07Z</dcterms:modified>
</cp:coreProperties>
</file>