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9" r:id="rId2"/>
    <p:sldId id="323" r:id="rId3"/>
    <p:sldId id="321" r:id="rId4"/>
    <p:sldId id="310" r:id="rId5"/>
    <p:sldId id="309" r:id="rId6"/>
    <p:sldId id="324" r:id="rId7"/>
    <p:sldId id="325" r:id="rId8"/>
    <p:sldId id="328" r:id="rId9"/>
    <p:sldId id="329" r:id="rId10"/>
    <p:sldId id="358" r:id="rId11"/>
    <p:sldId id="327" r:id="rId12"/>
    <p:sldId id="360" r:id="rId13"/>
    <p:sldId id="3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1:16.9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11186 12160,'0'-5,"0"10,0-5,0 0,0 0,0 0,10 0,-10 0,0 0,0 0,8-3,-8 3,0 0,10 0,-10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7:09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16595 8924,'20'0,"31"2,-51-2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8:03.9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15376 9720,'0'0,"0"0,0 0,0 0,0 0,0 0,0 0,-3 0,3 0,0 0,0 0,0 0,0-4,0 4,0 0,0 0,-5-4,5 4,0 0,8-7,-8 7,10-3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1:39.4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9753 10668,'0'0,"-6"3,6-3,-10 0,5 0,5 0,0 0,0 0,0 0,0 0,0 0,0 0,0 0,0 0,0 0,0 0,0 0,0 0,0 0,0 0,0 0,0 0,0 0,0 0,0 0,0 0,0 0,0 0,0 0,0 0,0 0,0 0,0 0,0 0,0 0,0 0,0 0,0 0,0 0,0 0,0 0,0 0,0 0,0 0,-10 3,10-3,0 0,0 0,0 0,0 0,0 0,0 0,0 0,0 0,0 0,0 0,0 0,0 0,0 0,0 0,0 0,0 0,0 0,0 0,0 0,0 0,0 0,0 0,0 0,0 0,0 0,0 0,0 0,0 0,0 0,0 0,0 0,0 0,0 0,0 0,0 0,0 0,-8 0,8 0,0 0,0 0,0 0,0 0,0 0,0 0,0 0,0 0,0 0,0 0,0 0,0 0,0 0,0 0,0 0,0 0,0 0,0 0,0 0,0 0,0 0,0 0,0 0,0 0,0 0,0 0,0 0,0 0,0 0,0 0,0 0,0 0,0 0,0 0,0 0,0 0,-8 0,8 0,0 0,0 0,0 0,0 0,0 0,0 0,0 0,0 0,0 0,0 0,0 0,0 0,0 0,0 0,0 0,0 0,0 0,0 0,0 0,0 0,0 0,0 0,0 0,0 0,0 0,0 0,0 0,0 0,0 0,0 0,0 0,0 0,0 0,0 0,0 0,-7 0,7 0,-9-3,9 3,0 0,0 0,0 0,0 0,0 0,0 0,0 0,0 0,0 0,0 0,0 0,0 0,0 0,0 0,0 0,0 0,0 0,0 0,0 0,0 0,0 0,0 0,0 0,0 0,0 0,0 0,0 0,0 0,0 0,0 0,0 0,0 0,0 0,-9 3,9-3,0 0,0 0,0 0,0 0,0 0,0 0,0 0,0 0,0 0,0 0,0 0,0 0,0 0,0 0,0 0,0 0,0 0,0 0,0 0,0 0,0 0,0 0,0 0,0 0,0 0,0 0,0 0,0 0,0 0,0 0,0 0,0 0,-8-2,8 2,0 0,0 0,0 0,0 0,0 0,0 0,-11 0,11 0,0 0,0 0,0 0,0 0,0 0,0 0,0 0,0 0,0 0,0 0,0 0,0 0,0 0,0 0,0 0,0 0,0 0,0 0,0 0,0 0,0 0,0 0,0 0,0 0,0 0,0 0,0 0,0 0,0 0,0 0,-5 0,5 0,0 0,0 0,0 0,0 0,0 0,0 0,0 0,0 0,0 0,0 0,0 0,0 0,0 0,0 0,0 0,0 0,0 0,0 0,0 0,0 0,0 0,0 0,0 0,0 0,0 0,0 0,0 0,0 0,0 0,0 0,0 0,0 0,0 0,0 0,0 0,0 0,0 0,0 0,0 0,0 0,0 0,0 0,0 0,-5 0,5 0,0 0,0 0,0 0,0 0,0 0,0 0,0 0,0 0,0 0,0 0,0 0,0 0,0 0,0 0,0 0,0 0,0 0,0 0,0 0,0 0,0 0,0 0,0 0,0 0,0 0,0 0,0 0,-5 5,5-5,0 0,0 0,0 0,0 0,0 0,0 0,0 0,0 0,0 0,0 0,0 0,0 0,0 0,0 0,0 0,0 0,0 0,0 0,0 0,0 0,0 0,0 0,0 0,0 0,0 0,0 0,0 0,0 0,0 0,0 0,0 0,0 0,0 0,0 0,0 0,0 0,0 0,0 0,0 0,0 0,0 0,0 0,0 0,0 0,0 0,0 0,-3-5,3 5,0 0,0 0,0 0,0 0,0 0,0 0,0 0,0 0,0 0,0 0,0 0,0 0,0 0,0 0,0 0,0 0,0 0,0 0,0 0,0 0,0 0,0 0,0 0,0 0,0 5,0-5,0 0,0 0,0 0,0 0,0 0,0 0,0 0,0 0,0 0,0 0,0 0,0 0,0 0,0 0,0 0,0 0,0 0,0 0,0 0,0 0,0 0,0 0,0 0,-3 3,3-3,0 0,0 0,0 0,0 0,0 0,0 0,0 0,0 0,0 0,0 0,0 0,0 0,0 0,0 0,0 0,0 0,0 0,0 0,0 0,0 0,0 0,0 0,0 0,0 0,0 0,0 0,0 0,0 0,0 0,0 0,0 0,0 0,0 0,0 0,0 0,0 0,0 0,0 0,0 0,0 0,0 0,0 0,0 0,0 0,0 0,0 0,0 0,0 0,0 0,0 0,0 0,0 0,0 0,0 0,0 0,0 0,0 0,0 0,0 0,0 0,0 0,0 0,0 0,0 0,0 0,0 0,0 0,-7-3,7 3,0 0,0 0,0 0,0 0,0 0,0 0,0 0,0 0,0 0,0 0,0 0,0 0,0 0,0 0,0 0,0 0,0 0,0 0,0 0,0 3,0-3,0 0,0 0,0 0,0 0,0 0,0 0,0 0,-5 3,5-3,0 0,0 0,0 0,0 0,0 0,0 0,0 0,0 0,0 0,0 0,0 0,0 0,0 0,0 0,0 0,0 0,0 0,5 0,-5 0,0 0,0 0,0 0,0 0,0 0,0 0,0 0,0 0,0 0,0 0,0 0,0 0,0 0,0 0,0 0,0 0,10 0,-10 0,0 0,0 0,0 0,0 0,0 0,0 0,0 0,0 0,0 0,0 0,0 0,0 0,0 0,0 0,0 0,13 1,-13-1,0 0,0 0,0 0,0 0,0 0,0 0,0 0,0 0,0 0,0 0,0 0,0 0,0 0,0 0,10 3,-10-3,0 0,0 0,10 5,-10-5,0 0,0 0,0 0,0 0,0 0,0 0,0 0,0 0,0 0,0 0,0 0,0 0,-4 0,4 0,0 0,0 0,0 0,0 0,0 0,0 0,0 0,0 0,0 0,0 0,0 0,-21 2,21-2,0 0,0 0,0 0,0 0,0 0,0 0,0 0,0 0,0 0,0 0,-18 0,18 0,0 0,0 0,0 0,0 0,0 0,0 0,0 0,0 0,0 0,-28 2,28-2,0 0,0 0,0 0,0 0,0 0,0 0,0 0,0 0,-24 0,24 0,0 0,0 0,0 0,0 0,0 0,0 0,0 0,-18 0,18 0,5-3,-5 3,0 0,0 0,0 0,0 0,0 0,18 8,-18-8,0 0,0 0,0 0,0 0,14-5,-14 5,0 0,0 0,0 0,9 5,-9-5,0 0,0 0,-4 7,4-7,0 0,-13 13,13-13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3:13.7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6747 10628,'3'3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4:06.6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10116 10213,'-6'0,"6"-3,0 3,0 0,-9-4,9 4,-4 0,-1-3,5 3,0 0,0 0,0 0,0 0,0 0,0-5,0 5,0 0,0 0,0 0,0 0,-5 0,5 0,0 0,0 0,0 0,0 0,0 0,0 0,0 0,14 5,-14-5,0 0,0 10,0-10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4:19.9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14067 8144,'0'4,"0"-8,0 4,0 0,0 0,0 0,0 0,0 0,0 0,0 0,0-4,0 4,0 0,-11-7,11 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4:20.1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13863 7911,'0'0,"5"-4,0 4,0 0,-5-4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30T13:42:03.9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15597 11859,'24'0,"-24"-24,0 24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30T13:42:04.0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15597 11859,'0'0,"0"0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4-09-29T15:16:26.7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16432 11138,'0'4,"0"-4,0 0,0 0,0 0,0 0,0 0,0 0,5 3,-5-3,0 0,0 0,0 0,0 0,10 0,-10 0,0 0,0 0,0 0,3 4,-3-4,0 0,0 0,10 4,-10-4,0 0,9 4,-9-4,10 0,-5 8,-5-8,0 0,0 0,0 0,0 0,0 0,0 0,0 0,0 0,0 0,0 0,0 0,0 0,0 0,0 0,0 0,0 0,0 0,0 0,10 0,-10 0,0 0,0 0,0 0,0 0,0 0,0 0,0 0,0 0,0 0,0 0,0 0,0 0,0 0,0 0,0 0,0 0,0 0,3 3,-3-3,0 0,0 0,0 0,0 0,0 0,0 0,0 0,0 0,0 0,0 0,0 0,0 0,0 0,0 0,0 0,0 0,5 2,-5-2,0 0,0 0,0 0,0 0,0 0,0 0,0 0,0 0,0 0,0 0,0 0,0 0,0 0,0 0,0 0,15-2,-15 2,0 0,0 0,0 0,0 0,0 0,0 0,0 0,0 0,0 0,0 0,0 0,0 0,0 0,0 0,10 0,-10 0,0 0,0 0,0 0,0 0,0 0,0 0,0 0,0 0,0 0,0 0,0 0,0 0,0 0,5 0,-5 0,0 0,0 0,0 0,0 0,0 0,0 0,0 0,0 0,0 0,0 0,0 0,0 0,3 0,-3 0,0 0,0 0,0 0,0 0,0 0,0 0,0 0,0 0,0 0,0 0,0 0,-3 2,3-2,0 0,0 0,0 0,0 0,0 0,0 0,0 0,0 0,0 0,0 0,9-5,-9 5,9 0,-9 0,0 0,0 0,0 0,0 0,0 0,0 0,0 0,0 0,-5 0,5 0,0 0,0 0,0 0,0 0,0 0,0 0,0 0,5-4,-5 4,0 0,0 0,0 0,0 0,0 0,0 0,4 4,-4-4,0 0,0 0,0 0,0 0,0 0,10-4,-10 4,0 0,0 0,0 0,0 0,0 0,0 0,0 0,0 0,0 0,-14 0,14 0,0 0,0 0,4-4,-4 4,0 0,10 1,-10-1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C0D2F-3182-497D-B992-427034D37978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1C600-2F8A-452D-90D6-6ABA1CDA4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7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1C600-2F8A-452D-90D6-6ABA1CDA4D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CCA4-CC14-4FEC-8BE2-601B61D0AE12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38188-F1EB-4645-A14B-8DCD57322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8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11" Type="http://schemas.openxmlformats.org/officeDocument/2006/relationships/customXml" Target="../ink/ink11.xml"/><Relationship Id="rId5" Type="http://schemas.openxmlformats.org/officeDocument/2006/relationships/customXml" Target="../ink/ink8.xml"/><Relationship Id="rId10" Type="http://schemas.openxmlformats.org/officeDocument/2006/relationships/image" Target="../media/image27.emf"/><Relationship Id="rId4" Type="http://schemas.openxmlformats.org/officeDocument/2006/relationships/image" Target="../media/image19.emf"/><Relationship Id="rId9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.emf"/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12" Type="http://schemas.openxmlformats.org/officeDocument/2006/relationships/customXml" Target="../ink/ink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5.emf"/><Relationship Id="rId1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57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Make </a:t>
            </a:r>
            <a:r>
              <a:rPr lang="en-US" altLang="zh-CN" sz="4000" dirty="0" smtClean="0"/>
              <a:t>T</a:t>
            </a:r>
            <a:r>
              <a:rPr lang="en-US" sz="4000" dirty="0" smtClean="0"/>
              <a:t>urns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38200"/>
            <a:ext cx="6400800" cy="5715000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00B050"/>
                </a:solidFill>
              </a:rPr>
              <a:t>向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左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拐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00B050"/>
                </a:solidFill>
              </a:rPr>
              <a:t>向</a:t>
            </a:r>
            <a:r>
              <a:rPr lang="zh-CN" altLang="en-US" sz="4000" b="1" dirty="0" smtClean="0">
                <a:solidFill>
                  <a:srgbClr val="FF9900"/>
                </a:solidFill>
              </a:rPr>
              <a:t>右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拐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00B0F0"/>
                </a:solidFill>
              </a:rPr>
              <a:t>往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左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拐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00B0F0"/>
                </a:solidFill>
              </a:rPr>
              <a:t>往</a:t>
            </a:r>
            <a:r>
              <a:rPr lang="zh-CN" altLang="en-US" sz="4000" b="1" dirty="0" smtClean="0">
                <a:solidFill>
                  <a:srgbClr val="FF9900"/>
                </a:solidFill>
              </a:rPr>
              <a:t>右</a:t>
            </a:r>
            <a:r>
              <a:rPr lang="zh-CN" altLang="en-US" sz="4000" b="1" dirty="0" smtClean="0">
                <a:solidFill>
                  <a:srgbClr val="7030A0"/>
                </a:solidFill>
              </a:rPr>
              <a:t>拐</a:t>
            </a:r>
            <a:endParaRPr lang="en-US" altLang="zh-CN" sz="4000" b="1" dirty="0" smtClean="0">
              <a:solidFill>
                <a:srgbClr val="7030A0"/>
              </a:solidFill>
            </a:endParaRPr>
          </a:p>
          <a:p>
            <a:r>
              <a:rPr lang="zh-CN" altLang="en-US" sz="4000" b="1" dirty="0" smtClean="0">
                <a:solidFill>
                  <a:srgbClr val="00B050"/>
                </a:solidFill>
              </a:rPr>
              <a:t>向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左</a:t>
            </a:r>
            <a:r>
              <a:rPr lang="zh-CN" altLang="en-US" sz="4000" b="1" dirty="0" smtClean="0">
                <a:solidFill>
                  <a:srgbClr val="FF33CC"/>
                </a:solidFill>
              </a:rPr>
              <a:t>转</a:t>
            </a:r>
            <a:endParaRPr lang="en-US" altLang="zh-CN" sz="4000" b="1" dirty="0" smtClean="0">
              <a:solidFill>
                <a:srgbClr val="FF33CC"/>
              </a:solidFill>
            </a:endParaRPr>
          </a:p>
          <a:p>
            <a:r>
              <a:rPr lang="zh-CN" altLang="en-US" sz="4000" b="1" dirty="0" smtClean="0">
                <a:solidFill>
                  <a:srgbClr val="00B050"/>
                </a:solidFill>
              </a:rPr>
              <a:t>向</a:t>
            </a:r>
            <a:r>
              <a:rPr lang="zh-CN" altLang="en-US" sz="4000" b="1" dirty="0" smtClean="0">
                <a:solidFill>
                  <a:srgbClr val="FF9900"/>
                </a:solidFill>
              </a:rPr>
              <a:t>右</a:t>
            </a:r>
            <a:r>
              <a:rPr lang="zh-CN" altLang="en-US" sz="4000" b="1" dirty="0" smtClean="0">
                <a:solidFill>
                  <a:srgbClr val="FF33CC"/>
                </a:solidFill>
              </a:rPr>
              <a:t>转</a:t>
            </a:r>
            <a:endParaRPr lang="en-US" altLang="zh-CN" sz="4000" b="1" dirty="0" smtClean="0">
              <a:solidFill>
                <a:srgbClr val="FF33CC"/>
              </a:solidFill>
            </a:endParaRPr>
          </a:p>
          <a:p>
            <a:r>
              <a:rPr lang="zh-CN" altLang="en-US" sz="4000" b="1" dirty="0" smtClean="0">
                <a:solidFill>
                  <a:srgbClr val="00B0F0"/>
                </a:solidFill>
              </a:rPr>
              <a:t>往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左</a:t>
            </a:r>
            <a:r>
              <a:rPr lang="zh-CN" altLang="en-US" sz="4000" b="1" dirty="0" smtClean="0">
                <a:solidFill>
                  <a:srgbClr val="FF33CC"/>
                </a:solidFill>
              </a:rPr>
              <a:t>转</a:t>
            </a:r>
            <a:endParaRPr lang="en-US" altLang="zh-CN" sz="4000" b="1" dirty="0" smtClean="0">
              <a:solidFill>
                <a:srgbClr val="FF33CC"/>
              </a:solidFill>
            </a:endParaRPr>
          </a:p>
          <a:p>
            <a:r>
              <a:rPr lang="zh-CN" altLang="en-US" sz="4000" b="1" dirty="0" smtClean="0">
                <a:solidFill>
                  <a:srgbClr val="00B0F0"/>
                </a:solidFill>
              </a:rPr>
              <a:t>往</a:t>
            </a:r>
            <a:r>
              <a:rPr lang="zh-CN" altLang="en-US" sz="4000" b="1" dirty="0" smtClean="0">
                <a:solidFill>
                  <a:srgbClr val="FF9900"/>
                </a:solidFill>
              </a:rPr>
              <a:t>右</a:t>
            </a:r>
            <a:r>
              <a:rPr lang="zh-CN" altLang="en-US" sz="4000" b="1" dirty="0" smtClean="0">
                <a:solidFill>
                  <a:srgbClr val="FF33CC"/>
                </a:solidFill>
              </a:rPr>
              <a:t>转</a:t>
            </a:r>
            <a:endParaRPr lang="en-US" altLang="en-US" sz="4000" b="1" dirty="0" smtClean="0">
              <a:solidFill>
                <a:srgbClr val="FF33CC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>
            <a:off x="5715000" y="16002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Bent Arrow 4"/>
          <p:cNvSpPr/>
          <p:nvPr/>
        </p:nvSpPr>
        <p:spPr>
          <a:xfrm>
            <a:off x="5638800" y="31242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5715000" y="44958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>
            <a:off x="5715000" y="59436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flipH="1">
            <a:off x="3276600" y="51816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flipH="1">
            <a:off x="3352800" y="22860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/>
          <p:nvPr/>
        </p:nvSpPr>
        <p:spPr>
          <a:xfrm flipH="1">
            <a:off x="3352800" y="37338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ent Arrow 10"/>
          <p:cNvSpPr/>
          <p:nvPr/>
        </p:nvSpPr>
        <p:spPr>
          <a:xfrm flipH="1">
            <a:off x="3505200" y="990600"/>
            <a:ext cx="533400" cy="609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26" y="2667000"/>
            <a:ext cx="9220197" cy="1676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317" y="152400"/>
            <a:ext cx="8969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Task 1: Study the MW, take your quiz when your are ready.</a:t>
            </a:r>
          </a:p>
          <a:p>
            <a:endParaRPr lang="en-US" sz="2800" dirty="0" smtClean="0"/>
          </a:p>
          <a:p>
            <a:r>
              <a:rPr lang="en-US" sz="2800" dirty="0"/>
              <a:t>http://www.purposegames.com/game/please-click-the-matching-words-game</a:t>
            </a:r>
          </a:p>
        </p:txBody>
      </p:sp>
    </p:spTree>
    <p:extLst>
      <p:ext uri="{BB962C8B-B14F-4D97-AF65-F5344CB8AC3E}">
        <p14:creationId xmlns:p14="http://schemas.microsoft.com/office/powerpoint/2010/main" val="332122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0"/>
            <a:ext cx="49255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2359707"/>
            <a:ext cx="4648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My sandwich is eaten by the dog.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300574"/>
            <a:ext cx="8382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match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2295" y="4038600"/>
            <a:ext cx="190165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AE2B02"/>
                </a:solidFill>
              </a:rPr>
              <a:t>钱</a:t>
            </a:r>
            <a:endParaRPr lang="en-US" altLang="zh-CN" sz="2400" b="1" dirty="0" smtClean="0">
              <a:solidFill>
                <a:srgbClr val="AE2B02"/>
              </a:solidFill>
            </a:endParaRPr>
          </a:p>
          <a:p>
            <a:r>
              <a:rPr lang="zh-CN" altLang="en-US" sz="2400" b="1" dirty="0" smtClean="0">
                <a:solidFill>
                  <a:srgbClr val="AE2B02"/>
                </a:solidFill>
              </a:rPr>
              <a:t>车</a:t>
            </a:r>
            <a:endParaRPr lang="en-US" altLang="zh-CN" sz="2400" b="1" dirty="0" smtClean="0">
              <a:solidFill>
                <a:srgbClr val="AE2B02"/>
              </a:solidFill>
            </a:endParaRPr>
          </a:p>
          <a:p>
            <a:r>
              <a:rPr lang="zh-CN" altLang="en-US" sz="2400" b="1" dirty="0" smtClean="0">
                <a:solidFill>
                  <a:srgbClr val="AE2B02"/>
                </a:solidFill>
              </a:rPr>
              <a:t>书</a:t>
            </a:r>
            <a:endParaRPr lang="en-US" altLang="zh-CN" sz="2400" b="1" dirty="0" smtClean="0">
              <a:solidFill>
                <a:srgbClr val="AE2B02"/>
              </a:solidFill>
            </a:endParaRPr>
          </a:p>
          <a:p>
            <a:r>
              <a:rPr lang="zh-CN" altLang="en-US" sz="2400" b="1" dirty="0">
                <a:solidFill>
                  <a:srgbClr val="AE2B02"/>
                </a:solidFill>
              </a:rPr>
              <a:t>热狗</a:t>
            </a:r>
            <a:endParaRPr lang="en-US" altLang="zh-CN" sz="2400" b="1" dirty="0">
              <a:solidFill>
                <a:srgbClr val="AE2B02"/>
              </a:solidFill>
            </a:endParaRPr>
          </a:p>
          <a:p>
            <a:r>
              <a:rPr lang="zh-CN" altLang="en-US" sz="2400" b="1" dirty="0" smtClean="0">
                <a:solidFill>
                  <a:srgbClr val="AE2B02"/>
                </a:solidFill>
              </a:rPr>
              <a:t>我</a:t>
            </a:r>
            <a:r>
              <a:rPr lang="zh-CN" altLang="en-US" sz="2400" b="1" dirty="0">
                <a:solidFill>
                  <a:srgbClr val="AE2B02"/>
                </a:solidFill>
              </a:rPr>
              <a:t>的书</a:t>
            </a:r>
            <a:r>
              <a:rPr lang="zh-CN" altLang="en-US" sz="2400" b="1" dirty="0" smtClean="0">
                <a:solidFill>
                  <a:srgbClr val="AE2B02"/>
                </a:solidFill>
              </a:rPr>
              <a:t>包</a:t>
            </a:r>
            <a:endParaRPr lang="en-US" altLang="zh-CN" sz="2400" b="1" dirty="0" smtClean="0">
              <a:solidFill>
                <a:srgbClr val="AE2B02"/>
              </a:solidFill>
            </a:endParaRPr>
          </a:p>
          <a:p>
            <a:r>
              <a:rPr lang="zh-CN" altLang="en-US" sz="2400" b="1" dirty="0">
                <a:solidFill>
                  <a:srgbClr val="AE2B02"/>
                </a:solidFill>
              </a:rPr>
              <a:t>鱼</a:t>
            </a:r>
            <a:endParaRPr lang="en-US" altLang="zh-CN" sz="2400" b="1" dirty="0">
              <a:solidFill>
                <a:srgbClr val="AE2B02"/>
              </a:solidFill>
            </a:endParaRPr>
          </a:p>
          <a:p>
            <a:endParaRPr lang="en-US" altLang="zh-CN" sz="2400" b="1" dirty="0" smtClean="0">
              <a:solidFill>
                <a:srgbClr val="AE2B0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24433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吃</a:t>
            </a:r>
            <a:r>
              <a:rPr lang="zh-CN" altLang="en-US" dirty="0" smtClean="0"/>
              <a:t>了。</a:t>
            </a:r>
            <a:endParaRPr lang="en-US" altLang="zh-CN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614920" y="4260600"/>
              <a:ext cx="9000" cy="9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99080" y="4197240"/>
                <a:ext cx="40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172200" y="5638800"/>
              <a:ext cx="3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6360" y="5575440"/>
                <a:ext cx="32040" cy="12708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/>
          <p:cNvSpPr txBox="1"/>
          <p:nvPr/>
        </p:nvSpPr>
        <p:spPr>
          <a:xfrm>
            <a:off x="1191747" y="-32929"/>
            <a:ext cx="5791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5915520" y="4009680"/>
              <a:ext cx="47880" cy="11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99680" y="3946320"/>
                <a:ext cx="795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5974200" y="3212640"/>
              <a:ext cx="25920" cy="10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58360" y="3149280"/>
                <a:ext cx="576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5532480" y="3492720"/>
              <a:ext cx="6840" cy="6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6640" y="3429360"/>
                <a:ext cx="38520" cy="1335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191746" y="1111702"/>
            <a:ext cx="872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2: Find the Object  for each sentence and rewrite the sentences on your paper.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91747" y="1781317"/>
            <a:ext cx="6172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</a:rPr>
              <a:t>Object  + </a:t>
            </a:r>
            <a:r>
              <a:rPr lang="zh-CN" altLang="en-US" sz="2400" dirty="0" smtClean="0">
                <a:solidFill>
                  <a:srgbClr val="FF0000"/>
                </a:solidFill>
              </a:rPr>
              <a:t>被 </a:t>
            </a:r>
            <a:r>
              <a:rPr lang="en-US" altLang="zh-CN" sz="2400" dirty="0" smtClean="0">
                <a:solidFill>
                  <a:srgbClr val="FF0000"/>
                </a:solidFill>
              </a:rPr>
              <a:t>+ someone + V. + </a:t>
            </a:r>
            <a:r>
              <a:rPr lang="zh-CN" altLang="en-US" sz="2400" dirty="0" smtClean="0">
                <a:solidFill>
                  <a:srgbClr val="FF0000"/>
                </a:solidFill>
              </a:rPr>
              <a:t>了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3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731" y="1371600"/>
            <a:ext cx="823296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295400"/>
            <a:ext cx="1371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Task 3: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</a:t>
            </a:r>
            <a:r>
              <a:rPr lang="en-US" sz="1600" b="1" dirty="0"/>
              <a:t>4</a:t>
            </a:r>
            <a:r>
              <a:rPr lang="en-US" sz="1600" b="1" dirty="0" smtClean="0"/>
              <a:t>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Personal Items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526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2  QUIZLET instructions –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Places </a:t>
            </a:r>
            <a:r>
              <a:rPr lang="en-US" sz="1600" b="1" dirty="0" smtClean="0">
                <a:solidFill>
                  <a:srgbClr val="FF0000"/>
                </a:solidFill>
              </a:rPr>
              <a:t>4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385622"/>
            <a:ext cx="1371600" cy="25016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11/11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11/11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282687" y="6656402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11 of 11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11</a:t>
            </a:r>
            <a:endParaRPr lang="en-US" sz="1200" dirty="0"/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06846" y="1752441"/>
            <a:ext cx="6808070" cy="33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 rot="5400000">
            <a:off x="7205348" y="1024237"/>
            <a:ext cx="29718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 rot="5400000">
            <a:off x="6528397" y="5030698"/>
            <a:ext cx="4495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或者</a:t>
            </a:r>
            <a:r>
              <a:rPr lang="en-US" altLang="zh-CN" sz="1600" dirty="0" smtClean="0"/>
              <a:t>…</a:t>
            </a:r>
            <a:r>
              <a:rPr lang="zh-CN" altLang="en-US" sz="1600" dirty="0" smtClean="0"/>
              <a:t>或者</a:t>
            </a:r>
            <a:r>
              <a:rPr lang="en-US" altLang="zh-CN" sz="1600" dirty="0" smtClean="0"/>
              <a:t>…</a:t>
            </a:r>
          </a:p>
          <a:p>
            <a:r>
              <a:rPr lang="en-US" altLang="zh-CN" sz="1600" dirty="0" smtClean="0"/>
              <a:t>Either…or…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7794315" y="1633529"/>
            <a:ext cx="2133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Reference: QUIZLET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Task 1 </a:t>
            </a:r>
            <a:r>
              <a:rPr lang="zh-CN" altLang="en-US" dirty="0" smtClean="0">
                <a:solidFill>
                  <a:srgbClr val="FF0000"/>
                </a:solidFill>
              </a:rPr>
              <a:t>或者</a:t>
            </a:r>
            <a:r>
              <a:rPr lang="en-US" altLang="zh-CN" dirty="0" smtClean="0">
                <a:solidFill>
                  <a:srgbClr val="FF0000"/>
                </a:solidFill>
              </a:rPr>
              <a:t>...</a:t>
            </a:r>
            <a:r>
              <a:rPr lang="zh-CN" altLang="en-US" dirty="0" smtClean="0">
                <a:solidFill>
                  <a:srgbClr val="FF0000"/>
                </a:solidFill>
              </a:rPr>
              <a:t>或者</a:t>
            </a:r>
            <a:r>
              <a:rPr lang="en-US" altLang="zh-CN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59287" y="0"/>
            <a:ext cx="0" cy="746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342" y="646331"/>
            <a:ext cx="388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A:</a:t>
            </a:r>
            <a:r>
              <a:rPr lang="zh-CN" altLang="en-US" dirty="0" smtClean="0"/>
              <a:t>请问，去购物广场怎么走？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B:</a:t>
            </a:r>
            <a:r>
              <a:rPr lang="zh-CN" altLang="en-US" dirty="0" smtClean="0"/>
              <a:t>你或者骑自行车，或者坐公共汽车。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A:</a:t>
            </a:r>
            <a:r>
              <a:rPr lang="zh-CN" altLang="en-US" dirty="0" smtClean="0"/>
              <a:t>我坐几路公共汽车？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B:</a:t>
            </a:r>
            <a:r>
              <a:rPr lang="zh-CN" altLang="en-US" dirty="0" smtClean="0"/>
              <a:t>坐</a:t>
            </a:r>
            <a:r>
              <a:rPr lang="en-US" altLang="zh-CN" dirty="0" smtClean="0"/>
              <a:t>25</a:t>
            </a:r>
            <a:r>
              <a:rPr lang="zh-CN" altLang="en-US" dirty="0" smtClean="0"/>
              <a:t>路或坐</a:t>
            </a:r>
            <a:r>
              <a:rPr lang="en-US" altLang="zh-CN" dirty="0" smtClean="0"/>
              <a:t>97</a:t>
            </a:r>
            <a:r>
              <a:rPr lang="zh-CN" altLang="en-US" dirty="0" smtClean="0"/>
              <a:t>路都可以。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A:</a:t>
            </a:r>
            <a:r>
              <a:rPr lang="zh-CN" altLang="en-US" dirty="0" smtClean="0"/>
              <a:t>车站在哪儿？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B:</a:t>
            </a:r>
            <a:r>
              <a:rPr lang="zh-CN" altLang="en-US" dirty="0" smtClean="0"/>
              <a:t>车站在一座庙的对面。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A:</a:t>
            </a:r>
            <a:r>
              <a:rPr lang="zh-CN" altLang="en-US" dirty="0" smtClean="0"/>
              <a:t>我要坐几站？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altLang="zh-CN" dirty="0" smtClean="0"/>
              <a:t>B:</a:t>
            </a:r>
            <a:r>
              <a:rPr lang="zh-CN" altLang="en-US" dirty="0" smtClean="0"/>
              <a:t>大概坐五六站。</a:t>
            </a:r>
            <a:endParaRPr lang="en-US" altLang="zh-CN" dirty="0" smtClean="0"/>
          </a:p>
          <a:p>
            <a:r>
              <a:rPr lang="zh-CN" altLang="en-US" dirty="0" smtClean="0"/>
              <a:t>你在购物广场那站下车。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3: Based on the conversation, draw the bus stops and the destination. 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3155" y="-37514"/>
            <a:ext cx="389967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90999" y="0"/>
            <a:ext cx="50163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4: Answer the questions using the hints.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43400" y="3600985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</a:p>
          <a:p>
            <a:endParaRPr lang="en-US" dirty="0"/>
          </a:p>
          <a:p>
            <a:r>
              <a:rPr lang="en-US" dirty="0" smtClean="0"/>
              <a:t>2.</a:t>
            </a:r>
          </a:p>
          <a:p>
            <a:endParaRPr lang="en-US" dirty="0"/>
          </a:p>
          <a:p>
            <a:r>
              <a:rPr lang="en-US" dirty="0" smtClean="0"/>
              <a:t>3.</a:t>
            </a:r>
          </a:p>
          <a:p>
            <a:endParaRPr lang="en-US" dirty="0"/>
          </a:p>
          <a:p>
            <a:r>
              <a:rPr lang="en-US" dirty="0" smtClean="0"/>
              <a:t>4.</a:t>
            </a:r>
          </a:p>
          <a:p>
            <a:endParaRPr lang="en-US" dirty="0"/>
          </a:p>
          <a:p>
            <a:r>
              <a:rPr lang="en-US" dirty="0" smtClean="0"/>
              <a:t>5.</a:t>
            </a:r>
          </a:p>
          <a:p>
            <a:endParaRPr lang="en-US" dirty="0"/>
          </a:p>
          <a:p>
            <a:r>
              <a:rPr lang="en-US" dirty="0" smtClean="0"/>
              <a:t>6.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922542" y="-37514"/>
            <a:ext cx="0" cy="74289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45427" y="1578430"/>
            <a:ext cx="6477002" cy="3320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49731" y="249732"/>
            <a:ext cx="6096002" cy="55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869200" y="1514760"/>
            <a:ext cx="5299588" cy="33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16885" y="226846"/>
            <a:ext cx="4278923" cy="5912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9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2995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868" y="533400"/>
            <a:ext cx="38601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62400" y="2895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200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3505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381000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41910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2514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" name="Ink 6143"/>
              <p14:cNvContentPartPr/>
              <p14:nvPr/>
            </p14:nvContentPartPr>
            <p14:xfrm>
              <a:off x="4026960" y="4375800"/>
              <a:ext cx="10440" cy="2160"/>
            </p14:xfrm>
          </p:contentPart>
        </mc:Choice>
        <mc:Fallback xmlns="">
          <p:pic>
            <p:nvPicPr>
              <p:cNvPr id="6144" name="Ink 614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11120" y="4312440"/>
                <a:ext cx="421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5" name="Ink 6144"/>
              <p14:cNvContentPartPr/>
              <p14:nvPr/>
            </p14:nvContentPartPr>
            <p14:xfrm>
              <a:off x="3443040" y="3840480"/>
              <a:ext cx="68400" cy="19440"/>
            </p14:xfrm>
          </p:contentPart>
        </mc:Choice>
        <mc:Fallback xmlns="">
          <p:pic>
            <p:nvPicPr>
              <p:cNvPr id="6145" name="Ink 614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7200" y="3777120"/>
                <a:ext cx="100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8" name="Ink 6147"/>
              <p14:cNvContentPartPr/>
              <p14:nvPr/>
            </p14:nvContentPartPr>
            <p14:xfrm>
              <a:off x="2428920" y="3826080"/>
              <a:ext cx="1440" cy="1440"/>
            </p14:xfrm>
          </p:contentPart>
        </mc:Choice>
        <mc:Fallback xmlns="">
          <p:pic>
            <p:nvPicPr>
              <p:cNvPr id="6148" name="Ink 614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3080" y="3762720"/>
                <a:ext cx="33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9" name="Ink 6148"/>
              <p14:cNvContentPartPr/>
              <p14:nvPr/>
            </p14:nvContentPartPr>
            <p14:xfrm>
              <a:off x="3631320" y="3671280"/>
              <a:ext cx="10800" cy="5760"/>
            </p14:xfrm>
          </p:contentPart>
        </mc:Choice>
        <mc:Fallback xmlns="">
          <p:pic>
            <p:nvPicPr>
              <p:cNvPr id="6149" name="Ink 614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5480" y="3607920"/>
                <a:ext cx="424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52" name="Ink 6151"/>
              <p14:cNvContentPartPr/>
              <p14:nvPr/>
            </p14:nvContentPartPr>
            <p14:xfrm>
              <a:off x="5060160" y="2927880"/>
              <a:ext cx="4320" cy="5760"/>
            </p14:xfrm>
          </p:contentPart>
        </mc:Choice>
        <mc:Fallback xmlns="">
          <p:pic>
            <p:nvPicPr>
              <p:cNvPr id="6152" name="Ink 615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44320" y="2864520"/>
                <a:ext cx="3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53" name="Ink 6152"/>
              <p14:cNvContentPartPr/>
              <p14:nvPr/>
            </p14:nvContentPartPr>
            <p14:xfrm>
              <a:off x="4990680" y="2845080"/>
              <a:ext cx="5760" cy="3240"/>
            </p14:xfrm>
          </p:contentPart>
        </mc:Choice>
        <mc:Fallback xmlns="">
          <p:pic>
            <p:nvPicPr>
              <p:cNvPr id="6153" name="Ink 615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74840" y="2781720"/>
                <a:ext cx="37440" cy="12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3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35536" y="1239936"/>
            <a:ext cx="5562600" cy="445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5400000">
            <a:off x="8466211" y="362635"/>
            <a:ext cx="685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672" y="2056686"/>
            <a:ext cx="4572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_______</a:t>
            </a:r>
            <a:r>
              <a:rPr lang="zh-CN" altLang="en-US" dirty="0" smtClean="0"/>
              <a:t>学校离我家很远，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我每天坐公共汽车上学。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我</a:t>
            </a:r>
            <a:r>
              <a:rPr lang="zh-CN" altLang="en-US" dirty="0"/>
              <a:t>每</a:t>
            </a:r>
            <a:r>
              <a:rPr lang="zh-CN" altLang="en-US" dirty="0" smtClean="0"/>
              <a:t>天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回家</a:t>
            </a:r>
            <a:r>
              <a:rPr lang="en-US" altLang="zh-CN" dirty="0" smtClean="0"/>
              <a:t>________</a:t>
            </a:r>
            <a:r>
              <a:rPr lang="zh-CN" altLang="en-US" dirty="0" smtClean="0"/>
              <a:t>吃饭。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我每星期天都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爸爸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打篮球。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dirty="0" smtClean="0"/>
              <a:t>________</a:t>
            </a:r>
            <a:r>
              <a:rPr lang="zh-CN" altLang="en-US" dirty="0" smtClean="0"/>
              <a:t>汉语</a:t>
            </a:r>
            <a:r>
              <a:rPr lang="en-US" altLang="zh-CN" dirty="0" smtClean="0"/>
              <a:t>_______,</a:t>
            </a:r>
            <a:r>
              <a:rPr lang="zh-CN" altLang="en-US" dirty="0" smtClean="0"/>
              <a:t>我还会说英文。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她</a:t>
            </a:r>
            <a:r>
              <a:rPr lang="zh-CN" altLang="en-US" dirty="0"/>
              <a:t>喜欢</a:t>
            </a:r>
            <a:r>
              <a:rPr lang="en-US" altLang="zh-CN" dirty="0"/>
              <a:t>_______</a:t>
            </a:r>
            <a:r>
              <a:rPr lang="zh-CN" altLang="en-US" dirty="0"/>
              <a:t>唱歌</a:t>
            </a:r>
            <a:r>
              <a:rPr lang="en-US" altLang="zh-CN" dirty="0"/>
              <a:t>________</a:t>
            </a:r>
            <a:r>
              <a:rPr lang="zh-CN" altLang="en-US" dirty="0"/>
              <a:t>弹钢琴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我的老</a:t>
            </a:r>
            <a:r>
              <a:rPr lang="zh-CN" altLang="en-US" dirty="0" smtClean="0"/>
              <a:t>师</a:t>
            </a:r>
            <a:r>
              <a:rPr lang="en-US" altLang="zh-CN" dirty="0"/>
              <a:t>_______</a:t>
            </a:r>
            <a:r>
              <a:rPr lang="zh-CN" altLang="en-US" dirty="0" smtClean="0"/>
              <a:t>高</a:t>
            </a:r>
            <a:r>
              <a:rPr lang="en-US" altLang="zh-CN" dirty="0"/>
              <a:t>_______</a:t>
            </a:r>
            <a:r>
              <a:rPr lang="zh-CN" altLang="en-US" dirty="0" smtClean="0"/>
              <a:t>瘦</a:t>
            </a:r>
            <a:r>
              <a:rPr lang="zh-CN" altLang="en-US" dirty="0"/>
              <a:t>。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FontTx/>
              <a:buAutoNum type="arabicPeriod"/>
            </a:pPr>
            <a:r>
              <a:rPr lang="en-US" dirty="0"/>
              <a:t>_______</a:t>
            </a:r>
            <a:r>
              <a:rPr lang="zh-CN" altLang="en-US" dirty="0"/>
              <a:t>我去北京，我要坐飞机。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 smtClean="0"/>
              <a:t>你</a:t>
            </a:r>
            <a:r>
              <a:rPr lang="en-US" altLang="zh-CN" dirty="0" smtClean="0"/>
              <a:t>_______</a:t>
            </a:r>
            <a:r>
              <a:rPr lang="zh-CN" altLang="en-US" dirty="0" smtClean="0"/>
              <a:t>往左拐，</a:t>
            </a:r>
            <a:r>
              <a:rPr lang="en-US" altLang="zh-CN" dirty="0" smtClean="0"/>
              <a:t>_______</a:t>
            </a:r>
            <a:r>
              <a:rPr lang="zh-CN" altLang="en-US" dirty="0"/>
              <a:t>往前</a:t>
            </a:r>
            <a:r>
              <a:rPr lang="zh-CN" altLang="en-US" dirty="0" smtClean="0"/>
              <a:t>走。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4689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2: QUIZLET Reference </a:t>
            </a:r>
            <a:r>
              <a:rPr lang="en-US" dirty="0"/>
              <a:t>09/30 Task 2</a:t>
            </a:r>
            <a:endParaRPr lang="en-US" dirty="0" smtClean="0"/>
          </a:p>
          <a:p>
            <a:r>
              <a:rPr lang="en-US" sz="1200" dirty="0" smtClean="0"/>
              <a:t>Name 1:__________ Name2:___________ Name3:__________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9115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因为，所以   </a:t>
            </a:r>
            <a:r>
              <a:rPr lang="zh-CN" altLang="en-US" dirty="0" smtClean="0"/>
              <a:t>            如</a:t>
            </a:r>
            <a:r>
              <a:rPr lang="zh-CN" altLang="en-US" dirty="0"/>
              <a:t>果   </a:t>
            </a:r>
            <a:r>
              <a:rPr lang="zh-CN" altLang="en-US" dirty="0" smtClean="0"/>
              <a:t>                  一</a:t>
            </a:r>
            <a:r>
              <a:rPr lang="zh-CN" altLang="en-US" dirty="0"/>
              <a:t>，就 </a:t>
            </a:r>
            <a:endParaRPr lang="en-US" altLang="zh-CN" dirty="0"/>
          </a:p>
          <a:p>
            <a:r>
              <a:rPr lang="zh-CN" altLang="en-US" dirty="0"/>
              <a:t>一边，一边    </a:t>
            </a:r>
            <a:r>
              <a:rPr lang="zh-CN" altLang="en-US" dirty="0" smtClean="0"/>
              <a:t>          又</a:t>
            </a:r>
            <a:r>
              <a:rPr lang="zh-CN" altLang="en-US" dirty="0"/>
              <a:t>，</a:t>
            </a:r>
            <a:r>
              <a:rPr lang="zh-CN" altLang="en-US" dirty="0" smtClean="0"/>
              <a:t>又</a:t>
            </a:r>
            <a:r>
              <a:rPr lang="en-US" altLang="zh-CN" dirty="0" smtClean="0"/>
              <a:t>                </a:t>
            </a:r>
            <a:r>
              <a:rPr lang="zh-CN" altLang="en-US" dirty="0" smtClean="0"/>
              <a:t>跟</a:t>
            </a:r>
            <a:r>
              <a:rPr lang="zh-CN" altLang="en-US" dirty="0"/>
              <a:t>，一起</a:t>
            </a:r>
            <a:endParaRPr lang="en-US" altLang="zh-CN" dirty="0"/>
          </a:p>
          <a:p>
            <a:r>
              <a:rPr lang="zh-CN" altLang="en-US" dirty="0"/>
              <a:t>除</a:t>
            </a:r>
            <a:r>
              <a:rPr lang="zh-CN" altLang="en-US" dirty="0" smtClean="0"/>
              <a:t>了，以外</a:t>
            </a:r>
            <a:r>
              <a:rPr lang="en-US" altLang="zh-CN" dirty="0" smtClean="0"/>
              <a:t>              </a:t>
            </a:r>
            <a:r>
              <a:rPr lang="zh-CN" altLang="en-US" dirty="0" smtClean="0"/>
              <a:t>先</a:t>
            </a:r>
            <a:r>
              <a:rPr lang="zh-CN" altLang="en-US" dirty="0"/>
              <a:t>，然后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1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70174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60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46292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</a:rPr>
              <a:t>妈</a:t>
            </a:r>
            <a:r>
              <a:rPr lang="zh-CN" altLang="en-US" sz="2800" dirty="0">
                <a:solidFill>
                  <a:schemeClr val="accent2"/>
                </a:solidFill>
              </a:rPr>
              <a:t>妈</a:t>
            </a:r>
            <a:r>
              <a:rPr lang="zh-CN" altLang="en-US" sz="2800" dirty="0" smtClean="0">
                <a:solidFill>
                  <a:schemeClr val="accent2"/>
                </a:solidFill>
              </a:rPr>
              <a:t>让我在家休息一个星期</a:t>
            </a:r>
            <a:r>
              <a:rPr lang="en-US" altLang="zh-CN" sz="2800" dirty="0">
                <a:solidFill>
                  <a:schemeClr val="accent2"/>
                </a:solidFill>
              </a:rPr>
              <a:t> </a:t>
            </a:r>
            <a:endParaRPr lang="en-US" altLang="zh-CN" sz="2800" dirty="0" smtClean="0">
              <a:solidFill>
                <a:schemeClr val="accent2"/>
              </a:solidFill>
            </a:endParaRPr>
          </a:p>
          <a:p>
            <a:r>
              <a:rPr lang="zh-CN" altLang="en-US" sz="2800" dirty="0" smtClean="0">
                <a:solidFill>
                  <a:srgbClr val="FF66FF"/>
                </a:solidFill>
              </a:rPr>
              <a:t>我还会说中文和西班牙语</a:t>
            </a:r>
            <a:endParaRPr lang="en-US" altLang="zh-CN" sz="2800" dirty="0" smtClean="0">
              <a:solidFill>
                <a:srgbClr val="FF66FF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我有九千块钱</a:t>
            </a:r>
            <a:r>
              <a:rPr lang="en-US" altLang="zh-CN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</a:rPr>
              <a:t>,</a:t>
            </a:r>
            <a:r>
              <a:rPr lang="zh-CN" altLang="en-US" sz="2800" dirty="0">
                <a:solidFill>
                  <a:srgbClr val="7030A0"/>
                </a:solidFill>
              </a:rPr>
              <a:t>我会买一辆车</a:t>
            </a:r>
            <a:r>
              <a:rPr lang="en-US" altLang="zh-CN" sz="2800" dirty="0">
                <a:solidFill>
                  <a:srgbClr val="7030A0"/>
                </a:solidFill>
              </a:rPr>
              <a:t> </a:t>
            </a:r>
          </a:p>
          <a:p>
            <a:r>
              <a:rPr lang="zh-CN" altLang="en-US" sz="2800" dirty="0" smtClean="0">
                <a:solidFill>
                  <a:srgbClr val="00B050"/>
                </a:solidFill>
              </a:rPr>
              <a:t>进学校大门</a:t>
            </a:r>
            <a:r>
              <a:rPr lang="en-US" altLang="zh-CN" sz="2800" dirty="0">
                <a:solidFill>
                  <a:srgbClr val="00B050"/>
                </a:solidFill>
              </a:rPr>
              <a:t> </a:t>
            </a:r>
            <a:endParaRPr lang="en-US" altLang="zh-CN" sz="2800" dirty="0" smtClean="0">
              <a:solidFill>
                <a:srgbClr val="00B050"/>
              </a:solidFill>
            </a:endParaRPr>
          </a:p>
          <a:p>
            <a:r>
              <a:rPr lang="zh-CN" altLang="en-US" sz="2800" dirty="0" smtClean="0"/>
              <a:t>我昨天跑步的时候脚受伤了</a:t>
            </a:r>
            <a:r>
              <a:rPr lang="en-US" altLang="zh-CN" sz="2800" dirty="0" smtClean="0"/>
              <a:t> </a:t>
            </a:r>
          </a:p>
          <a:p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可</a:t>
            </a:r>
            <a:r>
              <a:rPr lang="zh-CN" altLang="en-US" sz="2800" dirty="0">
                <a:solidFill>
                  <a:schemeClr val="bg2">
                    <a:lumMod val="50000"/>
                  </a:schemeClr>
                </a:solidFill>
              </a:rPr>
              <a:t>以看</a:t>
            </a:r>
            <a:r>
              <a:rPr lang="zh-CN" altLang="en-US" sz="2800" dirty="0" smtClean="0">
                <a:solidFill>
                  <a:schemeClr val="bg2">
                    <a:lumMod val="50000"/>
                  </a:schemeClr>
                </a:solidFill>
              </a:rPr>
              <a:t>见校长办公室</a:t>
            </a:r>
            <a:r>
              <a:rPr lang="en-US" altLang="zh-CN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zh-CN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2800" dirty="0" smtClean="0">
                <a:solidFill>
                  <a:srgbClr val="333300"/>
                </a:solidFill>
              </a:rPr>
              <a:t>英语 </a:t>
            </a:r>
            <a:endParaRPr lang="en-US" altLang="zh-CN" sz="2800" dirty="0" smtClean="0">
              <a:solidFill>
                <a:srgbClr val="333300"/>
              </a:solidFill>
            </a:endParaRPr>
          </a:p>
          <a:p>
            <a:r>
              <a:rPr lang="zh-CN" altLang="en-US" sz="2800" dirty="0" smtClean="0">
                <a:solidFill>
                  <a:srgbClr val="FF0066"/>
                </a:solidFill>
              </a:rPr>
              <a:t>听</a:t>
            </a:r>
            <a:r>
              <a:rPr lang="zh-CN" altLang="en-US" sz="2800" dirty="0">
                <a:solidFill>
                  <a:srgbClr val="FF0066"/>
                </a:solidFill>
              </a:rPr>
              <a:t>音</a:t>
            </a:r>
            <a:r>
              <a:rPr lang="zh-CN" altLang="en-US" sz="2800" dirty="0" smtClean="0">
                <a:solidFill>
                  <a:srgbClr val="FF0066"/>
                </a:solidFill>
              </a:rPr>
              <a:t>乐</a:t>
            </a:r>
            <a:r>
              <a:rPr lang="en-US" altLang="zh-CN" sz="2800" dirty="0">
                <a:solidFill>
                  <a:srgbClr val="FF0066"/>
                </a:solidFill>
              </a:rPr>
              <a:t> </a:t>
            </a:r>
            <a:endParaRPr lang="en-US" altLang="zh-CN" sz="2800" dirty="0" smtClean="0">
              <a:solidFill>
                <a:srgbClr val="FF0066"/>
              </a:solidFill>
            </a:endParaRPr>
          </a:p>
          <a:p>
            <a:r>
              <a:rPr lang="zh-CN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高 </a:t>
            </a:r>
            <a:r>
              <a:rPr lang="en-US" altLang="zh-CN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zh-CN" altLang="en-US" sz="2800" dirty="0" smtClean="0">
                <a:solidFill>
                  <a:srgbClr val="FF3300"/>
                </a:solidFill>
              </a:rPr>
              <a:t>瘦</a:t>
            </a:r>
            <a:r>
              <a:rPr lang="en-US" altLang="zh-CN" sz="2800" dirty="0" smtClean="0">
                <a:solidFill>
                  <a:srgbClr val="FF3300"/>
                </a:solidFill>
              </a:rPr>
              <a:t> </a:t>
            </a:r>
          </a:p>
          <a:p>
            <a:r>
              <a:rPr lang="zh-CN" altLang="en-US" sz="2800" dirty="0" smtClean="0">
                <a:solidFill>
                  <a:srgbClr val="006666"/>
                </a:solidFill>
              </a:rPr>
              <a:t>写作业</a:t>
            </a:r>
            <a:endParaRPr lang="en-US" altLang="zh-CN" sz="2800" dirty="0" smtClean="0">
              <a:solidFill>
                <a:srgbClr val="FF66FF"/>
              </a:solidFill>
            </a:endParaRPr>
          </a:p>
          <a:p>
            <a:r>
              <a:rPr lang="zh-CN" altLang="en-US" sz="2800" dirty="0" smtClean="0">
                <a:solidFill>
                  <a:srgbClr val="92D050"/>
                </a:solidFill>
              </a:rPr>
              <a:t>洗手</a:t>
            </a:r>
            <a:r>
              <a:rPr lang="en-US" altLang="zh-CN" sz="2800" dirty="0">
                <a:solidFill>
                  <a:srgbClr val="92D050"/>
                </a:solidFill>
              </a:rPr>
              <a:t> </a:t>
            </a:r>
            <a:endParaRPr lang="en-US" altLang="zh-CN" sz="2800" dirty="0" smtClean="0">
              <a:solidFill>
                <a:srgbClr val="92D050"/>
              </a:solidFill>
            </a:endParaRPr>
          </a:p>
          <a:p>
            <a:r>
              <a:rPr lang="zh-CN" alt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吃</a:t>
            </a:r>
            <a:r>
              <a:rPr lang="zh-CN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饭</a:t>
            </a:r>
            <a:endParaRPr lang="en-US" sz="2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49330" y="1122669"/>
            <a:ext cx="681733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89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649</Words>
  <Application>Microsoft Office PowerPoint</Application>
  <PresentationFormat>On-screen Show (4:3)</PresentationFormat>
  <Paragraphs>185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Office Theme</vt:lpstr>
      <vt:lpstr>Make Turns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Feng</dc:creator>
  <cp:lastModifiedBy>Feng, Jia</cp:lastModifiedBy>
  <cp:revision>104</cp:revision>
  <cp:lastPrinted>2015-09-28T12:59:53Z</cp:lastPrinted>
  <dcterms:created xsi:type="dcterms:W3CDTF">2015-09-13T14:49:16Z</dcterms:created>
  <dcterms:modified xsi:type="dcterms:W3CDTF">2015-10-05T18:59:58Z</dcterms:modified>
</cp:coreProperties>
</file>