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13" r:id="rId2"/>
    <p:sldId id="412" r:id="rId3"/>
    <p:sldId id="416" r:id="rId4"/>
    <p:sldId id="417" r:id="rId5"/>
    <p:sldId id="41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3" autoAdjust="0"/>
    <p:restoredTop sz="94614" autoAdjust="0"/>
  </p:normalViewPr>
  <p:slideViewPr>
    <p:cSldViewPr>
      <p:cViewPr varScale="1">
        <p:scale>
          <a:sx n="68" d="100"/>
          <a:sy n="68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95D32-7341-49A1-97A5-306807A1E292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0D769-BA23-4FF1-BEE6-4F10F72C3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6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D769-BA23-4FF1-BEE6-4F10F72C33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1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5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54DF-412E-40AC-8AA3-40B221679A0E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654DF-412E-40AC-8AA3-40B221679A0E}" type="datetimeFigureOut">
              <a:rPr lang="en-US" smtClean="0"/>
              <a:pPr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1617-9230-4BE7-A70F-DF5F9666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9200"/>
            <a:ext cx="3962400" cy="472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83022"/>
            <a:ext cx="2323005" cy="130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21" y="4572000"/>
            <a:ext cx="20574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74" y="3474244"/>
            <a:ext cx="1143000" cy="1204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90" y="669861"/>
            <a:ext cx="1334861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74" y="5472545"/>
            <a:ext cx="1217295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29300" y="152081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86721" y="266529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86721" y="40767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20974" y="494855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2675" y="621715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6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04800"/>
            <a:ext cx="2286000" cy="90708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做</a:t>
            </a:r>
            <a:r>
              <a:rPr lang="zh-CN" altLang="en-US" sz="2800" dirty="0">
                <a:solidFill>
                  <a:srgbClr val="FF0000"/>
                </a:solidFill>
              </a:rPr>
              <a:t>作业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0" y="311426"/>
            <a:ext cx="3733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rgbClr val="00B050"/>
                </a:solidFill>
              </a:rPr>
              <a:t>玩</a:t>
            </a:r>
            <a:r>
              <a:rPr lang="zh-CN" altLang="en-US" sz="2800" dirty="0" smtClean="0">
                <a:solidFill>
                  <a:srgbClr val="00B050"/>
                </a:solidFill>
              </a:rPr>
              <a:t>电脑游戏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78854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他</a:t>
            </a:r>
            <a:r>
              <a:rPr lang="zh-CN" altLang="en-US" sz="2800" dirty="0" smtClean="0">
                <a:solidFill>
                  <a:srgbClr val="FF0000"/>
                </a:solidFill>
              </a:rPr>
              <a:t>做</a:t>
            </a:r>
            <a:r>
              <a:rPr lang="zh-CN" altLang="en-US" sz="2800" dirty="0" smtClean="0"/>
              <a:t>完</a:t>
            </a:r>
            <a:r>
              <a:rPr lang="zh-CN" altLang="en-US" sz="2800" dirty="0" smtClean="0">
                <a:solidFill>
                  <a:srgbClr val="FF0000"/>
                </a:solidFill>
              </a:rPr>
              <a:t>作业</a:t>
            </a:r>
            <a:r>
              <a:rPr lang="zh-CN" altLang="en-US" sz="2800" dirty="0" smtClean="0"/>
              <a:t>以后</a:t>
            </a:r>
            <a:r>
              <a:rPr lang="zh-CN" altLang="en-US" sz="2800" dirty="0" smtClean="0">
                <a:solidFill>
                  <a:srgbClr val="00B050"/>
                </a:solidFill>
              </a:rPr>
              <a:t>玩</a:t>
            </a:r>
            <a:r>
              <a:rPr lang="zh-CN" altLang="en-US" sz="2800" dirty="0" smtClean="0">
                <a:solidFill>
                  <a:srgbClr val="7030A0"/>
                </a:solidFill>
              </a:rPr>
              <a:t>一会儿</a:t>
            </a:r>
            <a:r>
              <a:rPr lang="zh-CN" altLang="en-US" sz="2800" dirty="0" smtClean="0">
                <a:solidFill>
                  <a:srgbClr val="00B050"/>
                </a:solidFill>
              </a:rPr>
              <a:t>电脑游戏</a:t>
            </a:r>
            <a:r>
              <a:rPr lang="zh-CN" altLang="en-US" sz="2800" dirty="0" smtClean="0"/>
              <a:t>。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27540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 </a:t>
            </a:r>
            <a:r>
              <a:rPr lang="en-US" sz="2000" dirty="0" smtClean="0">
                <a:solidFill>
                  <a:srgbClr val="00B050"/>
                </a:solidFill>
              </a:rPr>
              <a:t>plays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a little bit </a:t>
            </a:r>
            <a:r>
              <a:rPr lang="en-US" sz="2000" dirty="0" smtClean="0">
                <a:solidFill>
                  <a:srgbClr val="00B050"/>
                </a:solidFill>
              </a:rPr>
              <a:t>computer games </a:t>
            </a:r>
            <a:r>
              <a:rPr lang="en-US" sz="2000" dirty="0" smtClean="0"/>
              <a:t>after he finishes</a:t>
            </a:r>
            <a:r>
              <a:rPr lang="en-US" sz="2000" dirty="0" smtClean="0">
                <a:solidFill>
                  <a:srgbClr val="FF0000"/>
                </a:solidFill>
              </a:rPr>
              <a:t> doing homework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68340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 </a:t>
            </a:r>
            <a:r>
              <a:rPr lang="en-US" sz="2800" dirty="0" smtClean="0">
                <a:solidFill>
                  <a:srgbClr val="00B050"/>
                </a:solidFill>
              </a:rPr>
              <a:t>V. </a:t>
            </a:r>
            <a:r>
              <a:rPr lang="en-US" sz="2800" dirty="0" smtClean="0"/>
              <a:t>a little bit </a:t>
            </a:r>
            <a:r>
              <a:rPr lang="en-US" sz="2800" dirty="0" smtClean="0">
                <a:solidFill>
                  <a:srgbClr val="00B050"/>
                </a:solidFill>
              </a:rPr>
              <a:t>N. </a:t>
            </a:r>
            <a:r>
              <a:rPr lang="en-US" sz="2800" dirty="0" smtClean="0"/>
              <a:t>after he </a:t>
            </a:r>
            <a:r>
              <a:rPr lang="en-US" sz="2800" dirty="0" smtClean="0">
                <a:solidFill>
                  <a:srgbClr val="FF0000"/>
                </a:solidFill>
              </a:rPr>
              <a:t>V. N. 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2316664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他</a:t>
            </a:r>
            <a:r>
              <a:rPr lang="en-US" altLang="zh-CN" sz="2800" dirty="0" smtClean="0">
                <a:solidFill>
                  <a:srgbClr val="FF0000"/>
                </a:solidFill>
              </a:rPr>
              <a:t>V.</a:t>
            </a:r>
            <a:r>
              <a:rPr lang="zh-CN" altLang="en-US" sz="2800" dirty="0" smtClean="0"/>
              <a:t>完</a:t>
            </a:r>
            <a:r>
              <a:rPr lang="en-US" altLang="zh-CN" sz="2800" dirty="0" smtClean="0">
                <a:solidFill>
                  <a:srgbClr val="FF0000"/>
                </a:solidFill>
              </a:rPr>
              <a:t>N.</a:t>
            </a:r>
            <a:r>
              <a:rPr lang="zh-CN" altLang="en-US" sz="2800" dirty="0" smtClean="0"/>
              <a:t>以后</a:t>
            </a:r>
            <a:r>
              <a:rPr lang="en-US" altLang="zh-CN" sz="2800" dirty="0" smtClean="0">
                <a:solidFill>
                  <a:srgbClr val="00B050"/>
                </a:solidFill>
              </a:rPr>
              <a:t>V.</a:t>
            </a:r>
            <a:r>
              <a:rPr lang="zh-CN" altLang="en-US" sz="2800" dirty="0" smtClean="0"/>
              <a:t>一会儿</a:t>
            </a:r>
            <a:r>
              <a:rPr lang="en-US" altLang="zh-CN" sz="2800" dirty="0" smtClean="0">
                <a:solidFill>
                  <a:srgbClr val="00B050"/>
                </a:solidFill>
              </a:rPr>
              <a:t>N.</a:t>
            </a:r>
            <a:r>
              <a:rPr lang="zh-CN" altLang="en-US" sz="2800" dirty="0" smtClean="0"/>
              <a:t>。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2825" y="286333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The 1</a:t>
            </a:r>
            <a:r>
              <a:rPr lang="en-US" sz="2400" baseline="30000" dirty="0" smtClean="0">
                <a:solidFill>
                  <a:srgbClr val="0070C0"/>
                </a:solidFill>
              </a:rPr>
              <a:t>st</a:t>
            </a:r>
            <a:r>
              <a:rPr lang="en-US" sz="2400" dirty="0" smtClean="0">
                <a:solidFill>
                  <a:srgbClr val="0070C0"/>
                </a:solidFill>
              </a:rPr>
              <a:t> character in each word is the V., the rest is the N.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 Choose 3 out of 6 pictures to write about using: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348441"/>
            <a:ext cx="7086600" cy="3496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15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2  QUIZLET </a:t>
            </a:r>
            <a:r>
              <a:rPr lang="en-US" sz="1600" b="1" dirty="0" smtClean="0">
                <a:solidFill>
                  <a:srgbClr val="FF0000"/>
                </a:solidFill>
              </a:rPr>
              <a:t>Routines 16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16/16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16/16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16 of 16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16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59287" y="0"/>
            <a:ext cx="0" cy="746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59287" y="0"/>
            <a:ext cx="267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30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533400"/>
            <a:ext cx="50292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78" y="33997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 – Groups of 2 students</a:t>
            </a:r>
          </a:p>
          <a:p>
            <a:r>
              <a:rPr lang="en-US" dirty="0" smtClean="0"/>
              <a:t> Change the letter into a dialog. </a:t>
            </a:r>
          </a:p>
          <a:p>
            <a:endParaRPr lang="en-US" dirty="0"/>
          </a:p>
          <a:p>
            <a:r>
              <a:rPr lang="en-US" dirty="0"/>
              <a:t>You need to at least cover the following question types:</a:t>
            </a:r>
          </a:p>
          <a:p>
            <a:endParaRPr lang="en-US" dirty="0"/>
          </a:p>
          <a:p>
            <a:r>
              <a:rPr lang="en-US" altLang="zh-CN" dirty="0" smtClean="0"/>
              <a:t>Name: </a:t>
            </a:r>
            <a:r>
              <a:rPr lang="zh-CN" altLang="en-US" dirty="0" smtClean="0"/>
              <a:t>我叫</a:t>
            </a:r>
            <a:r>
              <a:rPr lang="zh-CN" altLang="en-US" u="sng" dirty="0" smtClean="0"/>
              <a:t>王大年</a:t>
            </a:r>
            <a:r>
              <a:rPr lang="zh-CN" altLang="en-US" dirty="0" smtClean="0"/>
              <a:t>。 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/>
          </a:p>
          <a:p>
            <a:endParaRPr lang="en-US" dirty="0" smtClean="0"/>
          </a:p>
          <a:p>
            <a:r>
              <a:rPr lang="en-US" altLang="zh-CN" dirty="0" smtClean="0"/>
              <a:t>Age: </a:t>
            </a:r>
            <a:r>
              <a:rPr lang="zh-CN" altLang="en-US" dirty="0" smtClean="0"/>
              <a:t>我今年</a:t>
            </a:r>
            <a:r>
              <a:rPr lang="zh-CN" altLang="en-US" u="sng" dirty="0" smtClean="0"/>
              <a:t>十五岁</a:t>
            </a:r>
            <a:r>
              <a:rPr lang="zh-CN" altLang="en-US" dirty="0" smtClean="0"/>
              <a:t>。（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几点</a:t>
            </a:r>
            <a:r>
              <a:rPr lang="en-US" altLang="zh-CN" dirty="0" smtClean="0"/>
              <a:t>: </a:t>
            </a:r>
            <a:r>
              <a:rPr lang="zh-CN" altLang="en-US" dirty="0" smtClean="0"/>
              <a:t>我每天早上</a:t>
            </a:r>
            <a:r>
              <a:rPr lang="zh-CN" altLang="en-US" u="sng" dirty="0" smtClean="0"/>
              <a:t>六点半</a:t>
            </a:r>
            <a:r>
              <a:rPr lang="zh-CN" altLang="en-US" dirty="0" smtClean="0"/>
              <a:t>起床。（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谁</a:t>
            </a:r>
            <a:r>
              <a:rPr lang="en-US" altLang="zh-CN" dirty="0" smtClean="0"/>
              <a:t>:</a:t>
            </a:r>
            <a:r>
              <a:rPr lang="en-US" altLang="zh-CN" u="sng" dirty="0" smtClean="0"/>
              <a:t> </a:t>
            </a:r>
            <a:r>
              <a:rPr lang="zh-CN" altLang="en-US" u="sng" dirty="0" smtClean="0"/>
              <a:t>妈</a:t>
            </a:r>
            <a:r>
              <a:rPr lang="zh-CN" altLang="en-US" u="sng" dirty="0"/>
              <a:t>妈</a:t>
            </a:r>
            <a:r>
              <a:rPr lang="zh-CN" altLang="en-US" dirty="0" smtClean="0"/>
              <a:t>开车送我上学。          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吗</a:t>
            </a:r>
            <a:r>
              <a:rPr lang="en-US" altLang="zh-CN" dirty="0" smtClean="0"/>
              <a:t>: </a:t>
            </a:r>
            <a:r>
              <a:rPr lang="zh-CN" altLang="en-US" dirty="0" smtClean="0"/>
              <a:t>我每天回家先吃</a:t>
            </a:r>
            <a:r>
              <a:rPr lang="zh-CN" altLang="en-US" u="sng" dirty="0" smtClean="0"/>
              <a:t>一点儿零食</a:t>
            </a:r>
            <a:r>
              <a:rPr lang="zh-CN" altLang="en-US" dirty="0" smtClean="0"/>
              <a:t>。 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什</a:t>
            </a:r>
            <a:r>
              <a:rPr lang="zh-CN" altLang="en-US" dirty="0" smtClean="0"/>
              <a:t>么</a:t>
            </a:r>
            <a:r>
              <a:rPr lang="en-US" altLang="zh-CN" dirty="0" smtClean="0"/>
              <a:t>: </a:t>
            </a:r>
            <a:r>
              <a:rPr lang="zh-CN" altLang="en-US" dirty="0" smtClean="0"/>
              <a:t>我每天八点开始上课。</a:t>
            </a:r>
            <a:r>
              <a:rPr lang="en-US" altLang="zh-CN" dirty="0" smtClean="0"/>
              <a:t>…</a:t>
            </a:r>
            <a:r>
              <a:rPr lang="zh-CN" altLang="en-US" dirty="0" smtClean="0"/>
              <a:t>  </a:t>
            </a:r>
            <a:r>
              <a:rPr lang="en-US" altLang="zh-CN" dirty="0" smtClean="0"/>
              <a:t>(3)</a:t>
            </a:r>
          </a:p>
          <a:p>
            <a:endParaRPr lang="en-US" altLang="zh-CN" dirty="0"/>
          </a:p>
          <a:p>
            <a:endParaRPr lang="en-US" altLang="zh-CN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9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dirty="0"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AEAEA"/>
                </a:solidFill>
                <a:latin typeface="Times New Roman" pitchFamily="18" charset="0"/>
              </a:rPr>
              <a:t>打字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2476500" y="2800554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AEAEA"/>
                </a:solidFill>
                <a:latin typeface="Times New Roman" pitchFamily="18" charset="0"/>
              </a:rPr>
              <a:t>写作业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314700" y="2217625"/>
            <a:ext cx="2514600" cy="3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吃零食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052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AEAEA"/>
                </a:solidFill>
                <a:latin typeface="Times New Roman" pitchFamily="18" charset="0"/>
              </a:rPr>
              <a:t>洗澡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EAEAEA"/>
                </a:solidFill>
                <a:latin typeface="Times New Roman" pitchFamily="18" charset="0"/>
              </a:rPr>
              <a:t>下载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EAEAEA"/>
                </a:solidFill>
                <a:latin typeface="Times New Roman" pitchFamily="18" charset="0"/>
              </a:rPr>
              <a:t>刷牙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08" y="209550"/>
            <a:ext cx="2323005" cy="1308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6" y="1400278"/>
            <a:ext cx="2057400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13" y="1808241"/>
            <a:ext cx="1143000" cy="12049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9" y="147443"/>
            <a:ext cx="1334861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107948"/>
            <a:ext cx="1217295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1" y="2470090"/>
            <a:ext cx="1517032" cy="1712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14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9" grpId="0"/>
      <p:bldP spid="391187" grpId="0"/>
      <p:bldP spid="391188" grpId="0"/>
      <p:bldP spid="28" grpId="0"/>
      <p:bldP spid="21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314</Words>
  <Application>Microsoft Office PowerPoint</Application>
  <PresentationFormat>On-screen Show (4:3)</PresentationFormat>
  <Paragraphs>84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Feng</dc:creator>
  <cp:lastModifiedBy>Feng, Jia</cp:lastModifiedBy>
  <cp:revision>445</cp:revision>
  <cp:lastPrinted>2016-01-13T12:39:57Z</cp:lastPrinted>
  <dcterms:created xsi:type="dcterms:W3CDTF">2014-10-05T17:53:51Z</dcterms:created>
  <dcterms:modified xsi:type="dcterms:W3CDTF">2016-01-13T14:38:56Z</dcterms:modified>
</cp:coreProperties>
</file>