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20" r:id="rId2"/>
    <p:sldId id="284" r:id="rId3"/>
    <p:sldId id="275" r:id="rId4"/>
    <p:sldId id="276" r:id="rId5"/>
    <p:sldId id="278" r:id="rId6"/>
    <p:sldId id="279" r:id="rId7"/>
    <p:sldId id="274" r:id="rId8"/>
    <p:sldId id="322" r:id="rId9"/>
    <p:sldId id="282" r:id="rId10"/>
    <p:sldId id="286" r:id="rId11"/>
    <p:sldId id="321" r:id="rId12"/>
    <p:sldId id="323" r:id="rId13"/>
    <p:sldId id="317" r:id="rId14"/>
    <p:sldId id="319" r:id="rId15"/>
    <p:sldId id="318" r:id="rId16"/>
    <p:sldId id="292" r:id="rId17"/>
    <p:sldId id="293" r:id="rId18"/>
    <p:sldId id="295" r:id="rId19"/>
    <p:sldId id="296" r:id="rId20"/>
    <p:sldId id="298" r:id="rId21"/>
    <p:sldId id="299" r:id="rId22"/>
    <p:sldId id="300" r:id="rId23"/>
    <p:sldId id="301" r:id="rId24"/>
    <p:sldId id="306" r:id="rId25"/>
    <p:sldId id="30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7E9C"/>
    <a:srgbClr val="9A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12" autoAdjust="0"/>
    <p:restoredTop sz="94713" autoAdjust="0"/>
  </p:normalViewPr>
  <p:slideViewPr>
    <p:cSldViewPr>
      <p:cViewPr varScale="1">
        <p:scale>
          <a:sx n="68" d="100"/>
          <a:sy n="68" d="100"/>
        </p:scale>
        <p:origin x="13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E0331D-6EAB-440F-8E10-B73E63A9C4D0}" type="doc">
      <dgm:prSet loTypeId="urn:microsoft.com/office/officeart/2005/8/layout/process1" loCatId="process" qsTypeId="urn:microsoft.com/office/officeart/2005/8/quickstyle/simple1" qsCatId="simple" csTypeId="urn:microsoft.com/office/officeart/2005/8/colors/colorful1#1" csCatId="colorful" phldr="1"/>
      <dgm:spPr/>
    </dgm:pt>
    <dgm:pt modelId="{9B95C67A-C333-409A-BA31-52D5E4C7A993}">
      <dgm:prSet phldrT="[Text]"/>
      <dgm:spPr/>
      <dgm:t>
        <a:bodyPr/>
        <a:lstStyle/>
        <a:p>
          <a:r>
            <a:rPr lang="zh-CN" altLang="en-US" dirty="0" smtClean="0"/>
            <a:t>中国</a:t>
          </a:r>
          <a:endParaRPr lang="en-US" dirty="0"/>
        </a:p>
      </dgm:t>
    </dgm:pt>
    <dgm:pt modelId="{7909AF74-9E74-4C76-BBD2-C855587CDC96}" type="parTrans" cxnId="{AB43B617-7932-4D30-8C27-80278C3B0CAE}">
      <dgm:prSet/>
      <dgm:spPr/>
      <dgm:t>
        <a:bodyPr/>
        <a:lstStyle/>
        <a:p>
          <a:endParaRPr lang="en-US"/>
        </a:p>
      </dgm:t>
    </dgm:pt>
    <dgm:pt modelId="{27D9C24E-590D-4620-B0C2-598F5823547F}" type="sibTrans" cxnId="{AB43B617-7932-4D30-8C27-80278C3B0CAE}">
      <dgm:prSet/>
      <dgm:spPr/>
      <dgm:t>
        <a:bodyPr/>
        <a:lstStyle/>
        <a:p>
          <a:endParaRPr lang="en-US"/>
        </a:p>
      </dgm:t>
    </dgm:pt>
    <dgm:pt modelId="{09D0626A-4D27-4BE9-8D5B-1063EE8D29BC}">
      <dgm:prSet phldrT="[Text]"/>
      <dgm:spPr/>
      <dgm:t>
        <a:bodyPr/>
        <a:lstStyle/>
        <a:p>
          <a:r>
            <a:rPr lang="zh-CN" altLang="en-US" dirty="0" smtClean="0"/>
            <a:t>日本</a:t>
          </a:r>
          <a:endParaRPr lang="en-US" dirty="0"/>
        </a:p>
      </dgm:t>
    </dgm:pt>
    <dgm:pt modelId="{39CC739F-9EA3-4C3A-9F3E-A91CC22F031F}" type="parTrans" cxnId="{1DD6969E-0B77-4ABB-B3B5-B67BE74C1BEC}">
      <dgm:prSet/>
      <dgm:spPr/>
      <dgm:t>
        <a:bodyPr/>
        <a:lstStyle/>
        <a:p>
          <a:endParaRPr lang="en-US"/>
        </a:p>
      </dgm:t>
    </dgm:pt>
    <dgm:pt modelId="{6C442113-24C2-4212-99D7-9F7ED0311B7B}" type="sibTrans" cxnId="{1DD6969E-0B77-4ABB-B3B5-B67BE74C1BEC}">
      <dgm:prSet/>
      <dgm:spPr/>
      <dgm:t>
        <a:bodyPr/>
        <a:lstStyle/>
        <a:p>
          <a:endParaRPr lang="en-US"/>
        </a:p>
      </dgm:t>
    </dgm:pt>
    <dgm:pt modelId="{431BF6CD-F821-4E14-96E4-425A10D1F88E}">
      <dgm:prSet phldrT="[Text]"/>
      <dgm:spPr/>
      <dgm:t>
        <a:bodyPr/>
        <a:lstStyle/>
        <a:p>
          <a:r>
            <a:rPr lang="zh-CN" altLang="en-US" dirty="0" smtClean="0"/>
            <a:t>韩国</a:t>
          </a:r>
          <a:endParaRPr lang="en-US" dirty="0"/>
        </a:p>
      </dgm:t>
    </dgm:pt>
    <dgm:pt modelId="{A0198488-DFF5-4549-B038-4B3B22C59224}" type="parTrans" cxnId="{B35480F6-E1E4-418A-B756-662B0524CFB5}">
      <dgm:prSet/>
      <dgm:spPr/>
      <dgm:t>
        <a:bodyPr/>
        <a:lstStyle/>
        <a:p>
          <a:endParaRPr lang="en-US"/>
        </a:p>
      </dgm:t>
    </dgm:pt>
    <dgm:pt modelId="{E6BA8F89-324B-4A38-9DD8-096F41721938}" type="sibTrans" cxnId="{B35480F6-E1E4-418A-B756-662B0524CFB5}">
      <dgm:prSet/>
      <dgm:spPr/>
      <dgm:t>
        <a:bodyPr/>
        <a:lstStyle/>
        <a:p>
          <a:endParaRPr lang="en-US"/>
        </a:p>
      </dgm:t>
    </dgm:pt>
    <dgm:pt modelId="{00C03B53-138D-4A1E-9ED4-C8F54A92DD58}" type="pres">
      <dgm:prSet presAssocID="{13E0331D-6EAB-440F-8E10-B73E63A9C4D0}" presName="Name0" presStyleCnt="0">
        <dgm:presLayoutVars>
          <dgm:dir/>
          <dgm:resizeHandles val="exact"/>
        </dgm:presLayoutVars>
      </dgm:prSet>
      <dgm:spPr/>
    </dgm:pt>
    <dgm:pt modelId="{71EDD7AF-EA25-49CF-97F9-EEBE16797DC7}" type="pres">
      <dgm:prSet presAssocID="{9B95C67A-C333-409A-BA31-52D5E4C7A99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E3A67-0DDA-455D-9CF0-C5109DE79559}" type="pres">
      <dgm:prSet presAssocID="{27D9C24E-590D-4620-B0C2-598F5823547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1A28044-F0C6-43CF-93EE-FB942A1D2E29}" type="pres">
      <dgm:prSet presAssocID="{27D9C24E-590D-4620-B0C2-598F5823547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8A51153-2728-4E88-829F-C807AB0C5CAB}" type="pres">
      <dgm:prSet presAssocID="{09D0626A-4D27-4BE9-8D5B-1063EE8D29B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A438BF-BD74-473A-B816-1CFEDAE3BCEB}" type="pres">
      <dgm:prSet presAssocID="{6C442113-24C2-4212-99D7-9F7ED0311B7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F8501CE-6B11-4914-BF19-7B8EDA21F629}" type="pres">
      <dgm:prSet presAssocID="{6C442113-24C2-4212-99D7-9F7ED0311B7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888AC66-34D7-47D1-A968-22EEA6279D6A}" type="pres">
      <dgm:prSet presAssocID="{431BF6CD-F821-4E14-96E4-425A10D1F88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F5790E-C17B-4B6A-A9F3-EF05A5C8A17F}" type="presOf" srcId="{13E0331D-6EAB-440F-8E10-B73E63A9C4D0}" destId="{00C03B53-138D-4A1E-9ED4-C8F54A92DD58}" srcOrd="0" destOrd="0" presId="urn:microsoft.com/office/officeart/2005/8/layout/process1"/>
    <dgm:cxn modelId="{2A693210-E406-49CD-98DC-7E73D8471442}" type="presOf" srcId="{27D9C24E-590D-4620-B0C2-598F5823547F}" destId="{190E3A67-0DDA-455D-9CF0-C5109DE79559}" srcOrd="0" destOrd="0" presId="urn:microsoft.com/office/officeart/2005/8/layout/process1"/>
    <dgm:cxn modelId="{F7F0D69D-15CD-45C9-9715-0BAFE918347C}" type="presOf" srcId="{6C442113-24C2-4212-99D7-9F7ED0311B7B}" destId="{2F8501CE-6B11-4914-BF19-7B8EDA21F629}" srcOrd="1" destOrd="0" presId="urn:microsoft.com/office/officeart/2005/8/layout/process1"/>
    <dgm:cxn modelId="{EC3B9C77-DB72-443B-A7D8-4924EB172F36}" type="presOf" srcId="{9B95C67A-C333-409A-BA31-52D5E4C7A993}" destId="{71EDD7AF-EA25-49CF-97F9-EEBE16797DC7}" srcOrd="0" destOrd="0" presId="urn:microsoft.com/office/officeart/2005/8/layout/process1"/>
    <dgm:cxn modelId="{5FE6D8C1-4C18-47F8-9CEC-FE508253A1E4}" type="presOf" srcId="{6C442113-24C2-4212-99D7-9F7ED0311B7B}" destId="{B4A438BF-BD74-473A-B816-1CFEDAE3BCEB}" srcOrd="0" destOrd="0" presId="urn:microsoft.com/office/officeart/2005/8/layout/process1"/>
    <dgm:cxn modelId="{B8984870-A33F-4B3E-A2D6-7B9A0DD9978C}" type="presOf" srcId="{09D0626A-4D27-4BE9-8D5B-1063EE8D29BC}" destId="{B8A51153-2728-4E88-829F-C807AB0C5CAB}" srcOrd="0" destOrd="0" presId="urn:microsoft.com/office/officeart/2005/8/layout/process1"/>
    <dgm:cxn modelId="{1DD6969E-0B77-4ABB-B3B5-B67BE74C1BEC}" srcId="{13E0331D-6EAB-440F-8E10-B73E63A9C4D0}" destId="{09D0626A-4D27-4BE9-8D5B-1063EE8D29BC}" srcOrd="1" destOrd="0" parTransId="{39CC739F-9EA3-4C3A-9F3E-A91CC22F031F}" sibTransId="{6C442113-24C2-4212-99D7-9F7ED0311B7B}"/>
    <dgm:cxn modelId="{B35480F6-E1E4-418A-B756-662B0524CFB5}" srcId="{13E0331D-6EAB-440F-8E10-B73E63A9C4D0}" destId="{431BF6CD-F821-4E14-96E4-425A10D1F88E}" srcOrd="2" destOrd="0" parTransId="{A0198488-DFF5-4549-B038-4B3B22C59224}" sibTransId="{E6BA8F89-324B-4A38-9DD8-096F41721938}"/>
    <dgm:cxn modelId="{79325C40-2EB0-4A86-8CDC-3C1A58B3188F}" type="presOf" srcId="{431BF6CD-F821-4E14-96E4-425A10D1F88E}" destId="{F888AC66-34D7-47D1-A968-22EEA6279D6A}" srcOrd="0" destOrd="0" presId="urn:microsoft.com/office/officeart/2005/8/layout/process1"/>
    <dgm:cxn modelId="{AB43B617-7932-4D30-8C27-80278C3B0CAE}" srcId="{13E0331D-6EAB-440F-8E10-B73E63A9C4D0}" destId="{9B95C67A-C333-409A-BA31-52D5E4C7A993}" srcOrd="0" destOrd="0" parTransId="{7909AF74-9E74-4C76-BBD2-C855587CDC96}" sibTransId="{27D9C24E-590D-4620-B0C2-598F5823547F}"/>
    <dgm:cxn modelId="{0C1D5429-A6D1-4795-811D-AD2856E3147A}" type="presOf" srcId="{27D9C24E-590D-4620-B0C2-598F5823547F}" destId="{61A28044-F0C6-43CF-93EE-FB942A1D2E29}" srcOrd="1" destOrd="0" presId="urn:microsoft.com/office/officeart/2005/8/layout/process1"/>
    <dgm:cxn modelId="{5DAE8DDC-1B99-4F89-9AD8-0468BE5235F6}" type="presParOf" srcId="{00C03B53-138D-4A1E-9ED4-C8F54A92DD58}" destId="{71EDD7AF-EA25-49CF-97F9-EEBE16797DC7}" srcOrd="0" destOrd="0" presId="urn:microsoft.com/office/officeart/2005/8/layout/process1"/>
    <dgm:cxn modelId="{4582032B-A2CF-4F1E-89D0-0017DA4648C5}" type="presParOf" srcId="{00C03B53-138D-4A1E-9ED4-C8F54A92DD58}" destId="{190E3A67-0DDA-455D-9CF0-C5109DE79559}" srcOrd="1" destOrd="0" presId="urn:microsoft.com/office/officeart/2005/8/layout/process1"/>
    <dgm:cxn modelId="{509C1101-F5AB-4A24-B060-9DFB1FCBC791}" type="presParOf" srcId="{190E3A67-0DDA-455D-9CF0-C5109DE79559}" destId="{61A28044-F0C6-43CF-93EE-FB942A1D2E29}" srcOrd="0" destOrd="0" presId="urn:microsoft.com/office/officeart/2005/8/layout/process1"/>
    <dgm:cxn modelId="{684BF360-0129-415A-A1BD-BE2A74B230E3}" type="presParOf" srcId="{00C03B53-138D-4A1E-9ED4-C8F54A92DD58}" destId="{B8A51153-2728-4E88-829F-C807AB0C5CAB}" srcOrd="2" destOrd="0" presId="urn:microsoft.com/office/officeart/2005/8/layout/process1"/>
    <dgm:cxn modelId="{C991EE51-3C15-49FB-B10A-43012909ADC4}" type="presParOf" srcId="{00C03B53-138D-4A1E-9ED4-C8F54A92DD58}" destId="{B4A438BF-BD74-473A-B816-1CFEDAE3BCEB}" srcOrd="3" destOrd="0" presId="urn:microsoft.com/office/officeart/2005/8/layout/process1"/>
    <dgm:cxn modelId="{FB9C11CA-DD3A-4355-949C-5ADEBBB0AD23}" type="presParOf" srcId="{B4A438BF-BD74-473A-B816-1CFEDAE3BCEB}" destId="{2F8501CE-6B11-4914-BF19-7B8EDA21F629}" srcOrd="0" destOrd="0" presId="urn:microsoft.com/office/officeart/2005/8/layout/process1"/>
    <dgm:cxn modelId="{6FDB51BF-42D1-4297-87D4-6C40C3A2FBF2}" type="presParOf" srcId="{00C03B53-138D-4A1E-9ED4-C8F54A92DD58}" destId="{F888AC66-34D7-47D1-A968-22EEA6279D6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E0331D-6EAB-440F-8E10-B73E63A9C4D0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</dgm:pt>
    <dgm:pt modelId="{9B95C67A-C333-409A-BA31-52D5E4C7A993}">
      <dgm:prSet phldrT="[Text]"/>
      <dgm:spPr/>
      <dgm:t>
        <a:bodyPr/>
        <a:lstStyle/>
        <a:p>
          <a:r>
            <a:rPr lang="zh-CN" altLang="en-US" dirty="0" smtClean="0"/>
            <a:t>美国</a:t>
          </a:r>
          <a:endParaRPr lang="en-US" dirty="0"/>
        </a:p>
      </dgm:t>
    </dgm:pt>
    <dgm:pt modelId="{7909AF74-9E74-4C76-BBD2-C855587CDC96}" type="parTrans" cxnId="{AB43B617-7932-4D30-8C27-80278C3B0CAE}">
      <dgm:prSet/>
      <dgm:spPr/>
      <dgm:t>
        <a:bodyPr/>
        <a:lstStyle/>
        <a:p>
          <a:endParaRPr lang="en-US"/>
        </a:p>
      </dgm:t>
    </dgm:pt>
    <dgm:pt modelId="{27D9C24E-590D-4620-B0C2-598F5823547F}" type="sibTrans" cxnId="{AB43B617-7932-4D30-8C27-80278C3B0CAE}">
      <dgm:prSet/>
      <dgm:spPr/>
      <dgm:t>
        <a:bodyPr/>
        <a:lstStyle/>
        <a:p>
          <a:endParaRPr lang="en-US"/>
        </a:p>
      </dgm:t>
    </dgm:pt>
    <dgm:pt modelId="{09D0626A-4D27-4BE9-8D5B-1063EE8D29BC}">
      <dgm:prSet phldrT="[Text]"/>
      <dgm:spPr/>
      <dgm:t>
        <a:bodyPr/>
        <a:lstStyle/>
        <a:p>
          <a:r>
            <a:rPr lang="zh-CN" altLang="en-US" dirty="0" smtClean="0"/>
            <a:t>加拿大</a:t>
          </a:r>
          <a:endParaRPr lang="en-US" dirty="0"/>
        </a:p>
      </dgm:t>
    </dgm:pt>
    <dgm:pt modelId="{39CC739F-9EA3-4C3A-9F3E-A91CC22F031F}" type="parTrans" cxnId="{1DD6969E-0B77-4ABB-B3B5-B67BE74C1BEC}">
      <dgm:prSet/>
      <dgm:spPr/>
      <dgm:t>
        <a:bodyPr/>
        <a:lstStyle/>
        <a:p>
          <a:endParaRPr lang="en-US"/>
        </a:p>
      </dgm:t>
    </dgm:pt>
    <dgm:pt modelId="{6C442113-24C2-4212-99D7-9F7ED0311B7B}" type="sibTrans" cxnId="{1DD6969E-0B77-4ABB-B3B5-B67BE74C1BEC}">
      <dgm:prSet/>
      <dgm:spPr/>
      <dgm:t>
        <a:bodyPr/>
        <a:lstStyle/>
        <a:p>
          <a:endParaRPr lang="en-US"/>
        </a:p>
      </dgm:t>
    </dgm:pt>
    <dgm:pt modelId="{431BF6CD-F821-4E14-96E4-425A10D1F88E}">
      <dgm:prSet phldrT="[Text]"/>
      <dgm:spPr/>
      <dgm:t>
        <a:bodyPr/>
        <a:lstStyle/>
        <a:p>
          <a:r>
            <a:rPr lang="zh-CN" altLang="en-US" dirty="0" smtClean="0"/>
            <a:t>墨西哥</a:t>
          </a:r>
          <a:endParaRPr lang="en-US" dirty="0"/>
        </a:p>
      </dgm:t>
    </dgm:pt>
    <dgm:pt modelId="{A0198488-DFF5-4549-B038-4B3B22C59224}" type="parTrans" cxnId="{B35480F6-E1E4-418A-B756-662B0524CFB5}">
      <dgm:prSet/>
      <dgm:spPr/>
      <dgm:t>
        <a:bodyPr/>
        <a:lstStyle/>
        <a:p>
          <a:endParaRPr lang="en-US"/>
        </a:p>
      </dgm:t>
    </dgm:pt>
    <dgm:pt modelId="{E6BA8F89-324B-4A38-9DD8-096F41721938}" type="sibTrans" cxnId="{B35480F6-E1E4-418A-B756-662B0524CFB5}">
      <dgm:prSet/>
      <dgm:spPr/>
      <dgm:t>
        <a:bodyPr/>
        <a:lstStyle/>
        <a:p>
          <a:endParaRPr lang="en-US"/>
        </a:p>
      </dgm:t>
    </dgm:pt>
    <dgm:pt modelId="{00C03B53-138D-4A1E-9ED4-C8F54A92DD58}" type="pres">
      <dgm:prSet presAssocID="{13E0331D-6EAB-440F-8E10-B73E63A9C4D0}" presName="Name0" presStyleCnt="0">
        <dgm:presLayoutVars>
          <dgm:dir/>
          <dgm:resizeHandles val="exact"/>
        </dgm:presLayoutVars>
      </dgm:prSet>
      <dgm:spPr/>
    </dgm:pt>
    <dgm:pt modelId="{71EDD7AF-EA25-49CF-97F9-EEBE16797DC7}" type="pres">
      <dgm:prSet presAssocID="{9B95C67A-C333-409A-BA31-52D5E4C7A99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E3A67-0DDA-455D-9CF0-C5109DE79559}" type="pres">
      <dgm:prSet presAssocID="{27D9C24E-590D-4620-B0C2-598F5823547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1A28044-F0C6-43CF-93EE-FB942A1D2E29}" type="pres">
      <dgm:prSet presAssocID="{27D9C24E-590D-4620-B0C2-598F5823547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8A51153-2728-4E88-829F-C807AB0C5CAB}" type="pres">
      <dgm:prSet presAssocID="{09D0626A-4D27-4BE9-8D5B-1063EE8D29B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A438BF-BD74-473A-B816-1CFEDAE3BCEB}" type="pres">
      <dgm:prSet presAssocID="{6C442113-24C2-4212-99D7-9F7ED0311B7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F8501CE-6B11-4914-BF19-7B8EDA21F629}" type="pres">
      <dgm:prSet presAssocID="{6C442113-24C2-4212-99D7-9F7ED0311B7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888AC66-34D7-47D1-A968-22EEA6279D6A}" type="pres">
      <dgm:prSet presAssocID="{431BF6CD-F821-4E14-96E4-425A10D1F88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D6969E-0B77-4ABB-B3B5-B67BE74C1BEC}" srcId="{13E0331D-6EAB-440F-8E10-B73E63A9C4D0}" destId="{09D0626A-4D27-4BE9-8D5B-1063EE8D29BC}" srcOrd="1" destOrd="0" parTransId="{39CC739F-9EA3-4C3A-9F3E-A91CC22F031F}" sibTransId="{6C442113-24C2-4212-99D7-9F7ED0311B7B}"/>
    <dgm:cxn modelId="{AB43B617-7932-4D30-8C27-80278C3B0CAE}" srcId="{13E0331D-6EAB-440F-8E10-B73E63A9C4D0}" destId="{9B95C67A-C333-409A-BA31-52D5E4C7A993}" srcOrd="0" destOrd="0" parTransId="{7909AF74-9E74-4C76-BBD2-C855587CDC96}" sibTransId="{27D9C24E-590D-4620-B0C2-598F5823547F}"/>
    <dgm:cxn modelId="{B35480F6-E1E4-418A-B756-662B0524CFB5}" srcId="{13E0331D-6EAB-440F-8E10-B73E63A9C4D0}" destId="{431BF6CD-F821-4E14-96E4-425A10D1F88E}" srcOrd="2" destOrd="0" parTransId="{A0198488-DFF5-4549-B038-4B3B22C59224}" sibTransId="{E6BA8F89-324B-4A38-9DD8-096F41721938}"/>
    <dgm:cxn modelId="{611478E7-391F-4519-AD0C-6E78AB0F1CB5}" type="presOf" srcId="{13E0331D-6EAB-440F-8E10-B73E63A9C4D0}" destId="{00C03B53-138D-4A1E-9ED4-C8F54A92DD58}" srcOrd="0" destOrd="0" presId="urn:microsoft.com/office/officeart/2005/8/layout/process1"/>
    <dgm:cxn modelId="{17671734-FEC3-4C54-84DA-2CDC090ECF85}" type="presOf" srcId="{27D9C24E-590D-4620-B0C2-598F5823547F}" destId="{190E3A67-0DDA-455D-9CF0-C5109DE79559}" srcOrd="0" destOrd="0" presId="urn:microsoft.com/office/officeart/2005/8/layout/process1"/>
    <dgm:cxn modelId="{0C60428E-3ED3-4363-B6A2-8B13E33ECD8B}" type="presOf" srcId="{6C442113-24C2-4212-99D7-9F7ED0311B7B}" destId="{B4A438BF-BD74-473A-B816-1CFEDAE3BCEB}" srcOrd="0" destOrd="0" presId="urn:microsoft.com/office/officeart/2005/8/layout/process1"/>
    <dgm:cxn modelId="{D63BE4BA-BC7A-4994-8D68-1615C7A37720}" type="presOf" srcId="{9B95C67A-C333-409A-BA31-52D5E4C7A993}" destId="{71EDD7AF-EA25-49CF-97F9-EEBE16797DC7}" srcOrd="0" destOrd="0" presId="urn:microsoft.com/office/officeart/2005/8/layout/process1"/>
    <dgm:cxn modelId="{144FFA19-377C-4F20-AD81-62D5C878230D}" type="presOf" srcId="{6C442113-24C2-4212-99D7-9F7ED0311B7B}" destId="{2F8501CE-6B11-4914-BF19-7B8EDA21F629}" srcOrd="1" destOrd="0" presId="urn:microsoft.com/office/officeart/2005/8/layout/process1"/>
    <dgm:cxn modelId="{9A3F9C22-6434-4ABE-A2B4-D0B6D3857B13}" type="presOf" srcId="{09D0626A-4D27-4BE9-8D5B-1063EE8D29BC}" destId="{B8A51153-2728-4E88-829F-C807AB0C5CAB}" srcOrd="0" destOrd="0" presId="urn:microsoft.com/office/officeart/2005/8/layout/process1"/>
    <dgm:cxn modelId="{1EE4B090-0512-4818-AB3D-FF31F44993F8}" type="presOf" srcId="{27D9C24E-590D-4620-B0C2-598F5823547F}" destId="{61A28044-F0C6-43CF-93EE-FB942A1D2E29}" srcOrd="1" destOrd="0" presId="urn:microsoft.com/office/officeart/2005/8/layout/process1"/>
    <dgm:cxn modelId="{24C7CCE1-0238-45C2-8970-4820C406EFBE}" type="presOf" srcId="{431BF6CD-F821-4E14-96E4-425A10D1F88E}" destId="{F888AC66-34D7-47D1-A968-22EEA6279D6A}" srcOrd="0" destOrd="0" presId="urn:microsoft.com/office/officeart/2005/8/layout/process1"/>
    <dgm:cxn modelId="{50E6CE66-980A-44D5-AA03-1379B95DB7BE}" type="presParOf" srcId="{00C03B53-138D-4A1E-9ED4-C8F54A92DD58}" destId="{71EDD7AF-EA25-49CF-97F9-EEBE16797DC7}" srcOrd="0" destOrd="0" presId="urn:microsoft.com/office/officeart/2005/8/layout/process1"/>
    <dgm:cxn modelId="{C729333B-207F-4B60-A6C0-30378037EDB5}" type="presParOf" srcId="{00C03B53-138D-4A1E-9ED4-C8F54A92DD58}" destId="{190E3A67-0DDA-455D-9CF0-C5109DE79559}" srcOrd="1" destOrd="0" presId="urn:microsoft.com/office/officeart/2005/8/layout/process1"/>
    <dgm:cxn modelId="{0395FA10-F3C6-4440-901E-81488DF7ADB1}" type="presParOf" srcId="{190E3A67-0DDA-455D-9CF0-C5109DE79559}" destId="{61A28044-F0C6-43CF-93EE-FB942A1D2E29}" srcOrd="0" destOrd="0" presId="urn:microsoft.com/office/officeart/2005/8/layout/process1"/>
    <dgm:cxn modelId="{15097C35-B3FE-481F-996F-BD1BE19755DB}" type="presParOf" srcId="{00C03B53-138D-4A1E-9ED4-C8F54A92DD58}" destId="{B8A51153-2728-4E88-829F-C807AB0C5CAB}" srcOrd="2" destOrd="0" presId="urn:microsoft.com/office/officeart/2005/8/layout/process1"/>
    <dgm:cxn modelId="{B6FD08AE-BCAB-481A-80FB-8D86C816D2D6}" type="presParOf" srcId="{00C03B53-138D-4A1E-9ED4-C8F54A92DD58}" destId="{B4A438BF-BD74-473A-B816-1CFEDAE3BCEB}" srcOrd="3" destOrd="0" presId="urn:microsoft.com/office/officeart/2005/8/layout/process1"/>
    <dgm:cxn modelId="{E464637F-C0C6-4673-B131-63AB8099AA1F}" type="presParOf" srcId="{B4A438BF-BD74-473A-B816-1CFEDAE3BCEB}" destId="{2F8501CE-6B11-4914-BF19-7B8EDA21F629}" srcOrd="0" destOrd="0" presId="urn:microsoft.com/office/officeart/2005/8/layout/process1"/>
    <dgm:cxn modelId="{BC510578-AF0C-442C-AACC-1263FA1517F7}" type="presParOf" srcId="{00C03B53-138D-4A1E-9ED4-C8F54A92DD58}" destId="{F888AC66-34D7-47D1-A968-22EEA6279D6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E0331D-6EAB-440F-8E10-B73E63A9C4D0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</dgm:pt>
    <dgm:pt modelId="{9B95C67A-C333-409A-BA31-52D5E4C7A993}">
      <dgm:prSet phldrT="[Text]"/>
      <dgm:spPr/>
      <dgm:t>
        <a:bodyPr/>
        <a:lstStyle/>
        <a:p>
          <a:r>
            <a:rPr lang="zh-CN" altLang="en-US" dirty="0" smtClean="0"/>
            <a:t>小</a:t>
          </a:r>
          <a:endParaRPr lang="en-US" dirty="0"/>
        </a:p>
      </dgm:t>
    </dgm:pt>
    <dgm:pt modelId="{7909AF74-9E74-4C76-BBD2-C855587CDC96}" type="parTrans" cxnId="{AB43B617-7932-4D30-8C27-80278C3B0CAE}">
      <dgm:prSet/>
      <dgm:spPr/>
      <dgm:t>
        <a:bodyPr/>
        <a:lstStyle/>
        <a:p>
          <a:endParaRPr lang="en-US"/>
        </a:p>
      </dgm:t>
    </dgm:pt>
    <dgm:pt modelId="{27D9C24E-590D-4620-B0C2-598F5823547F}" type="sibTrans" cxnId="{AB43B617-7932-4D30-8C27-80278C3B0CAE}">
      <dgm:prSet/>
      <dgm:spPr/>
      <dgm:t>
        <a:bodyPr/>
        <a:lstStyle/>
        <a:p>
          <a:endParaRPr lang="en-US"/>
        </a:p>
      </dgm:t>
    </dgm:pt>
    <dgm:pt modelId="{09D0626A-4D27-4BE9-8D5B-1063EE8D29BC}">
      <dgm:prSet phldrT="[Text]"/>
      <dgm:spPr/>
      <dgm:t>
        <a:bodyPr/>
        <a:lstStyle/>
        <a:p>
          <a:r>
            <a:rPr lang="zh-CN" altLang="en-US" dirty="0" smtClean="0"/>
            <a:t>大</a:t>
          </a:r>
          <a:endParaRPr lang="en-US" dirty="0"/>
        </a:p>
      </dgm:t>
    </dgm:pt>
    <dgm:pt modelId="{39CC739F-9EA3-4C3A-9F3E-A91CC22F031F}" type="parTrans" cxnId="{1DD6969E-0B77-4ABB-B3B5-B67BE74C1BEC}">
      <dgm:prSet/>
      <dgm:spPr/>
      <dgm:t>
        <a:bodyPr/>
        <a:lstStyle/>
        <a:p>
          <a:endParaRPr lang="en-US"/>
        </a:p>
      </dgm:t>
    </dgm:pt>
    <dgm:pt modelId="{6C442113-24C2-4212-99D7-9F7ED0311B7B}" type="sibTrans" cxnId="{1DD6969E-0B77-4ABB-B3B5-B67BE74C1BEC}">
      <dgm:prSet/>
      <dgm:spPr/>
      <dgm:t>
        <a:bodyPr/>
        <a:lstStyle/>
        <a:p>
          <a:endParaRPr lang="en-US"/>
        </a:p>
      </dgm:t>
    </dgm:pt>
    <dgm:pt modelId="{431BF6CD-F821-4E14-96E4-425A10D1F88E}">
      <dgm:prSet phldrT="[Text]"/>
      <dgm:spPr/>
      <dgm:t>
        <a:bodyPr/>
        <a:lstStyle/>
        <a:p>
          <a:r>
            <a:rPr lang="zh-CN" altLang="en-US" dirty="0" smtClean="0"/>
            <a:t>美</a:t>
          </a:r>
          <a:endParaRPr lang="en-US" dirty="0"/>
        </a:p>
      </dgm:t>
    </dgm:pt>
    <dgm:pt modelId="{A0198488-DFF5-4549-B038-4B3B22C59224}" type="parTrans" cxnId="{B35480F6-E1E4-418A-B756-662B0524CFB5}">
      <dgm:prSet/>
      <dgm:spPr/>
      <dgm:t>
        <a:bodyPr/>
        <a:lstStyle/>
        <a:p>
          <a:endParaRPr lang="en-US"/>
        </a:p>
      </dgm:t>
    </dgm:pt>
    <dgm:pt modelId="{E6BA8F89-324B-4A38-9DD8-096F41721938}" type="sibTrans" cxnId="{B35480F6-E1E4-418A-B756-662B0524CFB5}">
      <dgm:prSet/>
      <dgm:spPr/>
      <dgm:t>
        <a:bodyPr/>
        <a:lstStyle/>
        <a:p>
          <a:endParaRPr lang="en-US"/>
        </a:p>
      </dgm:t>
    </dgm:pt>
    <dgm:pt modelId="{00C03B53-138D-4A1E-9ED4-C8F54A92DD58}" type="pres">
      <dgm:prSet presAssocID="{13E0331D-6EAB-440F-8E10-B73E63A9C4D0}" presName="Name0" presStyleCnt="0">
        <dgm:presLayoutVars>
          <dgm:dir/>
          <dgm:resizeHandles val="exact"/>
        </dgm:presLayoutVars>
      </dgm:prSet>
      <dgm:spPr/>
    </dgm:pt>
    <dgm:pt modelId="{71EDD7AF-EA25-49CF-97F9-EEBE16797DC7}" type="pres">
      <dgm:prSet presAssocID="{9B95C67A-C333-409A-BA31-52D5E4C7A99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E3A67-0DDA-455D-9CF0-C5109DE79559}" type="pres">
      <dgm:prSet presAssocID="{27D9C24E-590D-4620-B0C2-598F5823547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1A28044-F0C6-43CF-93EE-FB942A1D2E29}" type="pres">
      <dgm:prSet presAssocID="{27D9C24E-590D-4620-B0C2-598F5823547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8A51153-2728-4E88-829F-C807AB0C5CAB}" type="pres">
      <dgm:prSet presAssocID="{09D0626A-4D27-4BE9-8D5B-1063EE8D29B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A438BF-BD74-473A-B816-1CFEDAE3BCEB}" type="pres">
      <dgm:prSet presAssocID="{6C442113-24C2-4212-99D7-9F7ED0311B7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F8501CE-6B11-4914-BF19-7B8EDA21F629}" type="pres">
      <dgm:prSet presAssocID="{6C442113-24C2-4212-99D7-9F7ED0311B7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888AC66-34D7-47D1-A968-22EEA6279D6A}" type="pres">
      <dgm:prSet presAssocID="{431BF6CD-F821-4E14-96E4-425A10D1F88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46A935-EEEF-45A6-A5B6-E0EBBE4BE895}" type="presOf" srcId="{6C442113-24C2-4212-99D7-9F7ED0311B7B}" destId="{B4A438BF-BD74-473A-B816-1CFEDAE3BCEB}" srcOrd="0" destOrd="0" presId="urn:microsoft.com/office/officeart/2005/8/layout/process1"/>
    <dgm:cxn modelId="{F717BCCA-B91F-45B8-8239-47B45E5825C5}" type="presOf" srcId="{13E0331D-6EAB-440F-8E10-B73E63A9C4D0}" destId="{00C03B53-138D-4A1E-9ED4-C8F54A92DD58}" srcOrd="0" destOrd="0" presId="urn:microsoft.com/office/officeart/2005/8/layout/process1"/>
    <dgm:cxn modelId="{86E23166-576E-4B6B-B235-816BD19F0CE3}" type="presOf" srcId="{27D9C24E-590D-4620-B0C2-598F5823547F}" destId="{190E3A67-0DDA-455D-9CF0-C5109DE79559}" srcOrd="0" destOrd="0" presId="urn:microsoft.com/office/officeart/2005/8/layout/process1"/>
    <dgm:cxn modelId="{1DD6969E-0B77-4ABB-B3B5-B67BE74C1BEC}" srcId="{13E0331D-6EAB-440F-8E10-B73E63A9C4D0}" destId="{09D0626A-4D27-4BE9-8D5B-1063EE8D29BC}" srcOrd="1" destOrd="0" parTransId="{39CC739F-9EA3-4C3A-9F3E-A91CC22F031F}" sibTransId="{6C442113-24C2-4212-99D7-9F7ED0311B7B}"/>
    <dgm:cxn modelId="{FBA90C77-297C-4EDC-B0F6-675D5B9A8CE1}" type="presOf" srcId="{9B95C67A-C333-409A-BA31-52D5E4C7A993}" destId="{71EDD7AF-EA25-49CF-97F9-EEBE16797DC7}" srcOrd="0" destOrd="0" presId="urn:microsoft.com/office/officeart/2005/8/layout/process1"/>
    <dgm:cxn modelId="{96956480-5748-4B77-A049-2EBA91652DDB}" type="presOf" srcId="{09D0626A-4D27-4BE9-8D5B-1063EE8D29BC}" destId="{B8A51153-2728-4E88-829F-C807AB0C5CAB}" srcOrd="0" destOrd="0" presId="urn:microsoft.com/office/officeart/2005/8/layout/process1"/>
    <dgm:cxn modelId="{3271B413-D224-4570-A3FB-31BA67BC2D42}" type="presOf" srcId="{431BF6CD-F821-4E14-96E4-425A10D1F88E}" destId="{F888AC66-34D7-47D1-A968-22EEA6279D6A}" srcOrd="0" destOrd="0" presId="urn:microsoft.com/office/officeart/2005/8/layout/process1"/>
    <dgm:cxn modelId="{B35480F6-E1E4-418A-B756-662B0524CFB5}" srcId="{13E0331D-6EAB-440F-8E10-B73E63A9C4D0}" destId="{431BF6CD-F821-4E14-96E4-425A10D1F88E}" srcOrd="2" destOrd="0" parTransId="{A0198488-DFF5-4549-B038-4B3B22C59224}" sibTransId="{E6BA8F89-324B-4A38-9DD8-096F41721938}"/>
    <dgm:cxn modelId="{AB43B617-7932-4D30-8C27-80278C3B0CAE}" srcId="{13E0331D-6EAB-440F-8E10-B73E63A9C4D0}" destId="{9B95C67A-C333-409A-BA31-52D5E4C7A993}" srcOrd="0" destOrd="0" parTransId="{7909AF74-9E74-4C76-BBD2-C855587CDC96}" sibTransId="{27D9C24E-590D-4620-B0C2-598F5823547F}"/>
    <dgm:cxn modelId="{2C3FEFB2-2CBF-44B2-BFEF-0CC89A59A4FF}" type="presOf" srcId="{6C442113-24C2-4212-99D7-9F7ED0311B7B}" destId="{2F8501CE-6B11-4914-BF19-7B8EDA21F629}" srcOrd="1" destOrd="0" presId="urn:microsoft.com/office/officeart/2005/8/layout/process1"/>
    <dgm:cxn modelId="{A974C0EB-AC4B-4029-9E05-18355C5A12B9}" type="presOf" srcId="{27D9C24E-590D-4620-B0C2-598F5823547F}" destId="{61A28044-F0C6-43CF-93EE-FB942A1D2E29}" srcOrd="1" destOrd="0" presId="urn:microsoft.com/office/officeart/2005/8/layout/process1"/>
    <dgm:cxn modelId="{CD19AECF-8876-4BF1-B7A1-A27E2EC8833E}" type="presParOf" srcId="{00C03B53-138D-4A1E-9ED4-C8F54A92DD58}" destId="{71EDD7AF-EA25-49CF-97F9-EEBE16797DC7}" srcOrd="0" destOrd="0" presId="urn:microsoft.com/office/officeart/2005/8/layout/process1"/>
    <dgm:cxn modelId="{A94C0C2C-1DBB-4BA9-B6AA-24592E1BF4C2}" type="presParOf" srcId="{00C03B53-138D-4A1E-9ED4-C8F54A92DD58}" destId="{190E3A67-0DDA-455D-9CF0-C5109DE79559}" srcOrd="1" destOrd="0" presId="urn:microsoft.com/office/officeart/2005/8/layout/process1"/>
    <dgm:cxn modelId="{06F5BE71-3299-4020-ACA0-7A068E85F4CB}" type="presParOf" srcId="{190E3A67-0DDA-455D-9CF0-C5109DE79559}" destId="{61A28044-F0C6-43CF-93EE-FB942A1D2E29}" srcOrd="0" destOrd="0" presId="urn:microsoft.com/office/officeart/2005/8/layout/process1"/>
    <dgm:cxn modelId="{32AE19F7-2A72-462C-A83C-AE8E52D686E8}" type="presParOf" srcId="{00C03B53-138D-4A1E-9ED4-C8F54A92DD58}" destId="{B8A51153-2728-4E88-829F-C807AB0C5CAB}" srcOrd="2" destOrd="0" presId="urn:microsoft.com/office/officeart/2005/8/layout/process1"/>
    <dgm:cxn modelId="{689A655C-752F-49E0-BA3E-1ACD48E52616}" type="presParOf" srcId="{00C03B53-138D-4A1E-9ED4-C8F54A92DD58}" destId="{B4A438BF-BD74-473A-B816-1CFEDAE3BCEB}" srcOrd="3" destOrd="0" presId="urn:microsoft.com/office/officeart/2005/8/layout/process1"/>
    <dgm:cxn modelId="{A6BD2EA4-1075-4041-BC43-8DF4708B99AF}" type="presParOf" srcId="{B4A438BF-BD74-473A-B816-1CFEDAE3BCEB}" destId="{2F8501CE-6B11-4914-BF19-7B8EDA21F629}" srcOrd="0" destOrd="0" presId="urn:microsoft.com/office/officeart/2005/8/layout/process1"/>
    <dgm:cxn modelId="{5D166FCA-1A9C-4886-AF10-DD936E3297D0}" type="presParOf" srcId="{00C03B53-138D-4A1E-9ED4-C8F54A92DD58}" destId="{F888AC66-34D7-47D1-A968-22EEA6279D6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E0331D-6EAB-440F-8E10-B73E63A9C4D0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9B95C67A-C333-409A-BA31-52D5E4C7A993}">
      <dgm:prSet phldrT="[Text]"/>
      <dgm:spPr/>
      <dgm:t>
        <a:bodyPr/>
        <a:lstStyle/>
        <a:p>
          <a:r>
            <a:rPr lang="zh-CN" altLang="en-US" dirty="0" smtClean="0"/>
            <a:t>小学</a:t>
          </a:r>
          <a:endParaRPr lang="en-US" dirty="0"/>
        </a:p>
      </dgm:t>
    </dgm:pt>
    <dgm:pt modelId="{7909AF74-9E74-4C76-BBD2-C855587CDC96}" type="parTrans" cxnId="{AB43B617-7932-4D30-8C27-80278C3B0CAE}">
      <dgm:prSet/>
      <dgm:spPr/>
      <dgm:t>
        <a:bodyPr/>
        <a:lstStyle/>
        <a:p>
          <a:endParaRPr lang="en-US"/>
        </a:p>
      </dgm:t>
    </dgm:pt>
    <dgm:pt modelId="{27D9C24E-590D-4620-B0C2-598F5823547F}" type="sibTrans" cxnId="{AB43B617-7932-4D30-8C27-80278C3B0CAE}">
      <dgm:prSet/>
      <dgm:spPr/>
      <dgm:t>
        <a:bodyPr/>
        <a:lstStyle/>
        <a:p>
          <a:endParaRPr lang="en-US"/>
        </a:p>
      </dgm:t>
    </dgm:pt>
    <dgm:pt modelId="{09D0626A-4D27-4BE9-8D5B-1063EE8D29BC}">
      <dgm:prSet phldrT="[Text]"/>
      <dgm:spPr/>
      <dgm:t>
        <a:bodyPr/>
        <a:lstStyle/>
        <a:p>
          <a:r>
            <a:rPr lang="zh-CN" altLang="en-US" dirty="0" smtClean="0"/>
            <a:t>初中</a:t>
          </a:r>
          <a:endParaRPr lang="en-US" dirty="0"/>
        </a:p>
      </dgm:t>
    </dgm:pt>
    <dgm:pt modelId="{39CC739F-9EA3-4C3A-9F3E-A91CC22F031F}" type="parTrans" cxnId="{1DD6969E-0B77-4ABB-B3B5-B67BE74C1BEC}">
      <dgm:prSet/>
      <dgm:spPr/>
      <dgm:t>
        <a:bodyPr/>
        <a:lstStyle/>
        <a:p>
          <a:endParaRPr lang="en-US"/>
        </a:p>
      </dgm:t>
    </dgm:pt>
    <dgm:pt modelId="{6C442113-24C2-4212-99D7-9F7ED0311B7B}" type="sibTrans" cxnId="{1DD6969E-0B77-4ABB-B3B5-B67BE74C1BEC}">
      <dgm:prSet/>
      <dgm:spPr/>
      <dgm:t>
        <a:bodyPr/>
        <a:lstStyle/>
        <a:p>
          <a:endParaRPr lang="en-US"/>
        </a:p>
      </dgm:t>
    </dgm:pt>
    <dgm:pt modelId="{431BF6CD-F821-4E14-96E4-425A10D1F88E}">
      <dgm:prSet phldrT="[Text]"/>
      <dgm:spPr/>
      <dgm:t>
        <a:bodyPr/>
        <a:lstStyle/>
        <a:p>
          <a:r>
            <a:rPr lang="zh-CN" altLang="en-US" smtClean="0"/>
            <a:t>高中</a:t>
          </a:r>
          <a:endParaRPr lang="en-US" dirty="0"/>
        </a:p>
      </dgm:t>
    </dgm:pt>
    <dgm:pt modelId="{A0198488-DFF5-4549-B038-4B3B22C59224}" type="parTrans" cxnId="{B35480F6-E1E4-418A-B756-662B0524CFB5}">
      <dgm:prSet/>
      <dgm:spPr/>
      <dgm:t>
        <a:bodyPr/>
        <a:lstStyle/>
        <a:p>
          <a:endParaRPr lang="en-US"/>
        </a:p>
      </dgm:t>
    </dgm:pt>
    <dgm:pt modelId="{E6BA8F89-324B-4A38-9DD8-096F41721938}" type="sibTrans" cxnId="{B35480F6-E1E4-418A-B756-662B0524CFB5}">
      <dgm:prSet/>
      <dgm:spPr/>
      <dgm:t>
        <a:bodyPr/>
        <a:lstStyle/>
        <a:p>
          <a:endParaRPr lang="en-US"/>
        </a:p>
      </dgm:t>
    </dgm:pt>
    <dgm:pt modelId="{00C03B53-138D-4A1E-9ED4-C8F54A92DD58}" type="pres">
      <dgm:prSet presAssocID="{13E0331D-6EAB-440F-8E10-B73E63A9C4D0}" presName="Name0" presStyleCnt="0">
        <dgm:presLayoutVars>
          <dgm:dir/>
          <dgm:resizeHandles val="exact"/>
        </dgm:presLayoutVars>
      </dgm:prSet>
      <dgm:spPr/>
    </dgm:pt>
    <dgm:pt modelId="{71EDD7AF-EA25-49CF-97F9-EEBE16797DC7}" type="pres">
      <dgm:prSet presAssocID="{9B95C67A-C333-409A-BA31-52D5E4C7A99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E3A67-0DDA-455D-9CF0-C5109DE79559}" type="pres">
      <dgm:prSet presAssocID="{27D9C24E-590D-4620-B0C2-598F5823547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1A28044-F0C6-43CF-93EE-FB942A1D2E29}" type="pres">
      <dgm:prSet presAssocID="{27D9C24E-590D-4620-B0C2-598F5823547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8A51153-2728-4E88-829F-C807AB0C5CAB}" type="pres">
      <dgm:prSet presAssocID="{09D0626A-4D27-4BE9-8D5B-1063EE8D29B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A438BF-BD74-473A-B816-1CFEDAE3BCEB}" type="pres">
      <dgm:prSet presAssocID="{6C442113-24C2-4212-99D7-9F7ED0311B7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F8501CE-6B11-4914-BF19-7B8EDA21F629}" type="pres">
      <dgm:prSet presAssocID="{6C442113-24C2-4212-99D7-9F7ED0311B7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888AC66-34D7-47D1-A968-22EEA6279D6A}" type="pres">
      <dgm:prSet presAssocID="{431BF6CD-F821-4E14-96E4-425A10D1F88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D6969E-0B77-4ABB-B3B5-B67BE74C1BEC}" srcId="{13E0331D-6EAB-440F-8E10-B73E63A9C4D0}" destId="{09D0626A-4D27-4BE9-8D5B-1063EE8D29BC}" srcOrd="1" destOrd="0" parTransId="{39CC739F-9EA3-4C3A-9F3E-A91CC22F031F}" sibTransId="{6C442113-24C2-4212-99D7-9F7ED0311B7B}"/>
    <dgm:cxn modelId="{AB43B617-7932-4D30-8C27-80278C3B0CAE}" srcId="{13E0331D-6EAB-440F-8E10-B73E63A9C4D0}" destId="{9B95C67A-C333-409A-BA31-52D5E4C7A993}" srcOrd="0" destOrd="0" parTransId="{7909AF74-9E74-4C76-BBD2-C855587CDC96}" sibTransId="{27D9C24E-590D-4620-B0C2-598F5823547F}"/>
    <dgm:cxn modelId="{B35480F6-E1E4-418A-B756-662B0524CFB5}" srcId="{13E0331D-6EAB-440F-8E10-B73E63A9C4D0}" destId="{431BF6CD-F821-4E14-96E4-425A10D1F88E}" srcOrd="2" destOrd="0" parTransId="{A0198488-DFF5-4549-B038-4B3B22C59224}" sibTransId="{E6BA8F89-324B-4A38-9DD8-096F41721938}"/>
    <dgm:cxn modelId="{BDDDB54F-052E-4F4E-BE78-E7AEC5E4225B}" type="presOf" srcId="{27D9C24E-590D-4620-B0C2-598F5823547F}" destId="{61A28044-F0C6-43CF-93EE-FB942A1D2E29}" srcOrd="1" destOrd="0" presId="urn:microsoft.com/office/officeart/2005/8/layout/process1"/>
    <dgm:cxn modelId="{FF632F0A-4920-4AEC-8CBD-76876D24A35F}" type="presOf" srcId="{13E0331D-6EAB-440F-8E10-B73E63A9C4D0}" destId="{00C03B53-138D-4A1E-9ED4-C8F54A92DD58}" srcOrd="0" destOrd="0" presId="urn:microsoft.com/office/officeart/2005/8/layout/process1"/>
    <dgm:cxn modelId="{F7DB14E2-2542-4685-A690-CC675FD14240}" type="presOf" srcId="{27D9C24E-590D-4620-B0C2-598F5823547F}" destId="{190E3A67-0DDA-455D-9CF0-C5109DE79559}" srcOrd="0" destOrd="0" presId="urn:microsoft.com/office/officeart/2005/8/layout/process1"/>
    <dgm:cxn modelId="{200F6F8A-980A-47CF-87D7-AD7347D90460}" type="presOf" srcId="{09D0626A-4D27-4BE9-8D5B-1063EE8D29BC}" destId="{B8A51153-2728-4E88-829F-C807AB0C5CAB}" srcOrd="0" destOrd="0" presId="urn:microsoft.com/office/officeart/2005/8/layout/process1"/>
    <dgm:cxn modelId="{68398C3A-932D-45FB-BDDF-EBE8B182745A}" type="presOf" srcId="{6C442113-24C2-4212-99D7-9F7ED0311B7B}" destId="{2F8501CE-6B11-4914-BF19-7B8EDA21F629}" srcOrd="1" destOrd="0" presId="urn:microsoft.com/office/officeart/2005/8/layout/process1"/>
    <dgm:cxn modelId="{1A148D54-EBC2-4B4D-8BE9-7C219A7309A4}" type="presOf" srcId="{9B95C67A-C333-409A-BA31-52D5E4C7A993}" destId="{71EDD7AF-EA25-49CF-97F9-EEBE16797DC7}" srcOrd="0" destOrd="0" presId="urn:microsoft.com/office/officeart/2005/8/layout/process1"/>
    <dgm:cxn modelId="{4AC0A121-F0C6-4483-A47A-C29E55693FA8}" type="presOf" srcId="{6C442113-24C2-4212-99D7-9F7ED0311B7B}" destId="{B4A438BF-BD74-473A-B816-1CFEDAE3BCEB}" srcOrd="0" destOrd="0" presId="urn:microsoft.com/office/officeart/2005/8/layout/process1"/>
    <dgm:cxn modelId="{F886CF94-EBDF-4A77-AA15-4D7CA49E78DA}" type="presOf" srcId="{431BF6CD-F821-4E14-96E4-425A10D1F88E}" destId="{F888AC66-34D7-47D1-A968-22EEA6279D6A}" srcOrd="0" destOrd="0" presId="urn:microsoft.com/office/officeart/2005/8/layout/process1"/>
    <dgm:cxn modelId="{D06F8A90-5C43-459B-BFC7-0B56C082C219}" type="presParOf" srcId="{00C03B53-138D-4A1E-9ED4-C8F54A92DD58}" destId="{71EDD7AF-EA25-49CF-97F9-EEBE16797DC7}" srcOrd="0" destOrd="0" presId="urn:microsoft.com/office/officeart/2005/8/layout/process1"/>
    <dgm:cxn modelId="{3012A5D1-B191-4722-9668-2F4F475ED831}" type="presParOf" srcId="{00C03B53-138D-4A1E-9ED4-C8F54A92DD58}" destId="{190E3A67-0DDA-455D-9CF0-C5109DE79559}" srcOrd="1" destOrd="0" presId="urn:microsoft.com/office/officeart/2005/8/layout/process1"/>
    <dgm:cxn modelId="{BB662A20-3F0A-4C28-A5C1-AFCD772BE864}" type="presParOf" srcId="{190E3A67-0DDA-455D-9CF0-C5109DE79559}" destId="{61A28044-F0C6-43CF-93EE-FB942A1D2E29}" srcOrd="0" destOrd="0" presId="urn:microsoft.com/office/officeart/2005/8/layout/process1"/>
    <dgm:cxn modelId="{861BC200-36C8-480E-AD01-78599F415C32}" type="presParOf" srcId="{00C03B53-138D-4A1E-9ED4-C8F54A92DD58}" destId="{B8A51153-2728-4E88-829F-C807AB0C5CAB}" srcOrd="2" destOrd="0" presId="urn:microsoft.com/office/officeart/2005/8/layout/process1"/>
    <dgm:cxn modelId="{1EF1E4D7-C8EB-472E-8542-803F92A8A00C}" type="presParOf" srcId="{00C03B53-138D-4A1E-9ED4-C8F54A92DD58}" destId="{B4A438BF-BD74-473A-B816-1CFEDAE3BCEB}" srcOrd="3" destOrd="0" presId="urn:microsoft.com/office/officeart/2005/8/layout/process1"/>
    <dgm:cxn modelId="{C1671F9E-E59C-4E21-B8DF-F7189E9A93E0}" type="presParOf" srcId="{B4A438BF-BD74-473A-B816-1CFEDAE3BCEB}" destId="{2F8501CE-6B11-4914-BF19-7B8EDA21F629}" srcOrd="0" destOrd="0" presId="urn:microsoft.com/office/officeart/2005/8/layout/process1"/>
    <dgm:cxn modelId="{2591C7E5-22D0-4AE4-8890-10453F6ECBBF}" type="presParOf" srcId="{00C03B53-138D-4A1E-9ED4-C8F54A92DD58}" destId="{F888AC66-34D7-47D1-A968-22EEA6279D6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D7AF-EA25-49CF-97F9-EEBE16797DC7}">
      <dsp:nvSpPr>
        <dsp:cNvPr id="0" name=""/>
        <dsp:cNvSpPr/>
      </dsp:nvSpPr>
      <dsp:spPr>
        <a:xfrm>
          <a:off x="5357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中国</a:t>
          </a:r>
          <a:endParaRPr lang="en-US" sz="4000" kern="1200" dirty="0"/>
        </a:p>
      </dsp:txBody>
      <dsp:txXfrm>
        <a:off x="33499" y="258924"/>
        <a:ext cx="1545106" cy="904550"/>
      </dsp:txXfrm>
    </dsp:sp>
    <dsp:sp modelId="{190E3A67-0DDA-455D-9CF0-C5109DE79559}">
      <dsp:nvSpPr>
        <dsp:cNvPr id="0" name=""/>
        <dsp:cNvSpPr/>
      </dsp:nvSpPr>
      <dsp:spPr>
        <a:xfrm>
          <a:off x="1766887" y="5126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766887" y="592056"/>
        <a:ext cx="237646" cy="238286"/>
      </dsp:txXfrm>
    </dsp:sp>
    <dsp:sp modelId="{B8A51153-2728-4E88-829F-C807AB0C5CAB}">
      <dsp:nvSpPr>
        <dsp:cNvPr id="0" name=""/>
        <dsp:cNvSpPr/>
      </dsp:nvSpPr>
      <dsp:spPr>
        <a:xfrm>
          <a:off x="2247304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日本</a:t>
          </a:r>
          <a:endParaRPr lang="en-US" sz="4000" kern="1200" dirty="0"/>
        </a:p>
      </dsp:txBody>
      <dsp:txXfrm>
        <a:off x="2275446" y="258924"/>
        <a:ext cx="1545106" cy="904550"/>
      </dsp:txXfrm>
    </dsp:sp>
    <dsp:sp modelId="{B4A438BF-BD74-473A-B816-1CFEDAE3BCEB}">
      <dsp:nvSpPr>
        <dsp:cNvPr id="0" name=""/>
        <dsp:cNvSpPr/>
      </dsp:nvSpPr>
      <dsp:spPr>
        <a:xfrm>
          <a:off x="4008834" y="5126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008834" y="592056"/>
        <a:ext cx="237646" cy="238286"/>
      </dsp:txXfrm>
    </dsp:sp>
    <dsp:sp modelId="{F888AC66-34D7-47D1-A968-22EEA6279D6A}">
      <dsp:nvSpPr>
        <dsp:cNvPr id="0" name=""/>
        <dsp:cNvSpPr/>
      </dsp:nvSpPr>
      <dsp:spPr>
        <a:xfrm>
          <a:off x="4489251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韩国</a:t>
          </a:r>
          <a:endParaRPr lang="en-US" sz="4000" kern="1200" dirty="0"/>
        </a:p>
      </dsp:txBody>
      <dsp:txXfrm>
        <a:off x="4517393" y="258924"/>
        <a:ext cx="1545106" cy="9045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D7AF-EA25-49CF-97F9-EEBE16797DC7}">
      <dsp:nvSpPr>
        <dsp:cNvPr id="0" name=""/>
        <dsp:cNvSpPr/>
      </dsp:nvSpPr>
      <dsp:spPr>
        <a:xfrm>
          <a:off x="5357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美国</a:t>
          </a:r>
          <a:endParaRPr lang="en-US" sz="3300" kern="1200" dirty="0"/>
        </a:p>
      </dsp:txBody>
      <dsp:txXfrm>
        <a:off x="33499" y="258924"/>
        <a:ext cx="1545106" cy="904550"/>
      </dsp:txXfrm>
    </dsp:sp>
    <dsp:sp modelId="{190E3A67-0DDA-455D-9CF0-C5109DE79559}">
      <dsp:nvSpPr>
        <dsp:cNvPr id="0" name=""/>
        <dsp:cNvSpPr/>
      </dsp:nvSpPr>
      <dsp:spPr>
        <a:xfrm>
          <a:off x="1766887" y="5126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766887" y="592056"/>
        <a:ext cx="237646" cy="238286"/>
      </dsp:txXfrm>
    </dsp:sp>
    <dsp:sp modelId="{B8A51153-2728-4E88-829F-C807AB0C5CAB}">
      <dsp:nvSpPr>
        <dsp:cNvPr id="0" name=""/>
        <dsp:cNvSpPr/>
      </dsp:nvSpPr>
      <dsp:spPr>
        <a:xfrm>
          <a:off x="2247304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加拿大</a:t>
          </a:r>
          <a:endParaRPr lang="en-US" sz="3300" kern="1200" dirty="0"/>
        </a:p>
      </dsp:txBody>
      <dsp:txXfrm>
        <a:off x="2275446" y="258924"/>
        <a:ext cx="1545106" cy="904550"/>
      </dsp:txXfrm>
    </dsp:sp>
    <dsp:sp modelId="{B4A438BF-BD74-473A-B816-1CFEDAE3BCEB}">
      <dsp:nvSpPr>
        <dsp:cNvPr id="0" name=""/>
        <dsp:cNvSpPr/>
      </dsp:nvSpPr>
      <dsp:spPr>
        <a:xfrm>
          <a:off x="4008834" y="5126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008834" y="592056"/>
        <a:ext cx="237646" cy="238286"/>
      </dsp:txXfrm>
    </dsp:sp>
    <dsp:sp modelId="{F888AC66-34D7-47D1-A968-22EEA6279D6A}">
      <dsp:nvSpPr>
        <dsp:cNvPr id="0" name=""/>
        <dsp:cNvSpPr/>
      </dsp:nvSpPr>
      <dsp:spPr>
        <a:xfrm>
          <a:off x="4489251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墨西哥</a:t>
          </a:r>
          <a:endParaRPr lang="en-US" sz="3300" kern="1200" dirty="0"/>
        </a:p>
      </dsp:txBody>
      <dsp:txXfrm>
        <a:off x="4517393" y="258924"/>
        <a:ext cx="1545106" cy="9045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D7AF-EA25-49CF-97F9-EEBE16797DC7}">
      <dsp:nvSpPr>
        <dsp:cNvPr id="0" name=""/>
        <dsp:cNvSpPr/>
      </dsp:nvSpPr>
      <dsp:spPr>
        <a:xfrm>
          <a:off x="5357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小</a:t>
          </a:r>
          <a:endParaRPr lang="en-US" sz="4000" kern="1200" dirty="0"/>
        </a:p>
      </dsp:txBody>
      <dsp:txXfrm>
        <a:off x="33499" y="258924"/>
        <a:ext cx="1545106" cy="904550"/>
      </dsp:txXfrm>
    </dsp:sp>
    <dsp:sp modelId="{190E3A67-0DDA-455D-9CF0-C5109DE79559}">
      <dsp:nvSpPr>
        <dsp:cNvPr id="0" name=""/>
        <dsp:cNvSpPr/>
      </dsp:nvSpPr>
      <dsp:spPr>
        <a:xfrm>
          <a:off x="1766887" y="5126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766887" y="592056"/>
        <a:ext cx="237646" cy="238286"/>
      </dsp:txXfrm>
    </dsp:sp>
    <dsp:sp modelId="{B8A51153-2728-4E88-829F-C807AB0C5CAB}">
      <dsp:nvSpPr>
        <dsp:cNvPr id="0" name=""/>
        <dsp:cNvSpPr/>
      </dsp:nvSpPr>
      <dsp:spPr>
        <a:xfrm>
          <a:off x="2247304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大</a:t>
          </a:r>
          <a:endParaRPr lang="en-US" sz="4000" kern="1200" dirty="0"/>
        </a:p>
      </dsp:txBody>
      <dsp:txXfrm>
        <a:off x="2275446" y="258924"/>
        <a:ext cx="1545106" cy="904550"/>
      </dsp:txXfrm>
    </dsp:sp>
    <dsp:sp modelId="{B4A438BF-BD74-473A-B816-1CFEDAE3BCEB}">
      <dsp:nvSpPr>
        <dsp:cNvPr id="0" name=""/>
        <dsp:cNvSpPr/>
      </dsp:nvSpPr>
      <dsp:spPr>
        <a:xfrm>
          <a:off x="4008834" y="5126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008834" y="592056"/>
        <a:ext cx="237646" cy="238286"/>
      </dsp:txXfrm>
    </dsp:sp>
    <dsp:sp modelId="{F888AC66-34D7-47D1-A968-22EEA6279D6A}">
      <dsp:nvSpPr>
        <dsp:cNvPr id="0" name=""/>
        <dsp:cNvSpPr/>
      </dsp:nvSpPr>
      <dsp:spPr>
        <a:xfrm>
          <a:off x="4489251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美</a:t>
          </a:r>
          <a:endParaRPr lang="en-US" sz="4000" kern="1200" dirty="0"/>
        </a:p>
      </dsp:txBody>
      <dsp:txXfrm>
        <a:off x="4517393" y="258924"/>
        <a:ext cx="1545106" cy="9045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D7AF-EA25-49CF-97F9-EEBE16797DC7}">
      <dsp:nvSpPr>
        <dsp:cNvPr id="0" name=""/>
        <dsp:cNvSpPr/>
      </dsp:nvSpPr>
      <dsp:spPr>
        <a:xfrm>
          <a:off x="5357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小学</a:t>
          </a:r>
          <a:endParaRPr lang="en-US" sz="4000" kern="1200" dirty="0"/>
        </a:p>
      </dsp:txBody>
      <dsp:txXfrm>
        <a:off x="33499" y="258924"/>
        <a:ext cx="1545106" cy="904550"/>
      </dsp:txXfrm>
    </dsp:sp>
    <dsp:sp modelId="{190E3A67-0DDA-455D-9CF0-C5109DE79559}">
      <dsp:nvSpPr>
        <dsp:cNvPr id="0" name=""/>
        <dsp:cNvSpPr/>
      </dsp:nvSpPr>
      <dsp:spPr>
        <a:xfrm>
          <a:off x="1766887" y="5126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766887" y="592056"/>
        <a:ext cx="237646" cy="238286"/>
      </dsp:txXfrm>
    </dsp:sp>
    <dsp:sp modelId="{B8A51153-2728-4E88-829F-C807AB0C5CAB}">
      <dsp:nvSpPr>
        <dsp:cNvPr id="0" name=""/>
        <dsp:cNvSpPr/>
      </dsp:nvSpPr>
      <dsp:spPr>
        <a:xfrm>
          <a:off x="2247304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dirty="0" smtClean="0"/>
            <a:t>初中</a:t>
          </a:r>
          <a:endParaRPr lang="en-US" sz="4000" kern="1200" dirty="0"/>
        </a:p>
      </dsp:txBody>
      <dsp:txXfrm>
        <a:off x="2275446" y="258924"/>
        <a:ext cx="1545106" cy="904550"/>
      </dsp:txXfrm>
    </dsp:sp>
    <dsp:sp modelId="{B4A438BF-BD74-473A-B816-1CFEDAE3BCEB}">
      <dsp:nvSpPr>
        <dsp:cNvPr id="0" name=""/>
        <dsp:cNvSpPr/>
      </dsp:nvSpPr>
      <dsp:spPr>
        <a:xfrm>
          <a:off x="4008834" y="5126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008834" y="592056"/>
        <a:ext cx="237646" cy="238286"/>
      </dsp:txXfrm>
    </dsp:sp>
    <dsp:sp modelId="{F888AC66-34D7-47D1-A968-22EEA6279D6A}">
      <dsp:nvSpPr>
        <dsp:cNvPr id="0" name=""/>
        <dsp:cNvSpPr/>
      </dsp:nvSpPr>
      <dsp:spPr>
        <a:xfrm>
          <a:off x="4489251" y="230782"/>
          <a:ext cx="1601390" cy="960834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kern="1200" smtClean="0"/>
            <a:t>高中</a:t>
          </a:r>
          <a:endParaRPr lang="en-US" sz="4000" kern="1200" dirty="0"/>
        </a:p>
      </dsp:txBody>
      <dsp:txXfrm>
        <a:off x="4517393" y="258924"/>
        <a:ext cx="1545106" cy="904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41B22-027C-4E8E-9CB4-8ACF2BF7D8E4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5F9FF-22BD-46E0-8CD2-972B31CA3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34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57CA1-B6E9-4738-A3F5-218C7D1BEA5C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FD7EA-F3DF-4966-9823-FEA7FA8C26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33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7582A-62EC-4D04-8119-CF2E7459266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75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A41B3-60E5-412B-AFBE-7DD07DFBBDF0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3D43-55E0-442F-9B64-BB6FF6EE4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2.jpeg"/><Relationship Id="rId7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11.jpe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8757" y="3810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她叫小美，今年十三岁。</a:t>
            </a:r>
            <a:endParaRPr lang="zh-CN" altLang="en-US" dirty="0"/>
          </a:p>
          <a:p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她是中国人，她会说中文和英文。</a:t>
            </a:r>
            <a:endParaRPr lang="zh-CN" altLang="en-US" dirty="0"/>
          </a:p>
          <a:p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她在美国工作。 </a:t>
            </a:r>
            <a:endParaRPr lang="zh-CN" altLang="en-US" dirty="0"/>
          </a:p>
          <a:p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她家有四口人，妈妈，爸爸，一个哥哥和她。</a:t>
            </a:r>
            <a:endParaRPr lang="zh-CN" altLang="en-US" dirty="0"/>
          </a:p>
          <a:p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她的妈妈在一家小学工作。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" y="2667000"/>
            <a:ext cx="4572000" cy="38472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1</a:t>
            </a:r>
            <a:r>
              <a:rPr lang="en-US" dirty="0" smtClean="0">
                <a:latin typeface="Arial" panose="020B0604020202020204" pitchFamily="34" charset="0"/>
              </a:rPr>
              <a:t>.  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小明</a:t>
            </a:r>
            <a:r>
              <a:rPr lang="zh-CN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B.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小美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C.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小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</a:rPr>
              <a:t>亚</a:t>
            </a:r>
            <a:endParaRPr lang="zh-CN" altLang="en-US" dirty="0" smtClean="0"/>
          </a:p>
          <a:p>
            <a:endParaRPr lang="zh-CN" altLang="en-US" dirty="0" smtClean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r>
              <a:rPr lang="en-US" altLang="zh-CN" dirty="0" smtClean="0">
                <a:latin typeface="Arial" panose="020B0604020202020204" pitchFamily="34" charset="0"/>
              </a:rPr>
              <a:t>2  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13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岁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B. 15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岁</a:t>
            </a:r>
            <a:r>
              <a:rPr lang="zh-CN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C.9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</a:rPr>
              <a:t>岁</a:t>
            </a:r>
            <a:endParaRPr lang="zh-CN" altLang="en-US" dirty="0" smtClean="0"/>
          </a:p>
          <a:p>
            <a:endParaRPr lang="zh-CN" altLang="en-US" sz="2000" dirty="0" smtClean="0">
              <a:latin typeface="Arial" panose="020B0604020202020204" pitchFamily="34" charset="0"/>
            </a:endParaRPr>
          </a:p>
          <a:p>
            <a:r>
              <a:rPr lang="en-US" altLang="zh-CN" dirty="0" smtClean="0">
                <a:latin typeface="Arial" panose="020B0604020202020204" pitchFamily="34" charset="0"/>
              </a:rPr>
              <a:t>3  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Chinese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B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American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Australian</a:t>
            </a:r>
            <a:endParaRPr lang="en-US" dirty="0" smtClean="0"/>
          </a:p>
          <a:p>
            <a:endParaRPr lang="en-US" sz="2000" dirty="0" smtClean="0"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</a:rPr>
              <a:t>4  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Chinese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B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English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both</a:t>
            </a:r>
            <a:endParaRPr lang="en-US" dirty="0" smtClean="0"/>
          </a:p>
          <a:p>
            <a:endParaRPr lang="en-US" sz="2000" dirty="0" smtClean="0"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</a:rPr>
              <a:t>5  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China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B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America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Canada</a:t>
            </a:r>
            <a:endParaRPr lang="en-US" dirty="0" smtClean="0"/>
          </a:p>
          <a:p>
            <a:endParaRPr lang="en-US" sz="2000" dirty="0" smtClean="0"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</a:rPr>
              <a:t>6  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5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B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3    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C.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endParaRPr lang="en-US" dirty="0" smtClean="0"/>
          </a:p>
          <a:p>
            <a:endParaRPr lang="en-US" sz="2000" dirty="0" smtClean="0"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</a:rPr>
              <a:t>7  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ES    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B.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MS    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C. HS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0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Name: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162800" y="0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Name: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553243" y="3810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她叫小美，今年十三岁。</a:t>
            </a:r>
            <a:endParaRPr lang="zh-CN" altLang="en-US" dirty="0"/>
          </a:p>
          <a:p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她是中国人，她会说中文和英文。</a:t>
            </a:r>
            <a:endParaRPr lang="zh-CN" altLang="en-US" dirty="0"/>
          </a:p>
          <a:p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她在美国工作。 </a:t>
            </a:r>
            <a:endParaRPr lang="zh-CN" altLang="en-US" dirty="0"/>
          </a:p>
          <a:p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她家有四口人，妈妈，爸爸，一个哥哥和她。</a:t>
            </a:r>
            <a:endParaRPr lang="zh-CN" altLang="en-US" dirty="0"/>
          </a:p>
          <a:p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她的妈妈在一家小学工作。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876800" y="2635348"/>
            <a:ext cx="4572000" cy="38472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1</a:t>
            </a:r>
            <a:r>
              <a:rPr lang="en-US" dirty="0" smtClean="0">
                <a:latin typeface="Arial" panose="020B0604020202020204" pitchFamily="34" charset="0"/>
              </a:rPr>
              <a:t>.  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小明</a:t>
            </a:r>
            <a:r>
              <a:rPr lang="zh-CN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B.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小美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C.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小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</a:rPr>
              <a:t>亚</a:t>
            </a:r>
            <a:endParaRPr lang="zh-CN" altLang="en-US" dirty="0" smtClean="0"/>
          </a:p>
          <a:p>
            <a:endParaRPr lang="zh-CN" altLang="en-US" dirty="0" smtClean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r>
              <a:rPr lang="en-US" altLang="zh-CN" dirty="0" smtClean="0">
                <a:latin typeface="Arial" panose="020B0604020202020204" pitchFamily="34" charset="0"/>
              </a:rPr>
              <a:t>2  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13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岁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B. 15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岁</a:t>
            </a:r>
            <a:r>
              <a:rPr lang="zh-CN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C.9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</a:rPr>
              <a:t>岁</a:t>
            </a:r>
            <a:endParaRPr lang="zh-CN" altLang="en-US" dirty="0" smtClean="0"/>
          </a:p>
          <a:p>
            <a:endParaRPr lang="zh-CN" altLang="en-US" sz="2000" dirty="0" smtClean="0">
              <a:latin typeface="Arial" panose="020B0604020202020204" pitchFamily="34" charset="0"/>
            </a:endParaRPr>
          </a:p>
          <a:p>
            <a:r>
              <a:rPr lang="en-US" altLang="zh-CN" dirty="0" smtClean="0">
                <a:latin typeface="Arial" panose="020B0604020202020204" pitchFamily="34" charset="0"/>
              </a:rPr>
              <a:t>3  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Chinese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B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American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Australian</a:t>
            </a:r>
            <a:endParaRPr lang="en-US" dirty="0" smtClean="0"/>
          </a:p>
          <a:p>
            <a:endParaRPr lang="en-US" sz="2000" dirty="0" smtClean="0"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</a:rPr>
              <a:t>4  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Chinese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B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English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both</a:t>
            </a:r>
            <a:endParaRPr lang="en-US" dirty="0" smtClean="0"/>
          </a:p>
          <a:p>
            <a:endParaRPr lang="en-US" sz="2000" dirty="0" smtClean="0"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</a:rPr>
              <a:t>5  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China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B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America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Canada</a:t>
            </a:r>
            <a:endParaRPr lang="en-US" dirty="0" smtClean="0"/>
          </a:p>
          <a:p>
            <a:endParaRPr lang="en-US" sz="2000" dirty="0" smtClean="0"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</a:rPr>
              <a:t>6  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5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B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3    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C.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endParaRPr lang="en-US" dirty="0" smtClean="0"/>
          </a:p>
          <a:p>
            <a:endParaRPr lang="en-US" sz="2000" dirty="0" smtClean="0"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</a:rPr>
              <a:t>7  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ES    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B.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MS    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C. HS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763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522" y="509805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562" y="2594149"/>
            <a:ext cx="909125" cy="100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6701754" y="2323418"/>
            <a:ext cx="1202145" cy="9144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818" y="4647831"/>
            <a:ext cx="909125" cy="100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Oval Callout 21"/>
          <p:cNvSpPr/>
          <p:nvPr/>
        </p:nvSpPr>
        <p:spPr>
          <a:xfrm>
            <a:off x="6465007" y="4633543"/>
            <a:ext cx="1676399" cy="9144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zh-CN" sz="1200" dirty="0"/>
          </a:p>
        </p:txBody>
      </p:sp>
      <p:pic>
        <p:nvPicPr>
          <p:cNvPr id="1032" name="Picture 8" descr="http://s3-ap-southeast-2.amazonaws.com/wc-prod-pim/JPEG_1000x1000/JA108F_deskmate_yk_d_mate_merit_stamp_verygood_rd_r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932" y="5372273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val Callout 23"/>
          <p:cNvSpPr/>
          <p:nvPr/>
        </p:nvSpPr>
        <p:spPr>
          <a:xfrm>
            <a:off x="3744586" y="4692287"/>
            <a:ext cx="1676399" cy="9144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zh-CN" sz="1200" dirty="0"/>
          </a:p>
        </p:txBody>
      </p:sp>
      <p:sp>
        <p:nvSpPr>
          <p:cNvPr id="26" name="Oval Callout 25"/>
          <p:cNvSpPr/>
          <p:nvPr/>
        </p:nvSpPr>
        <p:spPr>
          <a:xfrm>
            <a:off x="3496343" y="204002"/>
            <a:ext cx="1354996" cy="582932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483240" y="1143001"/>
            <a:ext cx="488560" cy="450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613802" y="1170557"/>
            <a:ext cx="361606" cy="422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0" y="11858"/>
            <a:ext cx="24832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Class Assignment:</a:t>
            </a:r>
          </a:p>
          <a:p>
            <a:endParaRPr lang="en-US" altLang="zh-CN" dirty="0"/>
          </a:p>
          <a:p>
            <a:r>
              <a:rPr lang="zh-CN" altLang="en-US" dirty="0" smtClean="0"/>
              <a:t>姓名</a:t>
            </a:r>
            <a:r>
              <a:rPr lang="en-US" altLang="zh-CN" dirty="0" smtClean="0"/>
              <a:t>:</a:t>
            </a:r>
          </a:p>
          <a:p>
            <a:r>
              <a:rPr lang="zh-CN" altLang="en-US" dirty="0"/>
              <a:t>日</a:t>
            </a:r>
            <a:r>
              <a:rPr lang="zh-CN" altLang="en-US" dirty="0" smtClean="0"/>
              <a:t>期：</a:t>
            </a:r>
            <a:endParaRPr lang="en-US" altLang="zh-CN" dirty="0" smtClean="0"/>
          </a:p>
          <a:p>
            <a:endParaRPr lang="en-US" dirty="0"/>
          </a:p>
        </p:txBody>
      </p:sp>
      <p:pic>
        <p:nvPicPr>
          <p:cNvPr id="33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160" y="534645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Oval Callout 33"/>
          <p:cNvSpPr/>
          <p:nvPr/>
        </p:nvSpPr>
        <p:spPr>
          <a:xfrm>
            <a:off x="6039491" y="32325"/>
            <a:ext cx="2096441" cy="591688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pic>
        <p:nvPicPr>
          <p:cNvPr id="35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551971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https://upload.wikimedia.org/wikipedia/commons/thumb/f/fa/Flag_of_the_People's_Republic_of_China.svg/2000px-Flag_of_the_People's_Republic_of_China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755" y="2711202"/>
            <a:ext cx="1250690" cy="833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417" y="4686991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2" descr="data:image/jpeg;base64,/9j/4AAQSkZJRgABAQAAAQABAAD/2wCEAAkGBxQSEhUQERQWFhUWGR0VFhgVGBQUFxcYGhsWHhYUIBYZHCgkJB8oHBgWIT0tJjUtLy46FyAzRDM4NygzLjcBCgoKBQUFDgUFDisZExkrKysrKysrKysrKysrKysrKysrKysrKysrKysrKysrKysrKysrKysrKysrKysrKysrK//AABEIAGAAYAMBIgACEQEDEQH/xAAbAAADAQEBAQEAAAAAAAAAAAAABAUDAgEGB//EAEAQAAIBAwIDBAYEDAcBAAAAAAECAwAEERIhBRMxBiJBYSMyUXGBkTNSg5IUJEJDYmNygqGis8EVNHSTscLSFv/EABQBAQAAAAAAAAAAAAAAAAAAAAD/xAAUEQEAAAAAAAAAAAAAAAAAAAAA/9oADAMBAAIRAxEAPwD9i4xeNHH6MAyOwjjB6a26E+QGWPktJvwR1XXFNJzxvrkdmRz9Vo86dJ/RAIztWnEDqu7aPwCzTfFREg/rGsu09kvKkulUCeGNnjkGzdwFghP1TjBHTc0FHhV6JollAKk7MpwSjA4dCR4hgR8Kbr5yz4okU08WJHLMsyKiFjpkQZORsO8rdSKcN9dN9HaqB+unEZ+UaSUFepnEuIMrrBAoaZhq72dEaZxzHxvjOQB1Yg9ACRmL66XeS1Uj9TOJD92RI6VigmWHIBW4uXBkYANyQR06Y7iDSPAnfxoNL03FshuGm5yoNUyGNU7g9dk07ggZOCWzjHjmrinO4pJoEhgdSWKKrFi7M5IwS2WY++uezykWtuG9YQxg+/Quf40FCiiigKKKKCRKdV/Hj83byavtZINH9F6r1Jtv89P/AKeD+peZ/tVagKKicZ7V2trPBazyaZbg4jXDHOSAMkDAyTjerdAV5ikuL8WhtYzNcyLHGCAWY4GT0FNW8yuquhDKwDKRuCDuCKCd2oXVayJnAkAiJ9iyMqMfusaqipfaQ+hC/WkiX5yp/bNVKAoopfiF2sMbzP6qKWONzgeAHiT0oOri5SMapHVBnGWIUZ9mTWuaj8N4QG9PdIrzuO9qw4iB/MpkeqOhIxqIyax4REkdzLDbbQKg1oPo45ie6qDoCUyWUbDubbmg34j6K5guOisGt397lTE33lZftarmsru2WVGjkAZGGlgfEGpUd3Jbdy4DSRj1Z1BZgPZIgGQR9YZB6nHiHN3aQTXEbzQxSvEx5MgKu0Z8wdwcjzG3hXvaftZa8PCG7l5fMJCDDMTjGo4A6DUPnTdoY5mE8ciOg9Xl6Tk+JLjr7tvj4KcX4YboKssMeI21rzNMgZge6o2OFPicZ8jQHaLh1rfWmm4XmwMFkGDp26qwbIxsevnT/CY9MaosaxxqAsaqwbCgYHQYHwJrsKZEIZTHnYYI1DzyMipEHFE3is1imn6SNHhYVb6zuM+/SMt4edAzevzbqKBekXp5fLOVhQ+862+z86sUjwuw5KkFi7sdcjkYLucZOPAYAAHgABT1AVK42NTW8Xg8oZvdGrOP5lWqtSuJj8YtW/TdfnG5z/KPnQe8elbSkKMVaZxHqXYquCzkHwOlWwfDNO2lqkSCONQqrsFUYApLiTDn2o8dbt8BE4J+bD51UoCpfHZ2CrDE2mSY8tWHVBgmSQeaqCR54qpUixXmXUs56RD8Hj8ujTMPeeWv2VB6OzdrhcQICoCqyjQ4A6DWuG/jXp7PxfWm/wB+f/3VWigkt2ct22kj5gHhM8kw+7IxFdP2ctGGDa25HnFHt/LVSigk/wCAov0Lyw+zluSo+zfK/wAK5E11D9Iq3CfWiHLlHviYlW96kfs1YooELbjEMiNIJFAT6TUdBj2z31bBXb24pSwzcTC6IIiRSkAIIL6sa5ip6AhVVc741H8oU7e8MgkZZpY42aPdWdQSuN+p8ARnyxmkJeIvcjRZnCn1rgjuKP1YI77ew+qOu+MEO7X0128v5ECmBD7Xcq0x+GiJffrqzS9jaJFGsUYwqjA3JPmSTuSTuSeuaYoPGYAEnoNzUrsqD+CxORhpF5zftSkuR8NWPhWnaVytncsOohkI94RqdtYwqKo6BQB7gBQa0UUUBRRRQL314kKGSRsKPeSSTgKANyScAAbnNLWVzPI2WiEUWNtbZlY+HcUYUfEnyFYcRGby1DerpmK+zmjlaPjyzPj41YoPCM7VK7Jk/gduD1WNUPvQaf8ArVapfZs+hx7JJR8pZKCpRXDSAHB9hPwGM/8ANdBs7igwv7bmxSRHo6Mh/eBH96V4BeiS2hckajEjMM7gkYIP7wYfA1Sr5ifhdxE83JCyxygFAX5bQuHkfqQQylnz4EYxg52Cnf8AEJOaLe3VGk065GckJGpJCZC7lmIbA29VjnoD3w3iDOzQzII5UAYhW1qytkB1YgEjIIIIBHxBPvCLFowzysGlkbXIVBCg4ACKDvpAAG/mfGluNtypYbohtEYkjkKgtpRwpyQN8ao0oLFJ3vFYomCO3fI1BFDO5A6toUE48+lRf/pA4gEH4xMVy6QkMgJTo8gyqDUR132OAelVOG8NMUbZYGeTLSSAdXIOMAn1V6AeAFBOvLk33o7U4VHBa4II5bod0RDglxuDnZc4Od1r6MnG5r5bs3G1rGEe2dWChTylWVWx1fm+uxJyctjr0qlc8RdlKJbTEsCN+XGBkeJZqDPi/EFERn1ERhHYsSyAYx3849metJ8NtJY7YM2Udw0pBcgozl3ZNPie9j4Uo/Zu5lC85kCqBphR3Khwc6mcga98bYAHntVn/C3J72DiQNq1NkjveHgRkdKDkodenUQ2nujUxx0zlvPS21Mfg0uMdWyO9rOD5acUoODyHOSM7DIZsthgWbJ6bbVvFZ+nKqW5a4cg5wX3wAT19t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800" y="3086576"/>
            <a:ext cx="302484" cy="302484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55" y="4805769"/>
            <a:ext cx="742174" cy="742174"/>
          </a:xfrm>
          <a:prstGeom prst="rect">
            <a:avLst/>
          </a:prstGeom>
        </p:spPr>
      </p:pic>
      <p:sp>
        <p:nvSpPr>
          <p:cNvPr id="43" name="Oval Callout 42"/>
          <p:cNvSpPr/>
          <p:nvPr/>
        </p:nvSpPr>
        <p:spPr>
          <a:xfrm>
            <a:off x="835080" y="2130770"/>
            <a:ext cx="1354996" cy="582932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685800" y="914400"/>
            <a:ext cx="15244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12533" y="1295400"/>
            <a:ext cx="15244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30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522" y="509805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562" y="2594149"/>
            <a:ext cx="909125" cy="100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6701754" y="2323418"/>
            <a:ext cx="1202145" cy="9144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818" y="4647831"/>
            <a:ext cx="909125" cy="100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Oval Callout 21"/>
          <p:cNvSpPr/>
          <p:nvPr/>
        </p:nvSpPr>
        <p:spPr>
          <a:xfrm>
            <a:off x="6465007" y="4633543"/>
            <a:ext cx="1676399" cy="9144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zh-CN" sz="1200" dirty="0"/>
          </a:p>
        </p:txBody>
      </p:sp>
      <p:pic>
        <p:nvPicPr>
          <p:cNvPr id="1032" name="Picture 8" descr="http://s3-ap-southeast-2.amazonaws.com/wc-prod-pim/JPEG_1000x1000/JA108F_deskmate_yk_d_mate_merit_stamp_verygood_rd_r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932" y="5372273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val Callout 23"/>
          <p:cNvSpPr/>
          <p:nvPr/>
        </p:nvSpPr>
        <p:spPr>
          <a:xfrm>
            <a:off x="3744586" y="4692287"/>
            <a:ext cx="1676399" cy="9144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zh-CN" sz="1200" dirty="0"/>
          </a:p>
        </p:txBody>
      </p:sp>
      <p:sp>
        <p:nvSpPr>
          <p:cNvPr id="26" name="Oval Callout 25"/>
          <p:cNvSpPr/>
          <p:nvPr/>
        </p:nvSpPr>
        <p:spPr>
          <a:xfrm>
            <a:off x="3496343" y="204002"/>
            <a:ext cx="1354996" cy="582932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629077" y="1143001"/>
            <a:ext cx="342723" cy="450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613802" y="1170557"/>
            <a:ext cx="361606" cy="422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160" y="534645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Oval Callout 33"/>
          <p:cNvSpPr/>
          <p:nvPr/>
        </p:nvSpPr>
        <p:spPr>
          <a:xfrm>
            <a:off x="6039491" y="32325"/>
            <a:ext cx="2096441" cy="591688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pic>
        <p:nvPicPr>
          <p:cNvPr id="35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551971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417" y="4686991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2" descr="data:image/jpeg;base64,/9j/4AAQSkZJRgABAQAAAQABAAD/2wCEAAkGBxQSEhUQERQWFhUWGR0VFhgVGBQUFxcYGhsWHhYUIBYZHCgkJB8oHBgWIT0tJjUtLy46FyAzRDM4NygzLjcBCgoKBQUFDgUFDisZExkrKysrKysrKysrKysrKysrKysrKysrKysrKysrKysrKysrKysrKysrKysrKysrKysrK//AABEIAGAAYAMBIgACEQEDEQH/xAAbAAADAQEBAQEAAAAAAAAAAAAABAUDAgEGB//EAEAQAAIBAwIDBAYEDAcBAAAAAAECAwAEERIhBRMxBiJBYSMyUXGBkTNSg5IUJEJDYmNygqGis8EVNHSTscLSFv/EABQBAQAAAAAAAAAAAAAAAAAAAAD/xAAUEQEAAAAAAAAAAAAAAAAAAAAA/9oADAMBAAIRAxEAPwD9i4xeNHH6MAyOwjjB6a26E+QGWPktJvwR1XXFNJzxvrkdmRz9Vo86dJ/RAIztWnEDqu7aPwCzTfFREg/rGsu09kvKkulUCeGNnjkGzdwFghP1TjBHTc0FHhV6JollAKk7MpwSjA4dCR4hgR8Kbr5yz4okU08WJHLMsyKiFjpkQZORsO8rdSKcN9dN9HaqB+unEZ+UaSUFepnEuIMrrBAoaZhq72dEaZxzHxvjOQB1Yg9ACRmL66XeS1Uj9TOJD92RI6VigmWHIBW4uXBkYANyQR06Y7iDSPAnfxoNL03FshuGm5yoNUyGNU7g9dk07ggZOCWzjHjmrinO4pJoEhgdSWKKrFi7M5IwS2WY++uezykWtuG9YQxg+/Quf40FCiiigKKKKCRKdV/Hj83byavtZINH9F6r1Jtv89P/AKeD+peZ/tVagKKicZ7V2trPBazyaZbg4jXDHOSAMkDAyTjerdAV5ikuL8WhtYzNcyLHGCAWY4GT0FNW8yuquhDKwDKRuCDuCKCd2oXVayJnAkAiJ9iyMqMfusaqipfaQ+hC/WkiX5yp/bNVKAoopfiF2sMbzP6qKWONzgeAHiT0oOri5SMapHVBnGWIUZ9mTWuaj8N4QG9PdIrzuO9qw4iB/MpkeqOhIxqIyax4REkdzLDbbQKg1oPo45ie6qDoCUyWUbDubbmg34j6K5guOisGt397lTE33lZftarmsru2WVGjkAZGGlgfEGpUd3Jbdy4DSRj1Z1BZgPZIgGQR9YZB6nHiHN3aQTXEbzQxSvEx5MgKu0Z8wdwcjzG3hXvaftZa8PCG7l5fMJCDDMTjGo4A6DUPnTdoY5mE8ciOg9Xl6Tk+JLjr7tvj4KcX4YboKssMeI21rzNMgZge6o2OFPicZ8jQHaLh1rfWmm4XmwMFkGDp26qwbIxsevnT/CY9MaosaxxqAsaqwbCgYHQYHwJrsKZEIZTHnYYI1DzyMipEHFE3is1imn6SNHhYVb6zuM+/SMt4edAzevzbqKBekXp5fLOVhQ+862+z86sUjwuw5KkFi7sdcjkYLucZOPAYAAHgABT1AVK42NTW8Xg8oZvdGrOP5lWqtSuJj8YtW/TdfnG5z/KPnQe8elbSkKMVaZxHqXYquCzkHwOlWwfDNO2lqkSCONQqrsFUYApLiTDn2o8dbt8BE4J+bD51UoCpfHZ2CrDE2mSY8tWHVBgmSQeaqCR54qpUixXmXUs56RD8Hj8ujTMPeeWv2VB6OzdrhcQICoCqyjQ4A6DWuG/jXp7PxfWm/wB+f/3VWigkt2ct22kj5gHhM8kw+7IxFdP2ctGGDa25HnFHt/LVSigk/wCAov0Lyw+zluSo+zfK/wAK5E11D9Iq3CfWiHLlHviYlW96kfs1YooELbjEMiNIJFAT6TUdBj2z31bBXb24pSwzcTC6IIiRSkAIIL6sa5ip6AhVVc741H8oU7e8MgkZZpY42aPdWdQSuN+p8ARnyxmkJeIvcjRZnCn1rgjuKP1YI77ew+qOu+MEO7X0128v5ECmBD7Xcq0x+GiJffrqzS9jaJFGsUYwqjA3JPmSTuSTuSeuaYoPGYAEnoNzUrsqD+CxORhpF5zftSkuR8NWPhWnaVytncsOohkI94RqdtYwqKo6BQB7gBQa0UUUBRRRQL314kKGSRsKPeSSTgKANyScAAbnNLWVzPI2WiEUWNtbZlY+HcUYUfEnyFYcRGby1DerpmK+zmjlaPjyzPj41YoPCM7VK7Jk/gduD1WNUPvQaf8ArVapfZs+hx7JJR8pZKCpRXDSAHB9hPwGM/8ANdBs7igwv7bmxSRHo6Mh/eBH96V4BeiS2hckajEjMM7gkYIP7wYfA1Sr5ifhdxE83JCyxygFAX5bQuHkfqQQylnz4EYxg52Cnf8AEJOaLe3VGk065GckJGpJCZC7lmIbA29VjnoD3w3iDOzQzII5UAYhW1qytkB1YgEjIIIIBHxBPvCLFowzysGlkbXIVBCg4ACKDvpAAG/mfGluNtypYbohtEYkjkKgtpRwpyQN8ao0oLFJ3vFYomCO3fI1BFDO5A6toUE48+lRf/pA4gEH4xMVy6QkMgJTo8gyqDUR132OAelVOG8NMUbZYGeTLSSAdXIOMAn1V6AeAFBOvLk33o7U4VHBa4II5bod0RDglxuDnZc4Od1r6MnG5r5bs3G1rGEe2dWChTylWVWx1fm+uxJyctjr0qlc8RdlKJbTEsCN+XGBkeJZqDPi/EFERn1ERhHYsSyAYx3849metJ8NtJY7YM2Udw0pBcgozl3ZNPie9j4Uo/Zu5lC85kCqBphR3Khwc6mcga98bYAHntVn/C3J72DiQNq1NkjveHgRkdKDkodenUQ2nujUxx0zlvPS21Mfg0uMdWyO9rOD5acUoODyHOSM7DIZsthgWbJ6bbVvFZ+nKqW5a4cg5wX3wAT19t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https://upload.wikimedia.org/wikipedia/commons/thumb/1/1a/US_flag_48_stars.svg/220px-US_flag_48_stars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205" y="2797415"/>
            <a:ext cx="1062392" cy="589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data:image/png;base64,iVBORw0KGgoAAAANSUhEUgAAAL8AAAEHCAMAAADI2meYAAABqlBMVEX//////9UA/wAAAAD//9f//9n/AAD//9z//93//9///+HVgADZ2bX8/NL09Mz5+dDu7sfn58HCwqLy8vLg4Lu7u5ykpImxsZTIyKd5eWWRkXmenoTV1bLQ0NBOTkHPz61RUVIA7wA8PDDq6upycl+0tJYAhACIiHJ8fGdjY1PFxcXZ2dlSUkQA1ACcnJwXFxMAxgAA4QAAVQAAvAAAoQAAeAAjIx0AkACvr7AArAAA2AAwMCgALQAAXQBdXU4A9gAARwAAswB0dHaWlpbWztY4OC8AQAAAywC7u7sdHRgAfAATExdMTE+bm5viAAAoKB+6AAAAbQAAEwBfX2E0NDUAIQA9JAAZABl8AAAnJylaAADpAABDAAApAAAAlwASAA97e3wAHAAAOAAPDwBDMThFPTo0EisiACI1LTVWUEhILDxmVmZ6cWaqoI6UipQdHSNSQ1I1TjpkUFNMVU3AcABYJgAwPj08DQB4PQC1taknJxNBJwAaAAAaEACrYQBsQQCMVAAUJCYfPTOGknqiAABgdGEqACoAKiOFAAAqGQAAFBGIfIhRAAAvISdNsVjSAAAgAElEQVR4nNV9i3tTR5Yn0qlK1VXr/X4Y2ZZlJNnCwmBsg0GAPQ52cDDEzqRJOqCGkM6DNJnMzE7vbk+6ZyYz6ene/Z/3VN1X3fcVfmVPvnzYsnT1q6rzrlOnLl16ZyrtvKnV+9uld3/CRdLyUbvMKeWHcNFI3oU2j6HMSSKRoLOwd9FgpqadR8OKRC8GsPvoouFMR8s7sF/XaMIgWofNi4Y0BS0fwThNLfRIbPftRYOKTUtvoZfWSEIlXIDLF40rHu0A9DLMgZ7mxQL8/yABCxNoVyhLJAixR8AbNZoghV++Clo5gl6W0wTlWjqdNkdAF4GLUQx+2QuwPEHGyYqpT1TbI0DK6vhzUCD6v7/cBRDgB2XGxDyXd0EnHT/vNri+DhVYuGicvrR0hOCLXJdZ1jLQw5Ymfke+z1hycHDRUL2EhgoaVc4MZY9wTarIl7R2i5mCnIHti4brpNImQKdImG2p7Olvm8Kbsv5IEr8oESjh1NfymmpmE4mRiT9L9CmvKH/H1fnlWLElgGKKOs0smTHhF6jO8iNNNWSpGhwdPYPj46Ojo8ne5kXK82XoZpxTL9hn7IBPysr0U56rteGw12y2mkiN0atXAAdHmxcU2hw3NDf6RCJrwJ/VZVYb7HNjYXh2sQ37rYLGqE6Mc14utzoAby9iCEuQ88InaR1+TUdtTT/LzA4B+jMac7EbwUUpdnEZzt273u4xL/5EQsIvGpPOB/viTSxRRWtQT2hcK2c5cX9EDGEAsLN8rvih5mF+uQDjdjVn2oIyFNEZSjTRsZjhXJvpb+E40j6fozxTHMPx0vnBX4a8ZyIlZsZtgT3cpwmthsY5j/Zt0RRt/w9Slu2d4wg29/1AOBHVochIFzoYy2hpyy7Aut/CyaHjCI7OSaUetHkk/q11SjtQ1QjNDXST3O1K8QgYAEpKrg0r54O/o+KnTPMMB6e/mmoLWeZFBN2pzjBB+SoMfCVfJ20Rnp0D/JJTfFsDaGfdSNqQWBTwNYRfpdyw1ISxbgh+VLXw7Ox5qISIrK/kUjKLLtVehioTU80HUCUOxGHw8YO5Lpy5KnXgl0Z33WWN2fo+qp48ITP7JBywh3gNds4Y/ybUremmVWlynULJargg0EepyEcKuncAxbMewKaixWlN4Hd6EyQP+6wAs76q/hcwABU/+viwPuOcft6GtNbYmpJxzm8Am6CoG5IvME+2rccTYEaOlFEfZy9qAGcpxCsdVVxFpodmbYjIPSOGsZaeN6GJ6nCxNvUAWmeZrXCar4RUl7YEa11IE9Y6ZPpM7tbR12cs0Or6E+senx3+OTd+2mrnrZ/rMNASbKsv8Gv9ItfSFYy6Khmv7xxGOTg6P/wJassqEdoI2WcRZ5w1y6nKq+PJ3t7RAQxmptGluKRn5o568duE3CPc/pYQcZIu0FfHhiQu70A11gCIcJRIgjfPTARC8KPl6qFw8+FQvIUSdeNlLo5FYKlys9/vp1kiBWclAsH4cdVlutlM/Dh4YKkf7XXnmlb+Tk/mHW0bhJE+TLaXTkOvhsx/R2au6KK0ENorZ2AOUfhJ3YpzgAozWJ8tNvo69XqVZr+Hfzh5sB+InzdgIBKGfCzYh7VcKmQ7SomyRq+abvW2BP4ZgjqoziizSUtpKYwgjk+acAnCz2aFK8eE9sFvRyZyfdF2pEeBdoJgOJQeYtDPEmy4a30RurHF6qBVIIwMTqpZA/DTNGyXRITOWiJtS6sT1+eO8n4f8yHCxtBhRgpDPprWu9CtE/lbqn1CFvLHT8ujR6VLy9DgVE4/77hlbTvj87GAhRiCeOSoK79Jq+9DL2e6WaTw4qT4fZKHpLD/SPDLBPIdoWhI3tzxurw5N5GJ50j5VSZjUUw9awrPnPCuQK/88YR57Dlwh7siu995pLP7MxiKZaZFY79lItWJcIjDQnfPAkCdioxkkdL8IRQdE8aGJ3Ov57xZKJrtmJNyMJQwaUvPhRwb+nBy6XJ1CieONUWgn4EWzwOUnQNn45NJsBc/Kx8aHvvysZFgYINNFT7Ape244iuIzIrV4sNmATruTD0y14nw7xjbKxaJNKFuaSdQM5aaHwr8K7ZB2gzxmgzM6r43FfhZF6BDPItdOVl4swlOTki1QFf1y8edvLnUOn57+gGjggj45frsjFU5QVtUIm174OPanEyAlxz5BkLbBvxNqJlOPiFsuCm2aWwaRE4/LTdhK49iqw9A/I+87zfqk8XHJVCSaBxdNilOpaNXlpxlKnWttelgn5FXZznR83Kz9z+3J5DOWm4qH0DZT+YzJ8yTHhxaq0y7um7EQQ3U7bxia/egZOhOCM/bSmLprZWSvri0adg5jIJbvovGxydLk+4YCohw9HhGyzr8Zkr9CkK1+v86OrLhh3MPb1pFipMu0Xd3yAw0Ur7vplW3azUdLUsBILzQAJMToemxyUSz3OFROdx08abNEAvAOpLXWAcC1gwV6Mlis9ddrqOfM55zNPCbKUr0cKSZs4F41YnwtFV+fjbbErkXWoTZoM2OmRNGAUuQF+j3zYKAlVcBupGnG4fGdrA+okylmHdte6Pr5LCnK9Wq0J0c/PZodcrBhyfCf2lbhHa2EfHXchIb44W0lb4qVCuFRKFWzDkmlg9KlxZWNk2dvtkuo31hfd1K+q1XIrF+0th4YUGRoM1hmHSqCGg2LYdQUTJypD4RdXPIjMbTtvI4/1TmrxM8X/BhIj441X0ameyJJN09wBhkplrMZOxBsYEOHwytvrmVqFFa0yPpnozE3IR/PcXkygLEQc/zoixObLDiEGar9rRq8KHl40n8h1ohkQLhLtGiv+NB8qeZ3dqEyLwO6tLu5//yh3/5739clHVmhBXNpC6ZtY2cBPUhWnd8URg82hGvDr0LkDvNit6dsfoFlIl0rbFfR3WfmZb/xz//068E/dMf/q2VE14SIXXdo0Bl7sR/gNyPIZdYn4z+snc+eOcUi7l2VNeM1zDaa1RmUhrnqXq1IivQC5/r6CX9Abpl8QFj0VjDxi81msi856HK7KF5N+1Z7xSr6XYUO8l6Myw1bnT1PetqXvyFFOBPf/7RHsCv/owWzVoyVJSWmRZPuwwykZUnNv6KRz1gZHl6ZTcKflIvUFZppBjTtKxmVkPo5QN/co4g451/6YtsNxnGLR2WCJt/XKDTw6/uh6GOLLv5NW/A+1eFiX71h3/TB0Dsoj+DfVAs+EgqTVO0vfyf0DqnJ8DLjgXWPNOVtwCqTPTjs5yEmLCq5qRI7nS5YDj5RJEODsBPq6e4v6HGM7TpSTPb+B089KNMTuW6FeNvzwRHLAheRPaXIYDBP36RGy2eYnZ9TslM8Y7HF1Lww7/+yWaiP0rlyouNLSkg0qIeiE+zZocp+H3zLrlTFQDbRHJlc96cq11Q6e//99//6c9SBMqGBPBModyqjicrpTkZL/J1PdVF9aWRdoK4ko+8c4q1NtCwFoA1PNpO0ZDKKH781Y8tW28RSlliptWVWPmh7lBRKdr6RnIOmg42oq1TZKBtW2ZJ0eOMqh6CQv+t4DfeSLnI/CLWmllBCgZsDOWdTvqpWoBlaS51ynrVNWv7DsCPsaXLXzD5kaYXM8weieqmoAt3ii7Qga3jWG/XHUtS/wUI2s9DaGZ4QIwR6o6oYxtfa5+iC7GszGVW7ME4ifsvQMJygpzDLXoS3Dp+x6sYA5we/ktHdqU8fpfbYyd5P/gYnpOyz54GrXrwywfsctdLpxgDlJRJ54MtjwQ0vfCL4rjMrA8PIX5rVFaiDD/g2j/QOqdZZbNpJ6VJFrpuHZTquNAPZKaXzPgkGWjVqs/MmMZEqACXYsY5OUX8lw62bABpqHtipp4TvZHp1Q4r3uJLCz+uhPlTEYbut9VPtUqopBgY3vMmXrWiuQQ9tRiFjFruyhQ2NvGzhsUzlHvMSvp0SzyWwK4jQxHwqBbKtQKG8FnNUQxEyGDLVZnCOxb/sLBq18EpnwrdVsQuC7s+Xpdjh8WCm4duVn2zjp9EFAyhUTnlauPS27YljDiApn/qzAdJbbatpjolflLYCi1Xodn9U69PWVZyTTgALwv5E+lquS1F40v8GFb2Q5iHFfbP4FT9ipIyJtnxOobAOlF3zlaFXywSOqMod9YfSe3oe0hCJ5GaP4tzM0e2CMjIdgtpvLXVbjXLgQVwrJsXOwD2Akj7S9KDwP1WluuaydJTptLboWKPWH6o6Px2PeE7oRqIjyjxCeLPyYoTXyIsVYWT5s8D6bJjy4o3wEGLPrscdLHpDgNmgyvNKM+jIZw7u/LWFaNwVUdSd+KHtlcOUp6zWOiZBbA+TYnDSmeIHmlupIiAGz90CqoYYNiY6nry47wK7shMEqPVzjkctYK+ZipOL370HvLcLAjj5Upt4KmqFJuaY49TRJgs1T+Ho27LyL2mq5jzcfvlUZ5uV4Q0g2qae2LgJpR23DxFeL6PjHM+J6wm+6mmIQSaA/dfXONouk+wCrt0CAuX9py+MmEzyPaTczso+ahFjYQKt8H+9J6gxwCfm6+MPUxO0WpNLglfVrG9iL5zLoxj0R6Qlr4AfNeB/r3HPz15773PHj+Rr7nzFESb3TrQ97VsOyjRz53zCU9o5fQIzEhdff5Yh/+XJ+8Z9ASUcEFPw9HC12BGJMvGliBNzLbh4NyPbV+GVFcugJ66+twA/ZvP3rPoyc8mh7A8BomEF36AjXtrH3+ly+izrRRBC1yDC0CP9CJd1nPSgoH84L/3x7rO/YT0qsj36S7cfnolmUzeu/+teMAe9GcKLYCjizkyP+kZZlWcTzKY58kTBf6v/1P3k2i5k9Z4cXf8fzdWk3c3cADJ63IfQJTePDuf45A+VAJe1fOu2s8/mZAt8I/fe/xXHT4rt/OpymFjJvV64/3kPbghVkB37BfO8UCwl76aIbLiitU+tUCb9Onjz4xkC18cpoqjVp4T/vr6zQfJW9eTt5PJ9y9s2m3abGk9YQNyP6tMryuhz94D/Ry2Vt2qjxpUFAbz18+fryWTkHxwNbl28fj3vh/wDGQp+4+f3PAf/+UzmXqTfho6aroaIl9ee3A9mbx/9cbaLwD/3+DBlyK/VE+AG/578Cno2QaEX7U6p6Qh+RzxP71640py/vcXDP9bVISijr6ILo8b/pO/GkWWvLprJ4K0wUZy47nAf+3p7Y1vtveWLrDVyLcogwJ/glJ47Mb/f/RSOHQzlQQRjhQ/MZ9M3rx65eWVK1c2hNX7duVimnP8DeUweV/gR+vrYZ8tubHLC6O2UhNXgGvJ1Tti1Fc/Thp0+9b78P35toWQVMKpTN5dlfPf/LUb/uP/SHGam21ASwmF+eunyeSVhwI/XF+9Z44gOb8Gn5w7H/3+Ac7d2m2Bn//jEzf+n6Dd3gIYqgWVvCWHjP8/hLXnyDs3r1pDWINvz3kNPsFvfXrvlixjAA/+33Qa1Vo+oQbBrCU4/7aY/o01Oe3XXsIDcwD3nsLkPOEviHm8mbz1BffD/9l/ppgrF0fLAn5Scg08NFA//Pj+qjmCq/DiHBs3/R3iv3ct+fy1L/5fe8qgSRlum0hXUYxNem6NJZn8ACbnhx9Xfn4+eUXi/9mF/7N/92622KyCOOetn5Pz8Nz6+Sp8f15y/Hc35DdK/mF9l/75tWfHmn5jw78HkFRo/vpT++e759RaxMR/W6Ywy079//jf3Zt19IvrNuCntxz4kYfu2D+vnVHGNgD/vPSQtb9+quL3ROypHxT48x8nwTWAW8oAbsDxebSnEfIr6H3JKpm/2hz0BFx9FhLadwr85N35q1B5P3gA8xB+7OV0uu+Y+J++ljWSmZ//qMvw49/8PONKdPLv1Om+9hTFNFW/7xrAU+WX6zAJ/uJHcDr98QxMt4waAK2JAfynn6Kn7z7GpbVeKuom+VKoGc6KKmDB9w+UX27AV4GTDKnKqfTH+8YAZVZ0MJZuNVuePGeCDBzM/hLt1cM3LMHeqDyFdEUd5L0PAncujoraaWxol0wbpDOQREqZJ89J6GsHzitimq98Lc7cvXHJwFXnbxCgSS93NNY/+Y7w909v6l90O/hQg6go/sIB/6GUmitvZA/RN79NhtGDj+Bvfozy1QzROpMTwl+6mzTZ4k4zcP+TFuCWCmlVl1odf+QAkg9vwieTy+7oZqGjJXInPRfwX6vJOwbD3vJr0qcrnrQTfvL+vIofB/DxvBuzk+49uA7w+rVzC/jtDKHFr04Efw9598qa8SUQsACpKjjhvW/8auIX1Xq3kxF0b/6+qyPqXoeftKzyW7S+tw0LgNrObwEI+/qVE/5d89crXxv+BcmCa4V86JanWZnYNs6fhIOWX8l5N2foI58F4OkXG04cFvzkBpj9BUVRt8sQuAhn31N+JUrXeXfy7vj/JqHdvWEtgLu6jbDvFB/fTWCXamcAfhvyTnTnvvLmR+XRgfwJjMDvVpNohm5bqvH6106Hk+e/uRsimWJHzzz+jNZtA576v/negwAjIPa9WfWd61IWPkI3JmkzELpcal0M0fphUyrxWx0fihh/3bvrN4JVjPC3/Zl80hAM+84LsILa5yEa0jWTgZIffGKXNLE0XAlDr+M3ejOQAnyAr9x+H246NNHqxn34di9IRC+DPvR3xY8646HAbogeRrAfGfWFlKZfhLGOZAu5V2btvOqZrKv3Aa7c0OnpU5GVC9Mv+rbZu25WfnMruXpNRK1revLgKv4LfXGFB/nuk+sR6IXHIciofWU9S43B9vcvPvnkk9/9/vcfRnHGRByeYNV3XAB0Pa9ek3NvJj9uIK++qX33w8u1SPQu/FIAdLoffzr3pNdO3rEwEfHPX3N5j/PXnm/ciAE+KV1LGz+ZhavW67ETuSVZefOOKqgk3IIrH1wNBWmB9Y5pA/o2fpxEK39yP36l+XFL71vwLipoRWbAV8Ptpgnfxz3Y+CIFMDIVLloAc4jz8ZMnR7JLxjsdzyuBcHtvWv5nGG184PPiB2+0wsBKUYiSefNJa7Gdmk1p8tEITx9KboNg/Ws3bkVoeaSn9/1ehQEjSi9FUXJuDgDiDmBB1798a+rznUuQF8mO+adJiNLzL/1Z7CNngTzrDF6Yj5qPOwCjty2tTF1eCdWsTNZA8vYdX3gmXQ1yjV34abWXt1bgRtwBHDf0/alpbdgy5LMgkuDPryVvbvgDlPQcAhTUvKtHB5ntawWYdgWO2kbhy5QXnux1tLz8rlWUgt8GDmD+fmBouOo+oEB7lDoGEOe8xYrus08dxxw1GflSfhWuwjwEDOAqXPf/A9ID9zF0gqZADMDwBtEbjaFVFoygj21Nd7rkqMf4FxL/DVyA+Ze+AwjkHUE3X9u10/Y/tNCxdghu3IevokZQMs4v0imdICgT/oU+UyC8nysvPQDn779/z/OiTfYRrFxREWTRX8iMqJMPrsPrUAcU8RvNHDLTmQDRdLWpZx7WpHafv/XQie+BsqHiQ7d+Z8JnQ+U4nxhBH+xM6Q3joG0QLZiHefl0XcoQP60ZzH39hhfe/PU7YZOffGhvDoizXs6jdhjN64x3b+0jtW+JHz0zuiHQ2lTJRMRP8i9NVvDomIjJR/j2lAv8zo4eosnTWnJeJK0iC8qODfwYwU2jgQT+AhhTfNs1gNXr98O90ltqwafA71alOVGu++VRjEtXnlm1x1MJgPB72Zdm3DJ/V2Gh1bvw0Be1RU9BPXQuWqq7i7oJacXcn7BOEU0nABL/G9szeHjDWIv5m3ciUmm377xwHHcTpz29BfQ8vQ+TGEBWTPy0Ok2TGoHfEmAb2tqdu1HxzIbr+JTE75N7l50WopfgQxM/svMUPpzAj5+wmebBzZsbT28+CAGu0/vQdJ2M4R3wJO4ksdwYjqNGsGl/dhoBkHEf/6/VSLxOuoa87j5UwsaBR4/47CiqsfVl+8qxaYIAiZ+9iZ5vBz0VEbvnBGpIu3GiLQZtIBm0YOGfSgAkfq8AhNKaXpse2KbLi16gynRDd7IV/NMEMRK/KgCRtApfyrszwo7ZOYnOyms9RTvZYNVo40c08dMQet5D+yFC09u0AVVNXj7RiItftOOQipbyJrwOArKs4o8fhOn4aTNW9kR40l/n9BM5Pt19gkicptGPqfP6q6Ac246tf7TDafGj7YzFOr99USHEuO8vPvvLU/RGe9pcM0CMV2z8fGtuWvz8hxga6Dm09Ptp6SH4H/UKWoCRLS+8Dr5JKhX/YewmO0sG/hga6NqdL8rmxWz57jg+ennk3V4wmh/6eZgKftadAv+MbkSjGGj++pdgn+Mk5gFxT3mEP7FCu201GxJtur0KRsFPW3Px8ZtA3oQ6+s+hR3s+vUwPY0ox4VytHB17NYwD/xTzb27dpj8KRr/60Q9lznqeKjgy62quEZd8BuDAHzuGX7JaMGnf+0SP5uQvoqvGmkq/O2OzogaR3ZXV4crTk/J4Pau5/aGT4g+U4BvwWnZ9Yz27oRWfzRr4ffjHv+Mv4blZcZ9Bc6acQqnhNVdh30nxo5Xxy7DN/8Mni8bWYtruF9c09xu9/ToSCd++VyjBYptY74UxXMzwlGsAE7su/93wm2kUF+vUUuZZi7y1Ryf2W3SUPqVC1O+qM60Fw0JKY1xLFSriSsNhJbXokAE7/n1H/KTsUaE34OusDUazErXCHHWC3B/m7bdPMiMomC26xU0NhdYhrBd76gCObemaAr/a3J9/4pLg67+rq04CG+iJct198OmOGYSfZPa7GcdKiY5Z0om1B3A8fCf8ihdMa3edk191xiNoReVwdPct8EI8ZppEi3KHI+ZhNKKVx8oA1MvhaCt+El31ginYqbbVl9/n3QiJ4axWQ91/7sbPu6Oc2TFOHQfR6odWZL+gpL6msL97Kgz2Zs2e/Iq3DQrvyPSOft9uYGPxrKuLAqp6vTyI5wftvqM3NBWN9nVfaEkZ9RT4P1QTTrYNvvt9wWd6kYHkNTGyq1fgpR7cmcQiWf0CJUL1u0h7jnGLKwhksKio/2n8tznHXLEfruqTXwNf7tA1qLy6MFD9IP878NNDaaJp2exl5iwGN+3YtnI3KD+MPf9OnLTygUj3/0BSQ18jpEkhk03Jgi/1cOJnNQmYmJcke1J0OAAR0KgP5LHjrwWX+0Kfzd/G+FaoSL8iVtaQ7to6hIUvTK1fRKPSk19hd5JzC47WR296WX05fvy46ephwlrwWnI+7zZ9HDNaFIVG8urO4BpdBiOFFdZlezD9ukZJbc/AKcqw2jkCJy9uHcq2u2km6RsuAdv3u0Ihq09TIyz5wMA2YLypf0Czpt/nZgM6C3NvlWaniD8m/EveSk9mPyTn0/OqrWvQsHv9WNvCjw+RhX1mQ1mAup+7zVsOriIzcfNXl0MuBGaLnm58QrNFxyuo062Yoq0XVlr9VALuQyCgXu1CW3GrUHbcLXxU0nxEAC1A5J2QiN+M1BeN3SWzDaHvrR76G5U4gvXj5m8PPD1jHUCGLc90ZT3OjR9+Y4x83ahrNfB7+lvan9kd2fhjq89S+M1SqLM9946ztv8V7ArhZBo5mUWrKlQ2lG373+oh31C3FyB+h9PN0EuVZRvegmu2cSaj8m6oZPVdmNzo0OyQJaxXJyxTQQcj88f4+y8H4Ze7sHZ3dsv1Go6pEHGdGSobOZdM1520hiJPi1uNUL5D0KbVo7Gr+CJkER1JrTrU3C+Ww4ReAtCh5GBL3iTRWRc3GvAItkMdakrNODBH7aTL7XD2WUSlxjpV55tQAKJunSASP06/FH9aiXchcsZagLhVf9shjfIE0j46RyhMzm8XsCLws7EIZXNmUX1ICz/Hp1p6eiP2LVWlCPbh7V1Z1LvuvGCoHo1/AILjwat9QymjR2Coq+KJ716I8dWfJ4HyXScHZSLxo4zzhNYJO4flR6wn1TkfxhTfuXD2QQaQQImrsTVvhxo9Az/ynaeXbgShChJPjnvJVhT70JqBm1W3VA7i7ah5Rf+L42RGDdNDmvBqadzTkCsR7IPqxzBe3BFyZHxuYXR9Usz/epzLZZyEY06hJxEzdxI1P6gPjJ8cHITqIcoAIw4t7XOIjNBwhsV1q9NCzAuoL0fND7E9EtbbtTCzRuS+KYVWqud9PC20IiQOTYDWinka+Cj4lKMOf6jcrkLtKisaeWkSrUI54ZVe2Uo84ja3QTvViVd9VYrQbhj4Kb4nSZschOwTxf4Y/6aKUHePUrT0Ww/Hz/qQi3n79GQ/3PYugsP88J6R3mD90Du3ElJuaqmuJ70lQ4AI/GjzOvG0Z0nX7UHteVGKNvcct3USQwexKPZBLd6mPuwjk3Zb4fhRgD1nIwOmX4oXabXc/r0JfyIS8sq34dSIcD6afWgHZlhaYR9jp1WLU3KQilkrV5LySMa+l4wJH3lOvOuZ2mOe9UfCqexHWA3eh7GGCtRSuLnuOGfi34rSXFrM6Ze1fnoa3AdOajinv+1ZRf3CUZ+jhoswvllx2wIf243Qh8ZOEx/FqPjQ4k2/fm2HNvKvwrCPkZVAaf1AMiiXixHGC6dfiL3t4jEz1YgRbmTkjPhj+Q5zh5mEkUb2aVhbsB+yrN6/SWchvR4hvfhMJgMYc8+vaO300aDG0FPjvywbgugtMr2+MFNPdy+8UAYg7lkP9/lQdyJY9H9MLpM38UTP+3T49YywJrcTPPqHdOYcb37RszmG9yKkV59+Bb88jBS/xCAWfjiUOOX0N9yP9p6hfDSwBqBFsA/aT8ErwoGw8K/DFCUGcfDP7csMs9zE2vecE/cp/j7qGnWq+Mdw6SUj6TNZCaCEjCWjrJZCPBJ/aRvMu34AfC5adTbCWN7c29zbAaPxIWuG+3wY8VSNQ1z2/Nf8aqIDCGNrH+dtU7/M+nhuBdGA2cyHbMk7n53EelbwsLR9gB96BYNmtVzUG0+yKJ9vV89VENX80mIzdhzmezXPo616oVwulFvtQ8RjXYlLCtWM+8E0bdZFLTyC3VaxUEO/RYkAAAeNSURBVNbvhGR5aBCKEhM6/ei9GC4fUXf3IoIWlVB+PPCftTgV128QynmuoNwLQnye+8pQnQvQy2vo3Bl8j//192dS/XD2QVNr+Eboa06ZezA+5+0B8bavilxExNg0uee4aRRbUMpYplxA3pgZ9cOVP06/dZjB5yKfOJTyJJ53tiR8wjjX93w8s65s6GdM72PTyITxbKXZHfQrYlppohWebuQDe98dHThfxzacvBfblPTdBj7bHe03m4tZnij2nHUgmZ6tKqyqCT1a5PXh+qCWZ8YIWTWUfTA8VIwbLkD88laTvEfXJtL2YEw8GAzG4/317qDimpYt2wNNmdO/JKefVzFUsfbpcAXDExY45Yo2RhUadAl22CPcqQf9cEIL5NUDKMfqvqEQTmHETA8I1YvxqW1R04FGyG7cRbRy3/c6SpvoyPF3bRjfapnkYf8l4Xmg2+jR8wnKSBG5FYMKS75pc2IynfDT1dvYeLkN1cPQvAnyrtNM5aA/JQd5b/Y76kln1pUHpoxnqwPoS8z29e98ODGlNyF50fqA1oMB4eFmFP0Ep8pkFajE9jv1T3gO78uzRYvOoJ9l690OjOspvRxcKTowfY9tsVHFBpYG1BCaRmci2AfcGzXItu7Gd+GkebSn0D7EkTAgmTb6s9W8z506KRP/I7GVT638H+uNKD6mE659ZrzLg2rDe8dZyCPKnrw/RtGoCNQ35UbjYor7ZU3w44bvNBk78OdEIkt1yfzI5+q+BEnhAOLLgHfbroTuLh+re6R8t6EFcDHOoPGxFeGhWvhpUzLSKNygIvubddQoXiSby2WzhRoGX/3Y7g/33Ay8jKo9q2ptjKGDq3aaR9aw25RY+HkbtVGkPeV6QQrl2XKt2Rb1QTCCbrMwu4t2IJ4l9l5MuwAabamJPLYbuCVFlVsZl6Gd0Uz8ohqPzYDncmAnETFNNLEo7n3aqraq+UJe4+i50kQDBoWIG9n0J5S9eX/UG22FfZDFfW6kln/R6mrecQ9jDgM/hhQaSwcXexqfr6N4sDrAuFpIcCo8V/OLeL4B3Tr31n+6H+FT9POsp6lqgVa92RJJrDxwpk0XnonMivhO1uuk0pHeJIp3CpmzmfNRDfoVPM0y+gB+t+jZICqeqpnL0FJnnLd9i/JE2PPIfZ4Dg8ZRs8BZqrG7GL0RyrpDnhV1cwlZ5M+d001YpoKOyrA5Wy5bN7txlne547zpKdvYBPVK04DaF971y1mXZJFhs4FTRyPNEBv3Uz29ol4rNpsADZevRzmZ7Y9Boa1u0fUQkvbuHF0GO/vhd8OvnLsX3sM0S3rMDOPxbDR6YfsWuRHzon0cpBM+7I4erEwcFCtI+QTxvIXVfXa+lqBmFaPV/XLfvl3LdmC/US+WhcMaR/mJi4t13SBSEOpn/AwlpX7bDoSXYeJFcmkOaikjFqzueq0hzfrUKi5BXfO0Ow+8lU+63r2uLuNgpesw8mSaO9wIfALLdwNuJpyDzoxUC9aGtHPQPrVmx9Z9loSaV5YVgwtuE6x//EzqW2IZSJJY7Ha7MfewUUVVAY4Cyh4uA3Sq6AmlFl340Vp2/bbL9qxAnZdrg0EP/xvAMGTfRRvuXZL+EesaRVa0jPqmX07FMVyMzkTccba0LVJRg47a3gNDw2LXv7XNjhmoZ4TGGPSQZkiIBRBJx5Ie6pmHEHJQ5dE2K2FOPcxF5Q0Xljd3Lu9AVhhH9LBYrtjdR/S+S3Zsuj5DSHP90rtw56d7hCKTsCvHhKUMrtVTwDMiTpE8+zDucett6C7WaovdodgM3A5YsQUTRA3U/ghEJ+q5NRHtx4J+jg/x6+aGeG7S9p/6Fs785jQNr3beSrX+7HgnmN0WDDVL1QCQZ/P5AlLFVQ1GaHl4UDLOMVneYi46/UP5bD+IAcJoQVDoO/b0iIfWlO3CXAPW260WejFOrUpynUcL+odSsnLVbAIVsUnMs4uH8Pps7jbY0fHztu328PYoz7jX7pDsvrnhKXwTvqU7iLS2HxJ3IdeLqQ9oZXpy+tCIOJUkft2vFj0hJtzar91GpUXX9eICUbkYhJ5ycT1bpL45Aenzj/GkZS1YQPCOvoeNA4Y8b3iqdumTe+qRb4ZwcLa3Esr8j3Dp7UulA4J31lFd9h3og3EKIeenfwjVyg14e5qX1/vSgnSzmR3441B8S4ZJ2nkMfGFy/CorTUXG2wdI8M0r2DmHqySWpf5nY4tnaNV/344PPL7TMQZa6PppLcdegQR/5nxj46868ct6VD/28XFdl48Aw91iBf1QY/MGrf3s+YEXJBNwDvy+4hvUae7yRBCI6BN1bqEyBAR/nleCbYqEdTR+zZNwUmnhAIbj8UBgP/fLwA5wAKxviaD/oR07YRdESzs7Z37psj8dwGyqbJ/sL/rJr4/0/nJoD9o1Ix8i3Uofc5Q9k4voT4tKk2OAVkJv1kBHXgGgtWm6nF0ElUoTVIWFDOepiqMWUa4JO5VLZ86aVkQRBLwSp3YdK8By7bmLxhaTSqVLqET2HvVyzLJIrBreDPOXSJsvmjNZjWt8ZrEBgbcB/ZJpeXKgZxXnzvFevlOn87iMTNL/A0ep71s8g5ZnAAAAAElFTkSuQmC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487" y="2901598"/>
            <a:ext cx="428393" cy="589882"/>
          </a:xfrm>
          <a:prstGeom prst="rect">
            <a:avLst/>
          </a:prstGeom>
        </p:spPr>
      </p:pic>
      <p:sp>
        <p:nvSpPr>
          <p:cNvPr id="38" name="Oval Callout 37"/>
          <p:cNvSpPr/>
          <p:nvPr/>
        </p:nvSpPr>
        <p:spPr>
          <a:xfrm>
            <a:off x="835080" y="2130770"/>
            <a:ext cx="1354996" cy="582932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82" y="4213376"/>
            <a:ext cx="1389698" cy="1913565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0" y="11858"/>
            <a:ext cx="24832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Class Assignment:</a:t>
            </a:r>
          </a:p>
          <a:p>
            <a:endParaRPr lang="en-US" altLang="zh-CN" dirty="0"/>
          </a:p>
          <a:p>
            <a:r>
              <a:rPr lang="zh-CN" altLang="en-US" dirty="0" smtClean="0"/>
              <a:t>姓名</a:t>
            </a:r>
            <a:r>
              <a:rPr lang="en-US" altLang="zh-CN" dirty="0" smtClean="0"/>
              <a:t>:</a:t>
            </a:r>
          </a:p>
          <a:p>
            <a:r>
              <a:rPr lang="zh-CN" altLang="en-US" dirty="0"/>
              <a:t>日</a:t>
            </a:r>
            <a:r>
              <a:rPr lang="zh-CN" altLang="en-US" dirty="0" smtClean="0"/>
              <a:t>期：</a:t>
            </a: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24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522" y="509805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14855" y="1803751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</a:t>
            </a:r>
            <a:r>
              <a:rPr lang="en-US" altLang="zh-CN" dirty="0" smtClean="0">
                <a:solidFill>
                  <a:srgbClr val="00B0F0"/>
                </a:solidFill>
              </a:rPr>
              <a:t>/</a:t>
            </a:r>
            <a:r>
              <a:rPr lang="zh-CN" altLang="en-US" dirty="0" smtClean="0">
                <a:solidFill>
                  <a:srgbClr val="00B0F0"/>
                </a:solidFill>
              </a:rPr>
              <a:t>她</a:t>
            </a:r>
            <a:r>
              <a:rPr lang="zh-CN" altLang="en-US" dirty="0" smtClean="0"/>
              <a:t>叫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83512" y="1800962"/>
            <a:ext cx="1849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</a:t>
            </a:r>
            <a:r>
              <a:rPr lang="en-US" altLang="zh-CN" dirty="0" smtClean="0">
                <a:solidFill>
                  <a:srgbClr val="00B0F0"/>
                </a:solidFill>
              </a:rPr>
              <a:t>/</a:t>
            </a:r>
            <a:r>
              <a:rPr lang="zh-CN" altLang="en-US" dirty="0" smtClean="0">
                <a:solidFill>
                  <a:srgbClr val="00B0F0"/>
                </a:solidFill>
              </a:rPr>
              <a:t>她</a:t>
            </a:r>
            <a:r>
              <a:rPr lang="zh-CN" altLang="en-US" dirty="0" smtClean="0">
                <a:solidFill>
                  <a:srgbClr val="FF0000"/>
                </a:solidFill>
              </a:rPr>
              <a:t>今年</a:t>
            </a:r>
            <a:r>
              <a:rPr lang="en-US" altLang="zh-CN" dirty="0" smtClean="0"/>
              <a:t>…</a:t>
            </a:r>
            <a:r>
              <a:rPr lang="zh-CN" altLang="en-US" dirty="0" smtClean="0">
                <a:ln>
                  <a:solidFill>
                    <a:srgbClr val="FFC000"/>
                  </a:solidFill>
                </a:ln>
              </a:rPr>
              <a:t> </a:t>
            </a:r>
            <a:r>
              <a:rPr lang="zh-CN" altLang="en-US" dirty="0" smtClean="0"/>
              <a:t>岁。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80231" y="176143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</a:t>
            </a:r>
            <a:r>
              <a:rPr lang="en-US" altLang="zh-CN" dirty="0" smtClean="0">
                <a:solidFill>
                  <a:srgbClr val="00B0F0"/>
                </a:solidFill>
              </a:rPr>
              <a:t>/</a:t>
            </a:r>
            <a:r>
              <a:rPr lang="zh-CN" altLang="en-US" dirty="0" smtClean="0">
                <a:solidFill>
                  <a:srgbClr val="00B0F0"/>
                </a:solidFill>
              </a:rPr>
              <a:t>她</a:t>
            </a:r>
            <a:r>
              <a:rPr lang="zh-CN" altLang="en-US" dirty="0"/>
              <a:t>有</a:t>
            </a:r>
            <a:r>
              <a:rPr lang="en-US" altLang="zh-CN" b="1" dirty="0" smtClean="0"/>
              <a:t>…</a:t>
            </a:r>
            <a:r>
              <a:rPr lang="zh-CN" altLang="en-US" dirty="0" smtClean="0"/>
              <a:t>。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1641" y="3679376"/>
            <a:ext cx="1947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</a:t>
            </a:r>
            <a:r>
              <a:rPr lang="en-US" altLang="zh-CN" dirty="0" smtClean="0">
                <a:solidFill>
                  <a:srgbClr val="00B0F0"/>
                </a:solidFill>
              </a:rPr>
              <a:t>/</a:t>
            </a:r>
            <a:r>
              <a:rPr lang="zh-CN" altLang="en-US" dirty="0" smtClean="0">
                <a:solidFill>
                  <a:srgbClr val="00B0F0"/>
                </a:solidFill>
              </a:rPr>
              <a:t>她</a:t>
            </a:r>
            <a:r>
              <a:rPr lang="zh-CN" altLang="en-US" dirty="0" smtClean="0"/>
              <a:t>有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383512" y="3679376"/>
            <a:ext cx="1947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B0F0"/>
                </a:solidFill>
              </a:rPr>
              <a:t>他</a:t>
            </a:r>
            <a:r>
              <a:rPr lang="en-US" altLang="zh-CN" dirty="0">
                <a:solidFill>
                  <a:srgbClr val="00B0F0"/>
                </a:solidFill>
              </a:rPr>
              <a:t>/</a:t>
            </a:r>
            <a:r>
              <a:rPr lang="zh-CN" altLang="en-US" dirty="0">
                <a:solidFill>
                  <a:srgbClr val="00B0F0"/>
                </a:solidFill>
              </a:rPr>
              <a:t>她</a:t>
            </a:r>
            <a:r>
              <a:rPr lang="zh-CN" altLang="en-US" dirty="0" smtClean="0"/>
              <a:t>是</a:t>
            </a:r>
            <a:r>
              <a:rPr lang="en-US" altLang="zh-CN" dirty="0" smtClean="0"/>
              <a:t>…</a:t>
            </a:r>
            <a:r>
              <a:rPr lang="zh-CN" altLang="en-US" dirty="0" smtClean="0"/>
              <a:t>人。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60760" y="3679376"/>
            <a:ext cx="2896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B0F0"/>
                </a:solidFill>
              </a:rPr>
              <a:t>他</a:t>
            </a:r>
            <a:r>
              <a:rPr lang="en-US" altLang="zh-CN" dirty="0">
                <a:solidFill>
                  <a:srgbClr val="00B0F0"/>
                </a:solidFill>
              </a:rPr>
              <a:t>/</a:t>
            </a:r>
            <a:r>
              <a:rPr lang="zh-CN" altLang="en-US" dirty="0">
                <a:solidFill>
                  <a:srgbClr val="00B0F0"/>
                </a:solidFill>
              </a:rPr>
              <a:t>她</a:t>
            </a:r>
            <a:r>
              <a:rPr lang="zh-CN" altLang="en-US" dirty="0" smtClean="0"/>
              <a:t>会说</a:t>
            </a:r>
            <a:r>
              <a:rPr lang="en-US" altLang="zh-CN" dirty="0" smtClean="0"/>
              <a:t>…</a:t>
            </a:r>
            <a:r>
              <a:rPr lang="zh-CN" altLang="en-US" dirty="0" smtClean="0"/>
              <a:t>和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dirty="0"/>
          </a:p>
        </p:txBody>
      </p:sp>
      <p:pic>
        <p:nvPicPr>
          <p:cNvPr id="18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562" y="2594149"/>
            <a:ext cx="909125" cy="100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6701754" y="2323418"/>
            <a:ext cx="1202145" cy="9144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818" y="4647831"/>
            <a:ext cx="909125" cy="100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Oval Callout 21"/>
          <p:cNvSpPr/>
          <p:nvPr/>
        </p:nvSpPr>
        <p:spPr>
          <a:xfrm>
            <a:off x="6465007" y="4633543"/>
            <a:ext cx="1676399" cy="9144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zh-CN" sz="1200" dirty="0"/>
          </a:p>
        </p:txBody>
      </p:sp>
      <p:pic>
        <p:nvPicPr>
          <p:cNvPr id="1032" name="Picture 8" descr="http://s3-ap-southeast-2.amazonaws.com/wc-prod-pim/JPEG_1000x1000/JA108F_deskmate_yk_d_mate_merit_stamp_verygood_rd_r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932" y="5372273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val Callout 23"/>
          <p:cNvSpPr/>
          <p:nvPr/>
        </p:nvSpPr>
        <p:spPr>
          <a:xfrm>
            <a:off x="3744586" y="4692287"/>
            <a:ext cx="1676399" cy="9144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zh-CN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2629077" y="6193284"/>
            <a:ext cx="3910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</a:t>
            </a:r>
            <a:r>
              <a:rPr lang="en-US" altLang="zh-CN" dirty="0" smtClean="0">
                <a:solidFill>
                  <a:srgbClr val="00B0F0"/>
                </a:solidFill>
              </a:rPr>
              <a:t>/</a:t>
            </a:r>
            <a:r>
              <a:rPr lang="zh-CN" altLang="en-US" dirty="0" smtClean="0">
                <a:solidFill>
                  <a:srgbClr val="00B0F0"/>
                </a:solidFill>
              </a:rPr>
              <a:t>她</a:t>
            </a:r>
            <a:r>
              <a:rPr lang="en-US" altLang="zh-CN" dirty="0" smtClean="0">
                <a:solidFill>
                  <a:srgbClr val="00B0F0"/>
                </a:solidFill>
              </a:rPr>
              <a:t> </a:t>
            </a:r>
            <a:r>
              <a:rPr lang="en-US" altLang="zh-CN" dirty="0" smtClean="0"/>
              <a:t>+ Language + </a:t>
            </a:r>
            <a:r>
              <a:rPr lang="zh-CN" altLang="en-US" dirty="0" smtClean="0"/>
              <a:t>说得</a:t>
            </a:r>
            <a:r>
              <a:rPr lang="zh-CN" altLang="en-US" dirty="0" smtClean="0">
                <a:solidFill>
                  <a:srgbClr val="FF0000"/>
                </a:solidFill>
              </a:rPr>
              <a:t>不</a:t>
            </a:r>
            <a:r>
              <a:rPr lang="zh-CN" altLang="en-US" dirty="0" smtClean="0"/>
              <a:t>好！</a:t>
            </a:r>
            <a:endParaRPr lang="en-US" dirty="0"/>
          </a:p>
        </p:txBody>
      </p:sp>
      <p:sp>
        <p:nvSpPr>
          <p:cNvPr id="26" name="Oval Callout 25"/>
          <p:cNvSpPr/>
          <p:nvPr/>
        </p:nvSpPr>
        <p:spPr>
          <a:xfrm>
            <a:off x="3496343" y="204002"/>
            <a:ext cx="1354996" cy="582932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cxnSp>
        <p:nvCxnSpPr>
          <p:cNvPr id="12" name="Straight Connector 11"/>
          <p:cNvCxnSpPr>
            <a:stCxn id="4" idx="0"/>
          </p:cNvCxnSpPr>
          <p:nvPr/>
        </p:nvCxnSpPr>
        <p:spPr>
          <a:xfrm flipV="1">
            <a:off x="2286355" y="1143001"/>
            <a:ext cx="685445" cy="660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613802" y="1170557"/>
            <a:ext cx="361606" cy="422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29932" y="2117576"/>
            <a:ext cx="520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This year</a:t>
            </a:r>
            <a:endParaRPr lang="en-US" sz="1000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11858"/>
            <a:ext cx="24832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 Assignment:</a:t>
            </a:r>
          </a:p>
          <a:p>
            <a:endParaRPr lang="en-US" dirty="0"/>
          </a:p>
          <a:p>
            <a:r>
              <a:rPr lang="en-US" dirty="0" smtClean="0"/>
              <a:t>Talk about your friend.</a:t>
            </a:r>
          </a:p>
          <a:p>
            <a:r>
              <a:rPr lang="en-US" dirty="0" smtClean="0"/>
              <a:t>Instructions.</a:t>
            </a:r>
          </a:p>
          <a:p>
            <a:endParaRPr lang="en-US" dirty="0"/>
          </a:p>
        </p:txBody>
      </p:sp>
      <p:pic>
        <p:nvPicPr>
          <p:cNvPr id="33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160" y="534645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Oval Callout 33"/>
          <p:cNvSpPr/>
          <p:nvPr/>
        </p:nvSpPr>
        <p:spPr>
          <a:xfrm>
            <a:off x="6039491" y="32325"/>
            <a:ext cx="2096441" cy="591688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pic>
        <p:nvPicPr>
          <p:cNvPr id="35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551971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417" y="4686991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709855" y="6207572"/>
            <a:ext cx="3547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B0F0"/>
                </a:solidFill>
              </a:rPr>
              <a:t>他</a:t>
            </a:r>
            <a:r>
              <a:rPr lang="en-US" altLang="zh-CN" dirty="0">
                <a:solidFill>
                  <a:srgbClr val="00B0F0"/>
                </a:solidFill>
              </a:rPr>
              <a:t>/</a:t>
            </a:r>
            <a:r>
              <a:rPr lang="zh-CN" altLang="en-US" dirty="0">
                <a:solidFill>
                  <a:srgbClr val="00B0F0"/>
                </a:solidFill>
              </a:rPr>
              <a:t>她</a:t>
            </a:r>
            <a:r>
              <a:rPr lang="en-US" altLang="zh-CN" dirty="0">
                <a:solidFill>
                  <a:srgbClr val="00B0F0"/>
                </a:solidFill>
              </a:rPr>
              <a:t> </a:t>
            </a:r>
            <a:r>
              <a:rPr lang="en-US" altLang="zh-CN" dirty="0"/>
              <a:t>+ Language + </a:t>
            </a:r>
            <a:r>
              <a:rPr lang="zh-CN" altLang="en-US" dirty="0"/>
              <a:t>说</a:t>
            </a:r>
            <a:r>
              <a:rPr lang="zh-CN" altLang="en-US" dirty="0" smtClean="0"/>
              <a:t>得</a:t>
            </a:r>
            <a:r>
              <a:rPr lang="zh-CN" altLang="en-US" dirty="0" smtClean="0">
                <a:solidFill>
                  <a:srgbClr val="FF0000"/>
                </a:solidFill>
              </a:rPr>
              <a:t>很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真</a:t>
            </a:r>
            <a:r>
              <a:rPr lang="zh-CN" altLang="en-US" dirty="0" smtClean="0"/>
              <a:t>好</a:t>
            </a:r>
            <a:r>
              <a:rPr lang="zh-CN" altLang="en-US" dirty="0"/>
              <a:t>！</a:t>
            </a:r>
            <a:endParaRPr lang="en-US" dirty="0"/>
          </a:p>
        </p:txBody>
      </p:sp>
      <p:sp>
        <p:nvSpPr>
          <p:cNvPr id="8" name="AutoShape 2" descr="data:image/jpeg;base64,/9j/4AAQSkZJRgABAQAAAQABAAD/2wCEAAkGBxQSEhUQERQWFhUWGR0VFhgVGBQUFxcYGhsWHhYUIBYZHCgkJB8oHBgWIT0tJjUtLy46FyAzRDM4NygzLjcBCgoKBQUFDgUFDisZExkrKysrKysrKysrKysrKysrKysrKysrKysrKysrKysrKysrKysrKysrKysrKysrKysrK//AABEIAGAAYAMBIgACEQEDEQH/xAAbAAADAQEBAQEAAAAAAAAAAAAABAUDAgEGB//EAEAQAAIBAwIDBAYEDAcBAAAAAAECAwAEERIhBRMxBiJBYSMyUXGBkTNSg5IUJEJDYmNygqGis8EVNHSTscLSFv/EABQBAQAAAAAAAAAAAAAAAAAAAAD/xAAUEQEAAAAAAAAAAAAAAAAAAAAA/9oADAMBAAIRAxEAPwD9i4xeNHH6MAyOwjjB6a26E+QGWPktJvwR1XXFNJzxvrkdmRz9Vo86dJ/RAIztWnEDqu7aPwCzTfFREg/rGsu09kvKkulUCeGNnjkGzdwFghP1TjBHTc0FHhV6JollAKk7MpwSjA4dCR4hgR8Kbr5yz4okU08WJHLMsyKiFjpkQZORsO8rdSKcN9dN9HaqB+unEZ+UaSUFepnEuIMrrBAoaZhq72dEaZxzHxvjOQB1Yg9ACRmL66XeS1Uj9TOJD92RI6VigmWHIBW4uXBkYANyQR06Y7iDSPAnfxoNL03FshuGm5yoNUyGNU7g9dk07ggZOCWzjHjmrinO4pJoEhgdSWKKrFi7M5IwS2WY++uezykWtuG9YQxg+/Quf40FCiiigKKKKCRKdV/Hj83byavtZINH9F6r1Jtv89P/AKeD+peZ/tVagKKicZ7V2trPBazyaZbg4jXDHOSAMkDAyTjerdAV5ikuL8WhtYzNcyLHGCAWY4GT0FNW8yuquhDKwDKRuCDuCKCd2oXVayJnAkAiJ9iyMqMfusaqipfaQ+hC/WkiX5yp/bNVKAoopfiF2sMbzP6qKWONzgeAHiT0oOri5SMapHVBnGWIUZ9mTWuaj8N4QG9PdIrzuO9qw4iB/MpkeqOhIxqIyax4REkdzLDbbQKg1oPo45ie6qDoCUyWUbDubbmg34j6K5guOisGt397lTE33lZftarmsru2WVGjkAZGGlgfEGpUd3Jbdy4DSRj1Z1BZgPZIgGQR9YZB6nHiHN3aQTXEbzQxSvEx5MgKu0Z8wdwcjzG3hXvaftZa8PCG7l5fMJCDDMTjGo4A6DUPnTdoY5mE8ciOg9Xl6Tk+JLjr7tvj4KcX4YboKssMeI21rzNMgZge6o2OFPicZ8jQHaLh1rfWmm4XmwMFkGDp26qwbIxsevnT/CY9MaosaxxqAsaqwbCgYHQYHwJrsKZEIZTHnYYI1DzyMipEHFE3is1imn6SNHhYVb6zuM+/SMt4edAzevzbqKBekXp5fLOVhQ+862+z86sUjwuw5KkFi7sdcjkYLucZOPAYAAHgABT1AVK42NTW8Xg8oZvdGrOP5lWqtSuJj8YtW/TdfnG5z/KPnQe8elbSkKMVaZxHqXYquCzkHwOlWwfDNO2lqkSCONQqrsFUYApLiTDn2o8dbt8BE4J+bD51UoCpfHZ2CrDE2mSY8tWHVBgmSQeaqCR54qpUixXmXUs56RD8Hj8ujTMPeeWv2VB6OzdrhcQICoCqyjQ4A6DWuG/jXp7PxfWm/wB+f/3VWigkt2ct22kj5gHhM8kw+7IxFdP2ctGGDa25HnFHt/LVSigk/wCAov0Lyw+zluSo+zfK/wAK5E11D9Iq3CfWiHLlHviYlW96kfs1YooELbjEMiNIJFAT6TUdBj2z31bBXb24pSwzcTC6IIiRSkAIIL6sa5ip6AhVVc741H8oU7e8MgkZZpY42aPdWdQSuN+p8ARnyxmkJeIvcjRZnCn1rgjuKP1YI77ew+qOu+MEO7X0128v5ECmBD7Xcq0x+GiJffrqzS9jaJFGsUYwqjA3JPmSTuSTuSeuaYoPGYAEnoNzUrsqD+CxORhpF5zftSkuR8NWPhWnaVytncsOohkI94RqdtYwqKo6BQB7gBQa0UUUBRRRQL314kKGSRsKPeSSTgKANyScAAbnNLWVzPI2WiEUWNtbZlY+HcUYUfEnyFYcRGby1DerpmK+zmjlaPjyzPj41YoPCM7VK7Jk/gduD1WNUPvQaf8ArVapfZs+hx7JJR8pZKCpRXDSAHB9hPwGM/8ANdBs7igwv7bmxSRHo6Mh/eBH96V4BeiS2hckajEjMM7gkYIP7wYfA1Sr5ifhdxE83JCyxygFAX5bQuHkfqQQylnz4EYxg52Cnf8AEJOaLe3VGk065GckJGpJCZC7lmIbA29VjnoD3w3iDOzQzII5UAYhW1qytkB1YgEjIIIIBHxBPvCLFowzysGlkbXIVBCg4ACKDvpAAG/mfGluNtypYbohtEYkjkKgtpRwpyQN8ao0oLFJ3vFYomCO3fI1BFDO5A6toUE48+lRf/pA4gEH4xMVy6QkMgJTo8gyqDUR132OAelVOG8NMUbZYGeTLSSAdXIOMAn1V6AeAFBOvLk33o7U4VHBa4II5bod0RDglxuDnZc4Od1r6MnG5r5bs3G1rGEe2dWChTylWVWx1fm+uxJyctjr0qlc8RdlKJbTEsCN+XGBkeJZqDPi/EFERn1ERhHYsSyAYx3849metJ8NtJY7YM2Udw0pBcgozl3ZNPie9j4Uo/Zu5lC85kCqBphR3Khwc6mcga98bYAHntVn/C3J72DiQNq1NkjveHgRkdKDkodenUQ2nujUxx0zlvPS21Mfg0uMdWyO9rOD5acUoODyHOSM7DIZsthgWbJ6bbVvFZ+nKqW5a4cg5wX3wAT19t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https://upload.wikimedia.org/wikipedia/commons/thumb/1/1a/US_flag_48_stars.svg/220px-US_flag_48_stars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205" y="2797415"/>
            <a:ext cx="1062392" cy="589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data:image/png;base64,iVBORw0KGgoAAAANSUhEUgAAAL8AAAEHCAMAAADI2meYAAABqlBMVEX//////9UA/wAAAAD//9f//9n/AAD//9z//93//9///+HVgADZ2bX8/NL09Mz5+dDu7sfn58HCwqLy8vLg4Lu7u5ykpImxsZTIyKd5eWWRkXmenoTV1bLQ0NBOTkHPz61RUVIA7wA8PDDq6upycl+0tJYAhACIiHJ8fGdjY1PFxcXZ2dlSUkQA1ACcnJwXFxMAxgAA4QAAVQAAvAAAoQAAeAAjIx0AkACvr7AArAAA2AAwMCgALQAAXQBdXU4A9gAARwAAswB0dHaWlpbWztY4OC8AQAAAywC7u7sdHRgAfAATExdMTE+bm5viAAAoKB+6AAAAbQAAEwBfX2E0NDUAIQA9JAAZABl8AAAnJylaAADpAABDAAApAAAAlwASAA97e3wAHAAAOAAPDwBDMThFPTo0EisiACI1LTVWUEhILDxmVmZ6cWaqoI6UipQdHSNSQ1I1TjpkUFNMVU3AcABYJgAwPj08DQB4PQC1taknJxNBJwAaAAAaEACrYQBsQQCMVAAUJCYfPTOGknqiAABgdGEqACoAKiOFAAAqGQAAFBGIfIhRAAAvISdNsVjSAAAgAElEQVR4nNV9i3tTR5Yn0qlK1VXr/X4Y2ZZlJNnCwmBsg0GAPQ52cDDEzqRJOqCGkM6DNJnMzE7vbk+6ZyYz6ene/Z/3VN1X3fcVfmVPvnzYsnT1q6rzrlOnLl16ZyrtvKnV+9uld3/CRdLyUbvMKeWHcNFI3oU2j6HMSSKRoLOwd9FgpqadR8OKRC8GsPvoouFMR8s7sF/XaMIgWofNi4Y0BS0fwThNLfRIbPftRYOKTUtvoZfWSEIlXIDLF40rHu0A9DLMgZ7mxQL8/yABCxNoVyhLJAixR8AbNZoghV++Clo5gl6W0wTlWjqdNkdAF4GLUQx+2QuwPEHGyYqpT1TbI0DK6vhzUCD6v7/cBRDgB2XGxDyXd0EnHT/vNri+DhVYuGicvrR0hOCLXJdZ1jLQw5Ymfke+z1hycHDRUL2EhgoaVc4MZY9wTarIl7R2i5mCnIHti4brpNImQKdImG2p7Olvm8Kbsv5IEr8oESjh1NfymmpmE4mRiT9L9CmvKH/H1fnlWLElgGKKOs0smTHhF6jO8iNNNWSpGhwdPYPj46Ojo8ne5kXK82XoZpxTL9hn7IBPysr0U56rteGw12y2mkiN0atXAAdHmxcU2hw3NDf6RCJrwJ/VZVYb7HNjYXh2sQ37rYLGqE6Mc14utzoAby9iCEuQ88InaR1+TUdtTT/LzA4B+jMac7EbwUUpdnEZzt273u4xL/5EQsIvGpPOB/viTSxRRWtQT2hcK2c5cX9EDGEAsLN8rvih5mF+uQDjdjVn2oIyFNEZSjTRsZjhXJvpb+E40j6fozxTHMPx0vnBX4a8ZyIlZsZtgT3cpwmthsY5j/Zt0RRt/w9Slu2d4wg29/1AOBHVochIFzoYy2hpyy7Aut/CyaHjCI7OSaUetHkk/q11SjtQ1QjNDXST3O1K8QgYAEpKrg0r54O/o+KnTPMMB6e/mmoLWeZFBN2pzjBB+SoMfCVfJ20Rnp0D/JJTfFsDaGfdSNqQWBTwNYRfpdyw1ISxbgh+VLXw7Ox5qISIrK/kUjKLLtVehioTU80HUCUOxGHw8YO5Lpy5KnXgl0Z33WWN2fo+qp48ITP7JBywh3gNds4Y/ybUremmVWlynULJargg0EepyEcKuncAxbMewKaixWlN4Hd6EyQP+6wAs76q/hcwABU/+viwPuOcft6GtNbYmpJxzm8Am6CoG5IvME+2rccTYEaOlFEfZy9qAGcpxCsdVVxFpodmbYjIPSOGsZaeN6GJ6nCxNvUAWmeZrXCar4RUl7YEa11IE9Y6ZPpM7tbR12cs0Or6E+senx3+OTd+2mrnrZ/rMNASbKsv8Gv9ItfSFYy6Khmv7xxGOTg6P/wJassqEdoI2WcRZ5w1y6nKq+PJ3t7RAQxmptGluKRn5o568duE3CPc/pYQcZIu0FfHhiQu70A11gCIcJRIgjfPTARC8KPl6qFw8+FQvIUSdeNlLo5FYKlys9/vp1kiBWclAsH4cdVlutlM/Dh4YKkf7XXnmlb+Tk/mHW0bhJE+TLaXTkOvhsx/R2au6KK0ENorZ2AOUfhJ3YpzgAozWJ8tNvo69XqVZr+Hfzh5sB+InzdgIBKGfCzYh7VcKmQ7SomyRq+abvW2BP4ZgjqoziizSUtpKYwgjk+acAnCz2aFK8eE9sFvRyZyfdF2pEeBdoJgOJQeYtDPEmy4a30RurHF6qBVIIwMTqpZA/DTNGyXRITOWiJtS6sT1+eO8n4f8yHCxtBhRgpDPprWu9CtE/lbqn1CFvLHT8ujR6VLy9DgVE4/77hlbTvj87GAhRiCeOSoK79Jq+9DL2e6WaTw4qT4fZKHpLD/SPDLBPIdoWhI3tzxurw5N5GJ50j5VSZjUUw9awrPnPCuQK/88YR57Dlwh7siu995pLP7MxiKZaZFY79lItWJcIjDQnfPAkCdioxkkdL8IRQdE8aGJ3Ov57xZKJrtmJNyMJQwaUvPhRwb+nBy6XJ1CieONUWgn4EWzwOUnQNn45NJsBc/Kx8aHvvysZFgYINNFT7Ape244iuIzIrV4sNmATruTD0y14nw7xjbKxaJNKFuaSdQM5aaHwr8K7ZB2gzxmgzM6r43FfhZF6BDPItdOVl4swlOTki1QFf1y8edvLnUOn57+gGjggj45frsjFU5QVtUIm174OPanEyAlxz5BkLbBvxNqJlOPiFsuCm2aWwaRE4/LTdhK49iqw9A/I+87zfqk8XHJVCSaBxdNilOpaNXlpxlKnWttelgn5FXZznR83Kz9z+3J5DOWm4qH0DZT+YzJ8yTHhxaq0y7um7EQQ3U7bxia/egZOhOCM/bSmLprZWSvri0adg5jIJbvovGxydLk+4YCohw9HhGyzr8Zkr9CkK1+v86OrLhh3MPb1pFipMu0Xd3yAw0Ur7vplW3azUdLUsBILzQAJMToemxyUSz3OFROdx08abNEAvAOpLXWAcC1gwV6Mlis9ddrqOfM55zNPCbKUr0cKSZs4F41YnwtFV+fjbbErkXWoTZoM2OmRNGAUuQF+j3zYKAlVcBupGnG4fGdrA+okylmHdte6Pr5LCnK9Wq0J0c/PZodcrBhyfCf2lbhHa2EfHXchIb44W0lb4qVCuFRKFWzDkmlg9KlxZWNk2dvtkuo31hfd1K+q1XIrF+0th4YUGRoM1hmHSqCGg2LYdQUTJypD4RdXPIjMbTtvI4/1TmrxM8X/BhIj441X0ameyJJN09wBhkplrMZOxBsYEOHwytvrmVqFFa0yPpnozE3IR/PcXkygLEQc/zoixObLDiEGar9rRq8KHl40n8h1ohkQLhLtGiv+NB8qeZ3dqEyLwO6tLu5//yh3/5739clHVmhBXNpC6ZtY2cBPUhWnd8URg82hGvDr0LkDvNit6dsfoFlIl0rbFfR3WfmZb/xz//068E/dMf/q2VE14SIXXdo0Bl7sR/gNyPIZdYn4z+snc+eOcUi7l2VNeM1zDaa1RmUhrnqXq1IivQC5/r6CX9Abpl8QFj0VjDxi81msi856HK7KF5N+1Z7xSr6XYUO8l6Myw1bnT1PetqXvyFFOBPf/7RHsCv/owWzVoyVJSWmRZPuwwykZUnNv6KRz1gZHl6ZTcKflIvUFZppBjTtKxmVkPo5QN/co4g451/6YtsNxnGLR2WCJt/XKDTw6/uh6GOLLv5NW/A+1eFiX71h3/TB0Dsoj+DfVAs+EgqTVO0vfyf0DqnJ8DLjgXWPNOVtwCqTPTjs5yEmLCq5qRI7nS5YDj5RJEODsBPq6e4v6HGM7TpSTPb+B089KNMTuW6FeNvzwRHLAheRPaXIYDBP36RGy2eYnZ9TslM8Y7HF1Lww7/+yWaiP0rlyouNLSkg0qIeiE+zZocp+H3zLrlTFQDbRHJlc96cq11Q6e//99//6c9SBMqGBPBModyqjicrpTkZL/J1PdVF9aWRdoK4ko+8c4q1NtCwFoA1PNpO0ZDKKH781Y8tW28RSlliptWVWPmh7lBRKdr6RnIOmg42oq1TZKBtW2ZJ0eOMqh6CQv+t4DfeSLnI/CLWmllBCgZsDOWdTvqpWoBlaS51ynrVNWv7DsCPsaXLXzD5kaYXM8weieqmoAt3ii7Qga3jWG/XHUtS/wUI2s9DaGZ4QIwR6o6oYxtfa5+iC7GszGVW7ME4ifsvQMJygpzDLXoS3Dp+x6sYA5we/ktHdqU8fpfbYyd5P/gYnpOyz54GrXrwywfsctdLpxgDlJRJ54MtjwQ0vfCL4rjMrA8PIX5rVFaiDD/g2j/QOqdZZbNpJ6VJFrpuHZTquNAPZKaXzPgkGWjVqs/MmMZEqACXYsY5OUX8lw62bABpqHtipp4TvZHp1Q4r3uJLCz+uhPlTEYbut9VPtUqopBgY3vMmXrWiuQQ9tRiFjFruyhQ2NvGzhsUzlHvMSvp0SzyWwK4jQxHwqBbKtQKG8FnNUQxEyGDLVZnCOxb/sLBq18EpnwrdVsQuC7s+Xpdjh8WCm4duVn2zjp9EFAyhUTnlauPS27YljDiApn/qzAdJbbatpjolflLYCi1Xodn9U69PWVZyTTgALwv5E+lquS1F40v8GFb2Q5iHFfbP4FT9ipIyJtnxOobAOlF3zlaFXywSOqMod9YfSe3oe0hCJ5GaP4tzM0e2CMjIdgtpvLXVbjXLgQVwrJsXOwD2Akj7S9KDwP1WluuaydJTptLboWKPWH6o6Px2PeE7oRqIjyjxCeLPyYoTXyIsVYWT5s8D6bJjy4o3wEGLPrscdLHpDgNmgyvNKM+jIZw7u/LWFaNwVUdSd+KHtlcOUp6zWOiZBbA+TYnDSmeIHmlupIiAGz90CqoYYNiY6nry47wK7shMEqPVzjkctYK+ZipOL370HvLcLAjj5Upt4KmqFJuaY49TRJgs1T+Ho27LyL2mq5jzcfvlUZ5uV4Q0g2qae2LgJpR23DxFeL6PjHM+J6wm+6mmIQSaA/dfXONouk+wCrt0CAuX9py+MmEzyPaTczso+ahFjYQKt8H+9J6gxwCfm6+MPUxO0WpNLglfVrG9iL5zLoxj0R6Qlr4AfNeB/r3HPz15773PHj+Rr7nzFESb3TrQ97VsOyjRz53zCU9o5fQIzEhdff5Yh/+XJ+8Z9ASUcEFPw9HC12BGJMvGliBNzLbh4NyPbV+GVFcugJ66+twA/ZvP3rPoyc8mh7A8BomEF36AjXtrH3+ly+izrRRBC1yDC0CP9CJd1nPSgoH84L/3x7rO/YT0qsj36S7cfnolmUzeu/+teMAe9GcKLYCjizkyP+kZZlWcTzKY58kTBf6v/1P3k2i5k9Z4cXf8fzdWk3c3cADJ63IfQJTePDuf45A+VAJe1fOu2s8/mZAt8I/fe/xXHT4rt/OpymFjJvV64/3kPbghVkB37BfO8UCwl76aIbLiitU+tUCb9Onjz4xkC18cpoqjVp4T/vr6zQfJW9eTt5PJ9y9s2m3abGk9YQNyP6tMryuhz94D/Ry2Vt2qjxpUFAbz18+fryWTkHxwNbl28fj3vh/wDGQp+4+f3PAf/+UzmXqTfho6aroaIl9ee3A9mbx/9cbaLwD/3+DBlyK/VE+AG/578Cno2QaEX7U6p6Qh+RzxP71640py/vcXDP9bVISijr6ILo8b/pO/GkWWvLprJ4K0wUZy47nAf+3p7Y1vtveWLrDVyLcogwJ/glJ47Mb/f/RSOHQzlQQRjhQ/MZ9M3rx65eWVK1c2hNX7duVimnP8DeUweV/gR+vrYZ8tubHLC6O2UhNXgGvJ1Tti1Fc/Thp0+9b78P35toWQVMKpTN5dlfPf/LUb/uP/SHGam21ASwmF+eunyeSVhwI/XF+9Z44gOb8Gn5w7H/3+Ac7d2m2Bn//jEzf+n6Dd3gIYqgWVvCWHjP8/hLXnyDs3r1pDWINvz3kNPsFvfXrvlixjAA/+33Qa1Vo+oQbBrCU4/7aY/o01Oe3XXsIDcwD3nsLkPOEviHm8mbz1BffD/9l/ppgrF0fLAn5Scg08NFA//Pj+qjmCq/DiHBs3/R3iv3ct+fy1L/5fe8qgSRlum0hXUYxNem6NJZn8ACbnhx9Xfn4+eUXi/9mF/7N/92622KyCOOetn5Pz8Nz6+Sp8f15y/Hc35DdK/mF9l/75tWfHmn5jw78HkFRo/vpT++e759RaxMR/W6Ywy079//jf3Zt19IvrNuCntxz4kYfu2D+vnVHGNgD/vPSQtb9+quL3ROypHxT48x8nwTWAW8oAbsDxebSnEfIr6H3JKpm/2hz0BFx9FhLadwr85N35q1B5P3gA8xB+7OV0uu+Y+J++ljWSmZ//qMvw49/8PONKdPLv1Om+9hTFNFW/7xrAU+WX6zAJ/uJHcDr98QxMt4waAK2JAfynn6Kn7z7GpbVeKuom+VKoGc6KKmDB9w+UX27AV4GTDKnKqfTH+8YAZVZ0MJZuNVuePGeCDBzM/hLt1cM3LMHeqDyFdEUd5L0PAncujoraaWxol0wbpDOQREqZJ89J6GsHzitimq98Lc7cvXHJwFXnbxCgSS93NNY/+Y7w909v6l90O/hQg6go/sIB/6GUmitvZA/RN79NhtGDj+Bvfozy1QzROpMTwl+6mzTZ4k4zcP+TFuCWCmlVl1odf+QAkg9vwieTy+7oZqGjJXInPRfwX6vJOwbD3vJr0qcrnrQTfvL+vIofB/DxvBuzk+49uA7w+rVzC/jtDKHFr04Efw9598qa8SUQsACpKjjhvW/8auIX1Xq3kxF0b/6+qyPqXoeftKzyW7S+tw0LgNrObwEI+/qVE/5d89crXxv+BcmCa4V86JanWZnYNs6fhIOWX8l5N2foI58F4OkXG04cFvzkBpj9BUVRt8sQuAhn31N+JUrXeXfy7vj/JqHdvWEtgLu6jbDvFB/fTWCXamcAfhvyTnTnvvLmR+XRgfwJjMDvVpNohm5bqvH6106Hk+e/uRsimWJHzzz+jNZtA576v/negwAjIPa9WfWd61IWPkI3JmkzELpcal0M0fphUyrxWx0fihh/3bvrN4JVjPC3/Zl80hAM+84LsILa5yEa0jWTgZIffGKXNLE0XAlDr+M3ejOQAnyAr9x+H246NNHqxn34di9IRC+DPvR3xY8646HAbogeRrAfGfWFlKZfhLGOZAu5V2btvOqZrKv3Aa7c0OnpU5GVC9Mv+rbZu25WfnMruXpNRK1revLgKv4LfXGFB/nuk+sR6IXHIciofWU9S43B9vcvPvnkk9/9/vcfRnHGRByeYNV3XAB0Pa9ek3NvJj9uIK++qX33w8u1SPQu/FIAdLoffzr3pNdO3rEwEfHPX3N5j/PXnm/ciAE+KV1LGz+ZhavW67ETuSVZefOOKqgk3IIrH1wNBWmB9Y5pA/o2fpxEK39yP36l+XFL71vwLipoRWbAV8Ptpgnfxz3Y+CIFMDIVLloAc4jz8ZMnR7JLxjsdzyuBcHtvWv5nGG184PPiB2+0wsBKUYiSefNJa7Gdmk1p8tEITx9KboNg/Ws3bkVoeaSn9/1ehQEjSi9FUXJuDgDiDmBB1798a+rznUuQF8mO+adJiNLzL/1Z7CNngTzrDF6Yj5qPOwCjty2tTF1eCdWsTNZA8vYdX3gmXQ1yjV34abWXt1bgRtwBHDf0/alpbdgy5LMgkuDPryVvbvgDlPQcAhTUvKtHB5ntawWYdgWO2kbhy5QXnux1tLz8rlWUgt8GDmD+fmBouOo+oEB7lDoGEOe8xYrus08dxxw1GflSfhWuwjwEDOAqXPf/A9ID9zF0gqZADMDwBtEbjaFVFoygj21Nd7rkqMf4FxL/DVyA+Ze+AwjkHUE3X9u10/Y/tNCxdghu3IevokZQMs4v0imdICgT/oU+UyC8nysvPQDn779/z/OiTfYRrFxREWTRX8iMqJMPrsPrUAcU8RvNHDLTmQDRdLWpZx7WpHafv/XQie+BsqHiQ7d+Z8JnQ+U4nxhBH+xM6Q3joG0QLZiHefl0XcoQP60ZzH39hhfe/PU7YZOffGhvDoizXs6jdhjN64x3b+0jtW+JHz0zuiHQ2lTJRMRP8i9NVvDomIjJR/j2lAv8zo4eosnTWnJeJK0iC8qODfwYwU2jgQT+AhhTfNs1gNXr98O90ltqwafA71alOVGu++VRjEtXnlm1x1MJgPB72Zdm3DJ/V2Gh1bvw0Be1RU9BPXQuWqq7i7oJacXcn7BOEU0nABL/G9szeHjDWIv5m3ciUmm377xwHHcTpz29BfQ8vQ+TGEBWTPy0Ok2TGoHfEmAb2tqdu1HxzIbr+JTE75N7l50WopfgQxM/svMUPpzAj5+wmebBzZsbT28+CAGu0/vQdJ2M4R3wJO4ksdwYjqNGsGl/dhoBkHEf/6/VSLxOuoa87j5UwsaBR4/47CiqsfVl+8qxaYIAiZ+9iZ5vBz0VEbvnBGpIu3GiLQZtIBm0YOGfSgAkfq8AhNKaXpse2KbLi16gynRDd7IV/NMEMRK/KgCRtApfyrszwo7ZOYnOyms9RTvZYNVo40c08dMQet5D+yFC09u0AVVNXj7RiItftOOQipbyJrwOArKs4o8fhOn4aTNW9kR40l/n9BM5Pt19gkicptGPqfP6q6Ac246tf7TDafGj7YzFOr99USHEuO8vPvvLU/RGe9pcM0CMV2z8fGtuWvz8hxga6Dm09Ptp6SH4H/UKWoCRLS+8Dr5JKhX/YewmO0sG/hga6NqdL8rmxWz57jg+ennk3V4wmh/6eZgKftadAv+MbkSjGGj++pdgn+Mk5gFxT3mEP7FCu201GxJtur0KRsFPW3Px8ZtA3oQ6+s+hR3s+vUwPY0ox4VytHB17NYwD/xTzb27dpj8KRr/60Q9lznqeKjgy62quEZd8BuDAHzuGX7JaMGnf+0SP5uQvoqvGmkq/O2OzogaR3ZXV4crTk/J4Pau5/aGT4g+U4BvwWnZ9Yz27oRWfzRr4ffjHv+Mv4blZcZ9Bc6acQqnhNVdh30nxo5Xxy7DN/8Mni8bWYtruF9c09xu9/ToSCd++VyjBYptY74UxXMzwlGsAE7su/93wm2kUF+vUUuZZi7y1Ryf2W3SUPqVC1O+qM60Fw0JKY1xLFSriSsNhJbXokAE7/n1H/KTsUaE34OusDUazErXCHHWC3B/m7bdPMiMomC26xU0NhdYhrBd76gCObemaAr/a3J9/4pLg67+rq04CG+iJct198OmOGYSfZPa7GcdKiY5Z0om1B3A8fCf8ihdMa3edk191xiNoReVwdPct8EI8ZppEi3KHI+ZhNKKVx8oA1MvhaCt+El31ginYqbbVl9/n3QiJ4axWQ91/7sbPu6Oc2TFOHQfR6odWZL+gpL6msL97Kgz2Zs2e/Iq3DQrvyPSOft9uYGPxrKuLAqp6vTyI5wftvqM3NBWN9nVfaEkZ9RT4P1QTTrYNvvt9wWd6kYHkNTGyq1fgpR7cmcQiWf0CJUL1u0h7jnGLKwhksKio/2n8tznHXLEfruqTXwNf7tA1qLy6MFD9IP878NNDaaJp2exl5iwGN+3YtnI3KD+MPf9OnLTygUj3/0BSQ18jpEkhk03Jgi/1cOJnNQmYmJcke1J0OAAR0KgP5LHjrwWX+0Kfzd/G+FaoSL8iVtaQ7to6hIUvTK1fRKPSk19hd5JzC47WR296WX05fvy46ephwlrwWnI+7zZ9HDNaFIVG8urO4BpdBiOFFdZlezD9ukZJbc/AKcqw2jkCJy9uHcq2u2km6RsuAdv3u0Ihq09TIyz5wMA2YLypf0Czpt/nZgM6C3NvlWaniD8m/EveSk9mPyTn0/OqrWvQsHv9WNvCjw+RhX1mQ1mAup+7zVsOriIzcfNXl0MuBGaLnm58QrNFxyuo062Yoq0XVlr9VALuQyCgXu1CW3GrUHbcLXxU0nxEAC1A5J2QiN+M1BeN3SWzDaHvrR76G5U4gvXj5m8PPD1jHUCGLc90ZT3OjR9+Y4x83ahrNfB7+lvan9kd2fhjq89S+M1SqLM9946ztv8V7ArhZBo5mUWrKlQ2lG373+oh31C3FyB+h9PN0EuVZRvegmu2cSaj8m6oZPVdmNzo0OyQJaxXJyxTQQcj88f4+y8H4Ze7sHZ3dsv1Go6pEHGdGSobOZdM1520hiJPi1uNUL5D0KbVo7Gr+CJkER1JrTrU3C+Ww4ReAtCh5GBL3iTRWRc3GvAItkMdakrNODBH7aTL7XD2WUSlxjpV55tQAKJunSASP06/FH9aiXchcsZagLhVf9shjfIE0j46RyhMzm8XsCLws7EIZXNmUX1ICz/Hp1p6eiP2LVWlCPbh7V1Z1LvuvGCoHo1/AILjwat9QymjR2Coq+KJ716I8dWfJ4HyXScHZSLxo4zzhNYJO4flR6wn1TkfxhTfuXD2QQaQQImrsTVvhxo9Az/ynaeXbgShChJPjnvJVhT70JqBm1W3VA7i7ah5Rf+L42RGDdNDmvBqadzTkCsR7IPqxzBe3BFyZHxuYXR9Usz/epzLZZyEY06hJxEzdxI1P6gPjJ8cHITqIcoAIw4t7XOIjNBwhsV1q9NCzAuoL0fND7E9EtbbtTCzRuS+KYVWqud9PC20IiQOTYDWinka+Cj4lKMOf6jcrkLtKisaeWkSrUI54ZVe2Uo84ja3QTvViVd9VYrQbhj4Kb4nSZschOwTxf4Y/6aKUHePUrT0Ww/Hz/qQi3n79GQ/3PYugsP88J6R3mD90Du3ElJuaqmuJ70lQ4AI/GjzOvG0Z0nX7UHteVGKNvcct3USQwexKPZBLd6mPuwjk3Zb4fhRgD1nIwOmX4oXabXc/r0JfyIS8sq34dSIcD6afWgHZlhaYR9jp1WLU3KQilkrV5LySMa+l4wJH3lOvOuZ2mOe9UfCqexHWA3eh7GGCtRSuLnuOGfi34rSXFrM6Ze1fnoa3AdOajinv+1ZRf3CUZ+jhoswvllx2wIf243Qh8ZOEx/FqPjQ4k2/fm2HNvKvwrCPkZVAaf1AMiiXixHGC6dfiL3t4jEz1YgRbmTkjPhj+Q5zh5mEkUb2aVhbsB+yrN6/SWchvR4hvfhMJgMYc8+vaO300aDG0FPjvywbgugtMr2+MFNPdy+8UAYg7lkP9/lQdyJY9H9MLpM38UTP+3T49YywJrcTPPqHdOYcb37RszmG9yKkV59+Bb88jBS/xCAWfjiUOOX0N9yP9p6hfDSwBqBFsA/aT8ErwoGw8K/DFCUGcfDP7csMs9zE2vecE/cp/j7qGnWq+Mdw6SUj6TNZCaCEjCWjrJZCPBJ/aRvMu34AfC5adTbCWN7c29zbAaPxIWuG+3wY8VSNQ1z2/Nf8aqIDCGNrH+dtU7/M+nhuBdGA2cyHbMk7n53EelbwsLR9gB96BYNmtVzUG0+yKJ9vV89VENX80mIzdhzmezXPo616oVwulFvtQ8RjXYlLCtWM+8E0bdZFLTyC3VaxUEO/RYkAAAeNSURBVNbvhGR5aBCKEhM6/ei9GC4fUXf3IoIWlVB+PPCftTgV128QynmuoNwLQnye+8pQnQvQy2vo3Bl8j//192dS/XD2QVNr+Eboa06ZezA+5+0B8bavilxExNg0uee4aRRbUMpYplxA3pgZ9cOVP06/dZjB5yKfOJTyJJ53tiR8wjjX93w8s65s6GdM72PTyITxbKXZHfQrYlppohWebuQDe98dHThfxzacvBfblPTdBj7bHe03m4tZnij2nHUgmZ6tKqyqCT1a5PXh+qCWZ8YIWTWUfTA8VIwbLkD88laTvEfXJtL2YEw8GAzG4/317qDimpYt2wNNmdO/JKefVzFUsfbpcAXDExY45Yo2RhUadAl22CPcqQf9cEIL5NUDKMfqvqEQTmHETA8I1YvxqW1R04FGyG7cRbRy3/c6SpvoyPF3bRjfapnkYf8l4Xmg2+jR8wnKSBG5FYMKS75pc2IynfDT1dvYeLkN1cPQvAnyrtNM5aA/JQd5b/Y76kln1pUHpoxnqwPoS8z29e98ODGlNyF50fqA1oMB4eFmFP0Ep8pkFajE9jv1T3gO78uzRYvOoJ9l690OjOspvRxcKTowfY9tsVHFBpYG1BCaRmci2AfcGzXItu7Gd+GkebSn0D7EkTAgmTb6s9W8z506KRP/I7GVT638H+uNKD6mE659ZrzLg2rDe8dZyCPKnrw/RtGoCNQ35UbjYor7ZU3w44bvNBk78OdEIkt1yfzI5+q+BEnhAOLLgHfbroTuLh+re6R8t6EFcDHOoPGxFeGhWvhpUzLSKNygIvubddQoXiSby2WzhRoGX/3Y7g/33Ay8jKo9q2ptjKGDq3aaR9aw25RY+HkbtVGkPeV6QQrl2XKt2Rb1QTCCbrMwu4t2IJ4l9l5MuwAabamJPLYbuCVFlVsZl6Gd0Uz8ohqPzYDncmAnETFNNLEo7n3aqraq+UJe4+i50kQDBoWIG9n0J5S9eX/UG22FfZDFfW6kln/R6mrecQ9jDgM/hhQaSwcXexqfr6N4sDrAuFpIcCo8V/OLeL4B3Tr31n+6H+FT9POsp6lqgVa92RJJrDxwpk0XnonMivhO1uuk0pHeJIp3CpmzmfNRDfoVPM0y+gB+t+jZICqeqpnL0FJnnLd9i/JE2PPIfZ4Dg8ZRs8BZqrG7GL0RyrpDnhV1cwlZ5M+d001YpoKOyrA5Wy5bN7txlne547zpKdvYBPVK04DaF971y1mXZJFhs4FTRyPNEBv3Uz29ol4rNpsADZevRzmZ7Y9Boa1u0fUQkvbuHF0GO/vhd8OvnLsX3sM0S3rMDOPxbDR6YfsWuRHzon0cpBM+7I4erEwcFCtI+QTxvIXVfXa+lqBmFaPV/XLfvl3LdmC/US+WhcMaR/mJi4t13SBSEOpn/AwlpX7bDoSXYeJFcmkOaikjFqzueq0hzfrUKi5BXfO0Ow+8lU+63r2uLuNgpesw8mSaO9wIfALLdwNuJpyDzoxUC9aGtHPQPrVmx9Z9loSaV5YVgwtuE6x//EzqW2IZSJJY7Ha7MfewUUVVAY4Cyh4uA3Sq6AmlFl340Vp2/bbL9qxAnZdrg0EP/xvAMGTfRRvuXZL+EesaRVa0jPqmX07FMVyMzkTccba0LVJRg47a3gNDw2LXv7XNjhmoZ4TGGPSQZkiIBRBJx5Ie6pmHEHJQ5dE2K2FOPcxF5Q0Xljd3Lu9AVhhH9LBYrtjdR/S+S3Zsuj5DSHP90rtw56d7hCKTsCvHhKUMrtVTwDMiTpE8+zDucett6C7WaovdodgM3A5YsQUTRA3U/ghEJ+q5NRHtx4J+jg/x6+aGeG7S9p/6Fs785jQNr3beSrX+7HgnmN0WDDVL1QCQZ/P5AlLFVQ1GaHl4UDLOMVneYi46/UP5bD+IAcJoQVDoO/b0iIfWlO3CXAPW260WejFOrUpynUcL+odSsnLVbAIVsUnMs4uH8Pps7jbY0fHztu328PYoz7jX7pDsvrnhKXwTvqU7iLS2HxJ3IdeLqQ9oZXpy+tCIOJUkft2vFj0hJtzar91GpUXX9eICUbkYhJ5ycT1bpL45Aenzj/GkZS1YQPCOvoeNA4Y8b3iqdumTe+qRb4ZwcLa3Esr8j3Dp7UulA4J31lFd9h3og3EKIeenfwjVyg14e5qX1/vSgnSzmR3441B8S4ZJ2nkMfGFy/CorTUXG2wdI8M0r2DmHqySWpf5nY4tnaNV/344PPL7TMQZa6PppLcdegQR/5nxj46868ct6VD/28XFdl48Aw91iBf1QY/MGrf3s+YEXJBNwDvy+4hvUae7yRBCI6BN1bqEyBAR/nleCbYqEdTR+zZNwUmnhAIbj8UBgP/fLwA5wAKxviaD/oR07YRdESzs7Z37psj8dwGyqbJ/sL/rJr4/0/nJoD9o1Ix8i3Uofc5Q9k4voT4tKk2OAVkJv1kBHXgGgtWm6nF0ElUoTVIWFDOepiqMWUa4JO5VLZ86aVkQRBLwSp3YdK8By7bmLxhaTSqVLqET2HvVyzLJIrBreDPOXSJsvmjNZjWt8ZrEBgbcB/ZJpeXKgZxXnzvFevlOn87iMTNL/A0ep71s8g5ZnAAAAAElFTkSuQmC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487" y="2901598"/>
            <a:ext cx="428393" cy="589882"/>
          </a:xfrm>
          <a:prstGeom prst="rect">
            <a:avLst/>
          </a:prstGeom>
        </p:spPr>
      </p:pic>
      <p:sp>
        <p:nvSpPr>
          <p:cNvPr id="38" name="Oval Callout 37"/>
          <p:cNvSpPr/>
          <p:nvPr/>
        </p:nvSpPr>
        <p:spPr>
          <a:xfrm>
            <a:off x="835080" y="2130770"/>
            <a:ext cx="1354996" cy="582932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174198" y="6193284"/>
            <a:ext cx="2134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</a:t>
            </a:r>
            <a:r>
              <a:rPr lang="en-US" altLang="zh-CN" dirty="0" smtClean="0">
                <a:solidFill>
                  <a:srgbClr val="00B0F0"/>
                </a:solidFill>
              </a:rPr>
              <a:t>/</a:t>
            </a:r>
            <a:r>
              <a:rPr lang="zh-CN" altLang="en-US" dirty="0" smtClean="0">
                <a:solidFill>
                  <a:srgbClr val="00B0F0"/>
                </a:solidFill>
              </a:rPr>
              <a:t>她</a:t>
            </a:r>
            <a:r>
              <a:rPr lang="zh-CN" altLang="en-US" dirty="0" smtClean="0"/>
              <a:t>的狗很</a:t>
            </a:r>
            <a:r>
              <a:rPr lang="en-US" altLang="zh-CN" dirty="0" smtClean="0"/>
              <a:t>…</a:t>
            </a:r>
            <a:r>
              <a:rPr lang="zh-CN" altLang="en-US" dirty="0" smtClean="0"/>
              <a:t>很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 smtClean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82" y="4213376"/>
            <a:ext cx="1389698" cy="191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22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522" y="509805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14855" y="1803751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B0F0"/>
                </a:solidFill>
              </a:rPr>
              <a:t>他</a:t>
            </a:r>
            <a:r>
              <a:rPr lang="zh-CN" altLang="en-US" dirty="0" smtClean="0"/>
              <a:t>叫</a:t>
            </a:r>
            <a:r>
              <a:rPr lang="en-US" altLang="zh-CN" dirty="0" smtClean="0"/>
              <a:t>John</a:t>
            </a:r>
            <a:r>
              <a:rPr lang="zh-CN" altLang="en-US" dirty="0" smtClean="0"/>
              <a:t>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61232" y="1800962"/>
            <a:ext cx="1571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</a:t>
            </a:r>
            <a:r>
              <a:rPr lang="zh-CN" altLang="en-US" dirty="0">
                <a:solidFill>
                  <a:srgbClr val="FF0000"/>
                </a:solidFill>
              </a:rPr>
              <a:t>今</a:t>
            </a:r>
            <a:r>
              <a:rPr lang="zh-CN" altLang="en-US" dirty="0" smtClean="0">
                <a:solidFill>
                  <a:srgbClr val="FF0000"/>
                </a:solidFill>
              </a:rPr>
              <a:t>年</a:t>
            </a:r>
            <a:r>
              <a:rPr lang="zh-CN" altLang="en-US" dirty="0">
                <a:ln>
                  <a:solidFill>
                    <a:srgbClr val="FFC000"/>
                  </a:solidFill>
                </a:ln>
              </a:rPr>
              <a:t>十五</a:t>
            </a:r>
            <a:r>
              <a:rPr lang="zh-CN" altLang="en-US" dirty="0" smtClean="0"/>
              <a:t>岁。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88426" y="179025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B0F0"/>
                </a:solidFill>
              </a:rPr>
              <a:t>他</a:t>
            </a:r>
            <a:r>
              <a:rPr lang="zh-CN" altLang="en-US" dirty="0" smtClean="0"/>
              <a:t>是</a:t>
            </a:r>
            <a:r>
              <a:rPr lang="zh-CN" altLang="en-US" b="1" dirty="0" smtClean="0">
                <a:solidFill>
                  <a:srgbClr val="FFC000"/>
                </a:solidFill>
              </a:rPr>
              <a:t>我的朋友</a:t>
            </a:r>
            <a:r>
              <a:rPr lang="zh-CN" altLang="en-US" dirty="0" smtClean="0"/>
              <a:t>。</a:t>
            </a:r>
            <a:endParaRPr lang="en-US" dirty="0"/>
          </a:p>
        </p:txBody>
      </p:sp>
      <p:pic>
        <p:nvPicPr>
          <p:cNvPr id="9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432" y="2594149"/>
            <a:ext cx="909125" cy="100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41137" y="3723205"/>
            <a:ext cx="1947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</a:t>
            </a:r>
            <a:r>
              <a:rPr lang="zh-CN" altLang="en-US" dirty="0" smtClean="0"/>
              <a:t>有</a:t>
            </a:r>
            <a:r>
              <a:rPr lang="zh-CN" altLang="en-US" dirty="0" smtClean="0">
                <a:solidFill>
                  <a:srgbClr val="FFC000"/>
                </a:solidFill>
              </a:rPr>
              <a:t>一个妹妹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>
                <a:solidFill>
                  <a:srgbClr val="FFC000"/>
                </a:solidFill>
              </a:rPr>
              <a:t>妹</a:t>
            </a:r>
            <a:r>
              <a:rPr lang="zh-CN" altLang="en-US" dirty="0" smtClean="0">
                <a:solidFill>
                  <a:srgbClr val="FFC000"/>
                </a:solidFill>
              </a:rPr>
              <a:t>妹</a:t>
            </a:r>
            <a:r>
              <a:rPr lang="zh-CN" altLang="en-US" dirty="0" smtClean="0">
                <a:solidFill>
                  <a:srgbClr val="FF0000"/>
                </a:solidFill>
              </a:rPr>
              <a:t>今年</a:t>
            </a:r>
            <a:r>
              <a:rPr lang="zh-CN" altLang="en-US" dirty="0" smtClean="0">
                <a:solidFill>
                  <a:srgbClr val="FFC000"/>
                </a:solidFill>
              </a:rPr>
              <a:t>十</a:t>
            </a:r>
            <a:r>
              <a:rPr lang="zh-CN" altLang="en-US" dirty="0" smtClean="0"/>
              <a:t>岁。</a:t>
            </a:r>
            <a:endParaRPr lang="en-US" dirty="0"/>
          </a:p>
        </p:txBody>
      </p:sp>
      <p:pic>
        <p:nvPicPr>
          <p:cNvPr id="1030" name="Picture 6" descr="https://upload.wikimedia.org/wikipedia/commons/thumb/f/fa/Flag_of_the_People's_Republic_of_China.svg/2000px-Flag_of_the_People's_Republic_of_Chin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415" y="2596568"/>
            <a:ext cx="1250690" cy="833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390314" y="3848515"/>
            <a:ext cx="1947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他们</a:t>
            </a:r>
            <a:r>
              <a:rPr lang="zh-CN" altLang="en-US" dirty="0" smtClean="0"/>
              <a:t>都是</a:t>
            </a:r>
            <a:r>
              <a:rPr lang="zh-CN" altLang="en-US" dirty="0" smtClean="0">
                <a:solidFill>
                  <a:srgbClr val="FFC000"/>
                </a:solidFill>
              </a:rPr>
              <a:t>中国</a:t>
            </a:r>
            <a:r>
              <a:rPr lang="zh-CN" altLang="en-US" dirty="0" smtClean="0"/>
              <a:t>人。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039491" y="3792575"/>
            <a:ext cx="2896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</a:t>
            </a:r>
            <a:r>
              <a:rPr lang="zh-CN" altLang="en-US" dirty="0" smtClean="0"/>
              <a:t>会说</a:t>
            </a:r>
            <a:r>
              <a:rPr lang="zh-CN" altLang="en-US" dirty="0" smtClean="0">
                <a:solidFill>
                  <a:srgbClr val="FFC000"/>
                </a:solidFill>
              </a:rPr>
              <a:t>中文</a:t>
            </a:r>
            <a:r>
              <a:rPr lang="zh-CN" altLang="en-US" dirty="0" smtClean="0"/>
              <a:t>和</a:t>
            </a:r>
            <a:r>
              <a:rPr lang="zh-CN" altLang="en-US" dirty="0" smtClean="0">
                <a:solidFill>
                  <a:srgbClr val="FFC000"/>
                </a:solidFill>
              </a:rPr>
              <a:t>英文</a:t>
            </a:r>
            <a:r>
              <a:rPr lang="zh-CN" altLang="en-US" dirty="0" smtClean="0"/>
              <a:t>。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268561" y="6164232"/>
            <a:ext cx="2896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</a:t>
            </a:r>
            <a:r>
              <a:rPr lang="zh-CN" altLang="en-US" dirty="0" smtClean="0">
                <a:solidFill>
                  <a:srgbClr val="FFC000"/>
                </a:solidFill>
              </a:rPr>
              <a:t>英文</a:t>
            </a:r>
            <a:r>
              <a:rPr lang="zh-CN" altLang="en-US" dirty="0" smtClean="0"/>
              <a:t>说得很好！</a:t>
            </a:r>
            <a:endParaRPr lang="en-US" dirty="0"/>
          </a:p>
        </p:txBody>
      </p:sp>
      <p:pic>
        <p:nvPicPr>
          <p:cNvPr id="16" name="Picture 4" descr="http://images.clipartpanda.com/girl-stick-figure-running-LTKzLooTa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875" y="2691521"/>
            <a:ext cx="606424" cy="808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ttp://images.clipartpanda.com/girl-stick-figure-running-LTKzLooTa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594" y="4810926"/>
            <a:ext cx="606424" cy="808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562" y="2594149"/>
            <a:ext cx="909125" cy="100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6701754" y="2323418"/>
            <a:ext cx="1202145" cy="9144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95687" y="2477450"/>
            <a:ext cx="821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C000"/>
                </a:solidFill>
              </a:rPr>
              <a:t>你好！</a:t>
            </a:r>
            <a:endParaRPr lang="en-US" altLang="zh-CN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Hello!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21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457" y="4647832"/>
            <a:ext cx="909125" cy="100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Oval Callout 21"/>
          <p:cNvSpPr/>
          <p:nvPr/>
        </p:nvSpPr>
        <p:spPr>
          <a:xfrm>
            <a:off x="6802432" y="4647832"/>
            <a:ext cx="1676399" cy="9144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1200" dirty="0" smtClean="0"/>
              <a:t>I can speak English well!</a:t>
            </a:r>
            <a:endParaRPr lang="en-US" altLang="zh-CN" sz="1200" dirty="0"/>
          </a:p>
        </p:txBody>
      </p:sp>
      <p:pic>
        <p:nvPicPr>
          <p:cNvPr id="1032" name="Picture 8" descr="http://s3-ap-southeast-2.amazonaws.com/wc-prod-pim/JPEG_1000x1000/JA108F_deskmate_yk_d_mate_merit_stamp_verygood_rd_red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932" y="5562232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val Callout 23"/>
          <p:cNvSpPr/>
          <p:nvPr/>
        </p:nvSpPr>
        <p:spPr>
          <a:xfrm>
            <a:off x="4029932" y="4686991"/>
            <a:ext cx="1676399" cy="9144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1200" dirty="0" smtClean="0"/>
              <a:t>I , speak, English…</a:t>
            </a:r>
            <a:endParaRPr lang="en-US" altLang="zh-CN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3391023" y="6159266"/>
            <a:ext cx="2896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C000"/>
                </a:solidFill>
              </a:rPr>
              <a:t>妹妹</a:t>
            </a:r>
            <a:r>
              <a:rPr lang="zh-CN" altLang="en-US" dirty="0" smtClean="0">
                <a:solidFill>
                  <a:srgbClr val="FFC000"/>
                </a:solidFill>
              </a:rPr>
              <a:t>英文</a:t>
            </a:r>
            <a:r>
              <a:rPr lang="zh-CN" altLang="en-US" dirty="0" smtClean="0"/>
              <a:t>说得</a:t>
            </a:r>
            <a:r>
              <a:rPr lang="zh-CN" altLang="en-US" dirty="0" smtClean="0">
                <a:solidFill>
                  <a:srgbClr val="FF0000"/>
                </a:solidFill>
              </a:rPr>
              <a:t>不</a:t>
            </a:r>
            <a:r>
              <a:rPr lang="zh-CN" altLang="en-US" dirty="0" smtClean="0"/>
              <a:t>好！</a:t>
            </a:r>
            <a:endParaRPr lang="en-US" dirty="0"/>
          </a:p>
        </p:txBody>
      </p:sp>
      <p:sp>
        <p:nvSpPr>
          <p:cNvPr id="26" name="Oval Callout 25"/>
          <p:cNvSpPr/>
          <p:nvPr/>
        </p:nvSpPr>
        <p:spPr>
          <a:xfrm>
            <a:off x="3496343" y="204002"/>
            <a:ext cx="1354996" cy="582932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I am John, I am 15 years old.</a:t>
            </a:r>
            <a:endParaRPr lang="en-US" sz="1000" dirty="0"/>
          </a:p>
        </p:txBody>
      </p:sp>
      <p:pic>
        <p:nvPicPr>
          <p:cNvPr id="27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561" y="206973"/>
            <a:ext cx="840774" cy="927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upload.wikimedia.org/wikipedia/en/a/a5/StickFigurePortrait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675" y="132262"/>
            <a:ext cx="1041245" cy="1020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/>
          <p:cNvCxnSpPr>
            <a:stCxn id="4" idx="0"/>
          </p:cNvCxnSpPr>
          <p:nvPr/>
        </p:nvCxnSpPr>
        <p:spPr>
          <a:xfrm flipV="1">
            <a:off x="2286355" y="1143000"/>
            <a:ext cx="685445" cy="660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613802" y="1170557"/>
            <a:ext cx="361606" cy="422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Callout 30"/>
          <p:cNvSpPr/>
          <p:nvPr/>
        </p:nvSpPr>
        <p:spPr>
          <a:xfrm>
            <a:off x="7511027" y="551920"/>
            <a:ext cx="1354996" cy="582932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He is my friend John.</a:t>
            </a:r>
            <a:endParaRPr lang="en-US" sz="1000" dirty="0"/>
          </a:p>
        </p:txBody>
      </p:sp>
      <p:sp>
        <p:nvSpPr>
          <p:cNvPr id="32" name="Oval Callout 31"/>
          <p:cNvSpPr/>
          <p:nvPr/>
        </p:nvSpPr>
        <p:spPr>
          <a:xfrm flipH="1">
            <a:off x="62492" y="2223377"/>
            <a:ext cx="1169589" cy="582932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I am John’s younger sister, I am 10 years old.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72320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30" y="2286000"/>
            <a:ext cx="9164230" cy="316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12192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Copy the paragraph on your paper and translate </a:t>
            </a:r>
            <a:r>
              <a:rPr lang="en-US" smtClean="0"/>
              <a:t>in English.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3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068"/>
            <a:ext cx="9144000" cy="189093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zh-CN" altLang="en-US" dirty="0">
                <a:solidFill>
                  <a:schemeClr val="tx1"/>
                </a:solidFill>
              </a:rPr>
              <a:t>我</a:t>
            </a:r>
            <a:r>
              <a:rPr lang="zh-CN" altLang="en-US" dirty="0" smtClean="0">
                <a:solidFill>
                  <a:schemeClr val="tx1"/>
                </a:solidFill>
              </a:rPr>
              <a:t>叫</a:t>
            </a:r>
            <a:r>
              <a:rPr lang="zh-CN" altLang="en-US" dirty="0">
                <a:solidFill>
                  <a:schemeClr val="tx1"/>
                </a:solidFill>
              </a:rPr>
              <a:t>兰兰</a:t>
            </a:r>
            <a:r>
              <a:rPr lang="zh-CN" altLang="en-US" dirty="0" smtClean="0">
                <a:solidFill>
                  <a:schemeClr val="tx1"/>
                </a:solidFill>
              </a:rPr>
              <a:t>，今年十五岁，我是一个学</a:t>
            </a:r>
            <a:r>
              <a:rPr lang="zh-CN" altLang="en-US" dirty="0">
                <a:solidFill>
                  <a:schemeClr val="tx1"/>
                </a:solidFill>
              </a:rPr>
              <a:t>生</a:t>
            </a:r>
            <a:r>
              <a:rPr lang="zh-CN" altLang="en-US" dirty="0" smtClean="0">
                <a:solidFill>
                  <a:schemeClr val="tx1"/>
                </a:solidFill>
              </a:rPr>
              <a:t>。我家有五口人。我有一个姐姐和</a:t>
            </a:r>
            <a:r>
              <a:rPr lang="zh-CN" altLang="en-US" dirty="0">
                <a:solidFill>
                  <a:schemeClr val="tx1"/>
                </a:solidFill>
              </a:rPr>
              <a:t>一个弟弟</a:t>
            </a:r>
            <a:r>
              <a:rPr lang="zh-CN" altLang="en-US" dirty="0" smtClean="0">
                <a:solidFill>
                  <a:schemeClr val="tx1"/>
                </a:solidFill>
              </a:rPr>
              <a:t>。</a:t>
            </a:r>
            <a:r>
              <a:rPr lang="zh-CN" altLang="en-US" dirty="0">
                <a:solidFill>
                  <a:schemeClr val="tx1"/>
                </a:solidFill>
              </a:rPr>
              <a:t>我</a:t>
            </a:r>
            <a:r>
              <a:rPr lang="zh-CN" altLang="en-US" dirty="0" smtClean="0">
                <a:solidFill>
                  <a:schemeClr val="tx1"/>
                </a:solidFill>
              </a:rPr>
              <a:t>的妈妈是英语老师。我是中国人，我会说</a:t>
            </a:r>
            <a:r>
              <a:rPr lang="zh-CN" altLang="en-US" dirty="0">
                <a:solidFill>
                  <a:schemeClr val="tx1"/>
                </a:solidFill>
              </a:rPr>
              <a:t>汉语</a:t>
            </a:r>
            <a:r>
              <a:rPr lang="zh-CN" altLang="en-US" dirty="0" smtClean="0">
                <a:solidFill>
                  <a:schemeClr val="tx1"/>
                </a:solidFill>
              </a:rPr>
              <a:t>，</a:t>
            </a:r>
            <a:r>
              <a:rPr lang="zh-CN" altLang="en-US" dirty="0">
                <a:solidFill>
                  <a:schemeClr val="tx1"/>
                </a:solidFill>
              </a:rPr>
              <a:t>和一点</a:t>
            </a:r>
            <a:r>
              <a:rPr lang="zh-CN" altLang="en-US" dirty="0" smtClean="0">
                <a:solidFill>
                  <a:schemeClr val="tx1"/>
                </a:solidFill>
              </a:rPr>
              <a:t>儿英文，我不会说日语。</a:t>
            </a:r>
            <a:r>
              <a:rPr lang="zh-CN" altLang="en-US" dirty="0">
                <a:solidFill>
                  <a:schemeClr val="tx1"/>
                </a:solidFill>
              </a:rPr>
              <a:t>我家有一只猫和一只狗。我的猫很小，很可爱，我的狗很大，很凶</a:t>
            </a:r>
            <a:r>
              <a:rPr lang="zh-CN" altLang="en-US" dirty="0" smtClean="0">
                <a:solidFill>
                  <a:schemeClr val="tx1"/>
                </a:solidFill>
              </a:rPr>
              <a:t>。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514" y="1524000"/>
            <a:ext cx="8991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What is her name?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smtClean="0"/>
              <a:t>How old is she?</a:t>
            </a:r>
            <a:endParaRPr lang="en-US" dirty="0"/>
          </a:p>
          <a:p>
            <a:endParaRPr lang="en-US" dirty="0"/>
          </a:p>
          <a:p>
            <a:r>
              <a:rPr lang="en-US" dirty="0"/>
              <a:t>3. </a:t>
            </a:r>
            <a:r>
              <a:rPr lang="en-US" dirty="0" smtClean="0"/>
              <a:t>How many people are their in her family?</a:t>
            </a:r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  <a:r>
              <a:rPr lang="en-US" dirty="0" smtClean="0"/>
              <a:t>. How many younger brothers does she have?</a:t>
            </a:r>
          </a:p>
          <a:p>
            <a:endParaRPr lang="en-US" dirty="0"/>
          </a:p>
          <a:p>
            <a:r>
              <a:rPr lang="en-US" dirty="0" smtClean="0"/>
              <a:t>5. What job does her mom have?</a:t>
            </a:r>
          </a:p>
          <a:p>
            <a:r>
              <a:rPr lang="en-US" dirty="0" smtClean="0"/>
              <a:t> </a:t>
            </a:r>
          </a:p>
          <a:p>
            <a:r>
              <a:rPr lang="en-US" dirty="0"/>
              <a:t>6</a:t>
            </a:r>
            <a:r>
              <a:rPr lang="en-US" dirty="0" smtClean="0"/>
              <a:t>. What is her nationality?</a:t>
            </a:r>
          </a:p>
          <a:p>
            <a:endParaRPr lang="en-US" dirty="0"/>
          </a:p>
          <a:p>
            <a:r>
              <a:rPr lang="en-US" dirty="0" smtClean="0"/>
              <a:t>7. </a:t>
            </a:r>
            <a:r>
              <a:rPr lang="en-US" dirty="0"/>
              <a:t>What </a:t>
            </a:r>
            <a:r>
              <a:rPr lang="en-US" dirty="0" smtClean="0"/>
              <a:t>language does she NOT speak?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8. What pets does she have?</a:t>
            </a:r>
          </a:p>
          <a:p>
            <a:endParaRPr lang="en-US" dirty="0"/>
          </a:p>
          <a:p>
            <a:pPr marL="342900" indent="-342900"/>
            <a:r>
              <a:rPr lang="en-US" dirty="0" smtClean="0"/>
              <a:t>9. What kind of </a:t>
            </a:r>
            <a:r>
              <a:rPr lang="zh-CN" altLang="en-US" dirty="0" smtClean="0"/>
              <a:t>猫 </a:t>
            </a:r>
            <a:r>
              <a:rPr lang="en-US" altLang="zh-CN" dirty="0" smtClean="0"/>
              <a:t>does she have?</a:t>
            </a:r>
          </a:p>
          <a:p>
            <a:pPr marL="342900" indent="-342900"/>
            <a:endParaRPr lang="en-US" dirty="0"/>
          </a:p>
          <a:p>
            <a:pPr marL="342900" indent="-342900"/>
            <a:r>
              <a:rPr lang="en-US" dirty="0" smtClean="0"/>
              <a:t>10. What kind of </a:t>
            </a:r>
            <a:r>
              <a:rPr lang="zh-CN" altLang="en-US" dirty="0" smtClean="0"/>
              <a:t>狗 </a:t>
            </a:r>
            <a:r>
              <a:rPr lang="en-US" altLang="zh-CN" dirty="0" smtClean="0"/>
              <a:t>does she have?</a:t>
            </a:r>
          </a:p>
          <a:p>
            <a:pPr marL="342900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07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52399"/>
            <a:ext cx="7772400" cy="990600"/>
          </a:xfrm>
        </p:spPr>
        <p:txBody>
          <a:bodyPr/>
          <a:lstStyle/>
          <a:p>
            <a:r>
              <a:rPr lang="en-US" dirty="0" smtClean="0"/>
              <a:t>Yun dong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12276" y="4572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Sport(s)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16002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运动</a:t>
            </a:r>
            <a:endParaRPr kumimoji="0" lang="en-US" sz="15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3276600"/>
            <a:ext cx="3886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Yun dong </a:t>
            </a:r>
            <a:r>
              <a:rPr lang="en-US" dirty="0" err="1" smtClean="0"/>
              <a:t>yuan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712616" y="3276600"/>
            <a:ext cx="3886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Yun dong </a:t>
            </a:r>
            <a:r>
              <a:rPr lang="en-US" dirty="0" err="1" smtClean="0"/>
              <a:t>chang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4267200"/>
            <a:ext cx="3886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Athlete(s)/players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724400" y="4267200"/>
            <a:ext cx="3886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field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62000" y="5410200"/>
            <a:ext cx="3886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6000" dirty="0" smtClean="0"/>
              <a:t>运动员</a:t>
            </a:r>
            <a:endParaRPr lang="en-US" sz="60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800600" y="5553959"/>
            <a:ext cx="3886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6000" dirty="0" smtClean="0"/>
              <a:t>运动场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39925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04800"/>
            <a:ext cx="44958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/>
              <a:t>打球</a:t>
            </a:r>
            <a:r>
              <a:rPr lang="en-US" sz="4000" dirty="0"/>
              <a:t> 	</a:t>
            </a:r>
            <a:r>
              <a:rPr lang="en-US" sz="3200" dirty="0" err="1"/>
              <a:t>dǎqiú</a:t>
            </a:r>
            <a:r>
              <a:rPr lang="en-US" sz="4000" dirty="0"/>
              <a:t> </a:t>
            </a:r>
            <a:endParaRPr lang="en-US" sz="4000" dirty="0" smtClean="0"/>
          </a:p>
          <a:p>
            <a:r>
              <a:rPr lang="zh-CN" altLang="en-US" sz="4000" dirty="0" smtClean="0"/>
              <a:t>网</a:t>
            </a:r>
            <a:r>
              <a:rPr lang="zh-CN" altLang="en-US" sz="4000" dirty="0"/>
              <a:t>球 	</a:t>
            </a:r>
            <a:r>
              <a:rPr lang="en-US" sz="3200" dirty="0" err="1"/>
              <a:t>wǎngqiú</a:t>
            </a:r>
            <a:r>
              <a:rPr lang="en-US" sz="4000" dirty="0"/>
              <a:t> </a:t>
            </a:r>
            <a:endParaRPr lang="en-US" sz="4000" dirty="0" smtClean="0"/>
          </a:p>
          <a:p>
            <a:r>
              <a:rPr lang="zh-CN" altLang="en-US" sz="4000" dirty="0" smtClean="0"/>
              <a:t>乒乓球 </a:t>
            </a:r>
            <a:r>
              <a:rPr lang="en-US" sz="3200" dirty="0" err="1" smtClean="0"/>
              <a:t>pīngpāngqiú</a:t>
            </a:r>
            <a:r>
              <a:rPr lang="en-US" sz="3200" dirty="0" smtClean="0"/>
              <a:t> </a:t>
            </a:r>
          </a:p>
          <a:p>
            <a:r>
              <a:rPr lang="zh-CN" altLang="en-US" sz="4000" dirty="0" smtClean="0"/>
              <a:t>篮</a:t>
            </a:r>
            <a:r>
              <a:rPr lang="zh-CN" altLang="en-US" sz="4000" dirty="0"/>
              <a:t>球 	</a:t>
            </a:r>
            <a:r>
              <a:rPr lang="en-US" sz="3200" dirty="0" err="1"/>
              <a:t>lánqiú</a:t>
            </a:r>
            <a:r>
              <a:rPr lang="en-US" sz="4000" dirty="0"/>
              <a:t> 	</a:t>
            </a:r>
          </a:p>
          <a:p>
            <a:r>
              <a:rPr lang="zh-CN" altLang="en-US" sz="4000" dirty="0"/>
              <a:t>羽毛球 </a:t>
            </a:r>
            <a:r>
              <a:rPr lang="en-US" sz="3200" dirty="0" err="1" smtClean="0"/>
              <a:t>yǔmáoqiú</a:t>
            </a:r>
            <a:r>
              <a:rPr lang="en-US" sz="4000" dirty="0" smtClean="0"/>
              <a:t> </a:t>
            </a:r>
          </a:p>
          <a:p>
            <a:r>
              <a:rPr lang="zh-CN" altLang="en-US" sz="4000" dirty="0" smtClean="0"/>
              <a:t>足球 	</a:t>
            </a:r>
            <a:r>
              <a:rPr lang="en-US" sz="3200" dirty="0" err="1" smtClean="0"/>
              <a:t>zúqiú</a:t>
            </a:r>
            <a:r>
              <a:rPr lang="en-US" sz="4000" dirty="0" smtClean="0"/>
              <a:t> 	</a:t>
            </a:r>
          </a:p>
          <a:p>
            <a:r>
              <a:rPr lang="zh-CN" altLang="en-US" sz="4000" dirty="0" smtClean="0"/>
              <a:t>游</a:t>
            </a:r>
            <a:r>
              <a:rPr lang="zh-CN" altLang="en-US" sz="4000" dirty="0"/>
              <a:t>泳 	</a:t>
            </a:r>
            <a:r>
              <a:rPr lang="en-US" sz="3200" dirty="0" err="1"/>
              <a:t>yóuyǒng</a:t>
            </a:r>
            <a:r>
              <a:rPr lang="en-US" sz="4000" dirty="0"/>
              <a:t> </a:t>
            </a:r>
            <a:endParaRPr lang="en-US" sz="4000" dirty="0" smtClean="0"/>
          </a:p>
          <a:p>
            <a:r>
              <a:rPr lang="zh-CN" altLang="en-US" sz="4000" dirty="0" smtClean="0"/>
              <a:t>滑</a:t>
            </a:r>
            <a:r>
              <a:rPr lang="zh-CN" altLang="en-US" sz="4000" dirty="0"/>
              <a:t>冰 	</a:t>
            </a:r>
            <a:r>
              <a:rPr lang="en-US" sz="3200" dirty="0" err="1"/>
              <a:t>huábīng</a:t>
            </a:r>
            <a:r>
              <a:rPr lang="en-US" sz="4000" dirty="0"/>
              <a:t> </a:t>
            </a:r>
            <a:endParaRPr lang="en-US" sz="4000" dirty="0" smtClean="0"/>
          </a:p>
          <a:p>
            <a:r>
              <a:rPr lang="zh-CN" altLang="en-US" sz="4000" dirty="0" smtClean="0"/>
              <a:t>滑</a:t>
            </a:r>
            <a:r>
              <a:rPr lang="zh-CN" altLang="en-US" sz="4000" dirty="0"/>
              <a:t>雪 	</a:t>
            </a:r>
            <a:r>
              <a:rPr lang="en-US" sz="3200" dirty="0" err="1"/>
              <a:t>huáxuě</a:t>
            </a:r>
            <a:r>
              <a:rPr lang="en-US" sz="3200" dirty="0"/>
              <a:t> 	</a:t>
            </a:r>
          </a:p>
          <a:p>
            <a:r>
              <a:rPr lang="zh-CN" altLang="en-US" sz="4000" dirty="0"/>
              <a:t>跑步 	</a:t>
            </a:r>
            <a:r>
              <a:rPr lang="en-US" sz="3200" dirty="0" err="1"/>
              <a:t>pǎobù</a:t>
            </a:r>
            <a:r>
              <a:rPr lang="en-US" sz="3200" dirty="0"/>
              <a:t> 		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2800" y="3810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Play ball game(s)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9906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tennis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962400" y="16764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Table tennis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6600" y="22098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basketball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0" y="28194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badminton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52800" y="34290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soccer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29000" y="41148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swim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05200" y="47244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ice skate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76600" y="52578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ski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76600" y="59436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jog</a:t>
            </a:r>
          </a:p>
        </p:txBody>
      </p:sp>
    </p:spTree>
    <p:extLst>
      <p:ext uri="{BB962C8B-B14F-4D97-AF65-F5344CB8AC3E}">
        <p14:creationId xmlns:p14="http://schemas.microsoft.com/office/powerpoint/2010/main" val="391567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52400"/>
            <a:ext cx="7772400" cy="1470025"/>
          </a:xfrm>
        </p:spPr>
        <p:txBody>
          <a:bodyPr/>
          <a:lstStyle/>
          <a:p>
            <a:r>
              <a:rPr lang="en-US" dirty="0" err="1" smtClean="0"/>
              <a:t>Gan</a:t>
            </a:r>
            <a:r>
              <a:rPr lang="en-US" dirty="0" smtClean="0"/>
              <a:t> </a:t>
            </a:r>
            <a:r>
              <a:rPr lang="en-US" dirty="0" err="1" smtClean="0"/>
              <a:t>lan</a:t>
            </a:r>
            <a:r>
              <a:rPr lang="en-US" dirty="0" smtClean="0"/>
              <a:t> </a:t>
            </a:r>
            <a:r>
              <a:rPr lang="en-US" dirty="0" err="1" smtClean="0"/>
              <a:t>qiu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19050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football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41910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橄榄球</a:t>
            </a:r>
            <a:endParaRPr kumimoji="0" lang="en-US" sz="15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8478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52400"/>
            <a:ext cx="7772400" cy="1470025"/>
          </a:xfrm>
        </p:spPr>
        <p:txBody>
          <a:bodyPr/>
          <a:lstStyle/>
          <a:p>
            <a:r>
              <a:rPr lang="en-US" dirty="0" smtClean="0"/>
              <a:t>Bang </a:t>
            </a:r>
            <a:r>
              <a:rPr lang="en-US" dirty="0" err="1" smtClean="0"/>
              <a:t>qiu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19050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baseball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41910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5000" dirty="0" smtClean="0">
                <a:latin typeface="+mj-lt"/>
                <a:ea typeface="+mj-ea"/>
                <a:cs typeface="+mj-cs"/>
              </a:rPr>
              <a:t>棒</a:t>
            </a:r>
            <a:r>
              <a:rPr kumimoji="0" lang="zh-CN" altLang="en-US" sz="1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球</a:t>
            </a:r>
            <a:endParaRPr kumimoji="0" lang="en-US" sz="15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485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447800" y="0"/>
          <a:ext cx="6096000" cy="142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1524000" y="1828800"/>
          <a:ext cx="6096000" cy="142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524000" y="3352800"/>
          <a:ext cx="6096000" cy="142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1447800" y="5105400"/>
          <a:ext cx="6096000" cy="142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43000" y="1447800"/>
            <a:ext cx="7239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are they grouped?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-304800"/>
            <a:ext cx="7772400" cy="1470025"/>
          </a:xfrm>
        </p:spPr>
        <p:txBody>
          <a:bodyPr/>
          <a:lstStyle/>
          <a:p>
            <a:r>
              <a:rPr lang="en-US" dirty="0" err="1" smtClean="0"/>
              <a:t>Da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533400"/>
            <a:ext cx="9144000" cy="162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 play (sports that you play mainly with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your hands)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828800"/>
            <a:ext cx="9144000" cy="162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8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打</a:t>
            </a:r>
            <a:endParaRPr kumimoji="0" lang="en-US" sz="8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3124201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To play table tennis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0" y="38862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打乒乓球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47244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To play tennis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57150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打网球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1372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52400"/>
            <a:ext cx="7772400" cy="1470025"/>
          </a:xfrm>
        </p:spPr>
        <p:txBody>
          <a:bodyPr/>
          <a:lstStyle/>
          <a:p>
            <a:r>
              <a:rPr lang="en-US" dirty="0" smtClean="0"/>
              <a:t>I can play baseball.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914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dirty="0" err="1" smtClean="0">
                <a:latin typeface="+mj-lt"/>
                <a:ea typeface="+mj-ea"/>
                <a:cs typeface="+mj-cs"/>
              </a:rPr>
              <a:t>Wo</a:t>
            </a:r>
            <a:r>
              <a:rPr lang="en-US" altLang="zh-CN" sz="4400" dirty="0" smtClean="0">
                <a:latin typeface="+mj-lt"/>
                <a:ea typeface="+mj-ea"/>
                <a:cs typeface="+mj-cs"/>
              </a:rPr>
              <a:t> </a:t>
            </a:r>
            <a:r>
              <a:rPr lang="en-US" altLang="zh-CN" sz="4400" dirty="0" err="1" smtClean="0">
                <a:latin typeface="+mj-lt"/>
                <a:ea typeface="+mj-ea"/>
                <a:cs typeface="+mj-cs"/>
              </a:rPr>
              <a:t>hui</a:t>
            </a:r>
            <a:r>
              <a:rPr lang="en-US" altLang="zh-CN" sz="4400" dirty="0" smtClean="0">
                <a:latin typeface="+mj-lt"/>
                <a:ea typeface="+mj-ea"/>
                <a:cs typeface="+mj-cs"/>
              </a:rPr>
              <a:t> </a:t>
            </a:r>
            <a:r>
              <a:rPr lang="en-US" altLang="zh-CN" sz="4400" dirty="0" err="1" smtClean="0">
                <a:latin typeface="+mj-lt"/>
                <a:ea typeface="+mj-ea"/>
                <a:cs typeface="+mj-cs"/>
              </a:rPr>
              <a:t>da</a:t>
            </a:r>
            <a:r>
              <a:rPr lang="en-US" altLang="zh-CN" sz="4400" dirty="0" smtClean="0">
                <a:latin typeface="+mj-lt"/>
                <a:ea typeface="+mj-ea"/>
                <a:cs typeface="+mj-cs"/>
              </a:rPr>
              <a:t> bang </a:t>
            </a:r>
            <a:r>
              <a:rPr lang="en-US" altLang="zh-CN" sz="4400" dirty="0" err="1" smtClean="0">
                <a:latin typeface="+mj-lt"/>
                <a:ea typeface="+mj-ea"/>
                <a:cs typeface="+mj-cs"/>
              </a:rPr>
              <a:t>qiu</a:t>
            </a:r>
            <a:r>
              <a:rPr lang="en-US" altLang="zh-CN" sz="4400" dirty="0" smtClean="0">
                <a:latin typeface="+mj-lt"/>
                <a:ea typeface="+mj-ea"/>
                <a:cs typeface="+mj-cs"/>
              </a:rPr>
              <a:t>.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2098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dirty="0" smtClean="0">
                <a:latin typeface="+mj-lt"/>
                <a:ea typeface="+mj-ea"/>
                <a:cs typeface="+mj-cs"/>
              </a:rPr>
              <a:t>我会打棒球。</a:t>
            </a:r>
            <a:endParaRPr kumimoji="0" lang="en-US" sz="7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159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0513" y="-381000"/>
            <a:ext cx="7772400" cy="1470025"/>
          </a:xfrm>
        </p:spPr>
        <p:txBody>
          <a:bodyPr/>
          <a:lstStyle/>
          <a:p>
            <a:r>
              <a:rPr lang="en-US" dirty="0" smtClean="0"/>
              <a:t>Xi </a:t>
            </a:r>
            <a:r>
              <a:rPr lang="en-US" dirty="0" err="1" smtClean="0"/>
              <a:t>huan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8418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To like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53592" y="1447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9600" dirty="0" smtClean="0"/>
              <a:t>喜欢</a:t>
            </a:r>
            <a:endParaRPr lang="en-US" sz="96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886631"/>
            <a:ext cx="9144000" cy="115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 like to play football.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32208" y="4015819"/>
            <a:ext cx="9144000" cy="115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Wo</a:t>
            </a:r>
            <a:r>
              <a:rPr lang="en-US" dirty="0" smtClean="0"/>
              <a:t> xi </a:t>
            </a:r>
            <a:r>
              <a:rPr lang="en-US" dirty="0" err="1" smtClean="0"/>
              <a:t>huan</a:t>
            </a:r>
            <a:r>
              <a:rPr lang="en-US" dirty="0" smtClean="0"/>
              <a:t> da </a:t>
            </a:r>
            <a:r>
              <a:rPr lang="en-US" dirty="0" err="1" smtClean="0"/>
              <a:t>gan</a:t>
            </a:r>
            <a:r>
              <a:rPr lang="en-US" dirty="0" smtClean="0"/>
              <a:t> </a:t>
            </a:r>
            <a:r>
              <a:rPr lang="en-US" dirty="0" err="1" smtClean="0"/>
              <a:t>lan</a:t>
            </a:r>
            <a:r>
              <a:rPr lang="en-US" dirty="0" smtClean="0"/>
              <a:t> </a:t>
            </a:r>
            <a:r>
              <a:rPr lang="en-US" dirty="0" err="1" smtClean="0"/>
              <a:t>qiu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5370792"/>
            <a:ext cx="9144000" cy="11519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8800" dirty="0" smtClean="0"/>
              <a:t>我喜欢打橄榄球。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9336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"/>
            <a:ext cx="7772400" cy="762000"/>
          </a:xfrm>
        </p:spPr>
        <p:txBody>
          <a:bodyPr/>
          <a:lstStyle/>
          <a:p>
            <a:r>
              <a:rPr lang="en-US" dirty="0" smtClean="0"/>
              <a:t>His grandma doesn’t like her.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11430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Ta </a:t>
            </a:r>
            <a:r>
              <a:rPr lang="en-US" dirty="0" err="1" smtClean="0"/>
              <a:t>nai</a:t>
            </a:r>
            <a:r>
              <a:rPr lang="en-US" dirty="0" smtClean="0"/>
              <a:t> </a:t>
            </a:r>
            <a:r>
              <a:rPr lang="en-US" dirty="0" err="1" smtClean="0"/>
              <a:t>nai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bu</a:t>
            </a:r>
            <a:r>
              <a:rPr lang="en-US" dirty="0" smtClean="0">
                <a:solidFill>
                  <a:srgbClr val="FF0000"/>
                </a:solidFill>
              </a:rPr>
              <a:t> xi </a:t>
            </a:r>
            <a:r>
              <a:rPr lang="en-US" dirty="0" err="1" smtClean="0">
                <a:solidFill>
                  <a:srgbClr val="FF0000"/>
                </a:solidFill>
              </a:rPr>
              <a:t>huan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ta.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67200" y="21336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Doesn’t like/don’t like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0" y="28194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6600" dirty="0" smtClean="0"/>
              <a:t>他奶奶</a:t>
            </a:r>
            <a:r>
              <a:rPr lang="zh-CN" altLang="en-US" sz="6600" dirty="0" smtClean="0">
                <a:solidFill>
                  <a:srgbClr val="FF0000"/>
                </a:solidFill>
              </a:rPr>
              <a:t>不喜欢</a:t>
            </a:r>
            <a:r>
              <a:rPr lang="zh-CN" altLang="en-US" sz="6600" dirty="0" smtClean="0"/>
              <a:t>她。</a:t>
            </a:r>
            <a:endParaRPr lang="en-US" sz="66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40386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6600" dirty="0"/>
              <a:t>他的</a:t>
            </a:r>
            <a:r>
              <a:rPr lang="zh-CN" altLang="en-US" sz="6600" dirty="0" smtClean="0"/>
              <a:t>猫不喜欢鱼。</a:t>
            </a:r>
            <a:endParaRPr lang="en-US" sz="66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4928647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dirty="0" smtClean="0"/>
              <a:t>Ta de </a:t>
            </a:r>
            <a:r>
              <a:rPr lang="en-US" altLang="zh-CN" sz="4800" dirty="0" err="1" smtClean="0"/>
              <a:t>mao</a:t>
            </a:r>
            <a:r>
              <a:rPr lang="en-US" altLang="zh-CN" sz="4800" dirty="0" smtClean="0"/>
              <a:t> </a:t>
            </a:r>
            <a:r>
              <a:rPr lang="en-US" altLang="zh-CN" sz="4800" dirty="0" err="1" smtClean="0"/>
              <a:t>bu</a:t>
            </a:r>
            <a:r>
              <a:rPr lang="en-US" altLang="zh-CN" sz="4800" dirty="0" smtClean="0"/>
              <a:t> xi </a:t>
            </a:r>
            <a:r>
              <a:rPr lang="en-US" altLang="zh-CN" sz="4800" dirty="0" err="1" smtClean="0"/>
              <a:t>huan</a:t>
            </a:r>
            <a:r>
              <a:rPr lang="en-US" altLang="zh-CN" sz="4800" dirty="0" smtClean="0"/>
              <a:t> </a:t>
            </a:r>
            <a:r>
              <a:rPr lang="en-US" altLang="zh-CN" sz="4800" dirty="0" err="1" smtClean="0"/>
              <a:t>yu</a:t>
            </a:r>
            <a:r>
              <a:rPr lang="en-US" altLang="zh-CN" sz="4800" dirty="0" smtClean="0"/>
              <a:t>.</a:t>
            </a:r>
            <a:endParaRPr lang="en-US" sz="4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9600" y="6094428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dirty="0" smtClean="0"/>
              <a:t>His cat doesn’t like fish.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1833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4724400" cy="4571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Asking what sports someone likes</a:t>
            </a:r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06225" y="609600"/>
            <a:ext cx="7391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/>
              <a:t>What sports do you like?</a:t>
            </a:r>
            <a:endParaRPr lang="en-US" sz="4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8625" y="1752600"/>
            <a:ext cx="7391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/>
              <a:t>You like what sports?</a:t>
            </a:r>
            <a:endParaRPr lang="en-US" sz="4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76200" y="2678784"/>
            <a:ext cx="891539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/>
              <a:t>Ni xi </a:t>
            </a:r>
            <a:r>
              <a:rPr lang="en-US" sz="4800" dirty="0" err="1" smtClean="0"/>
              <a:t>huan</a:t>
            </a:r>
            <a:r>
              <a:rPr lang="en-US" sz="4800" dirty="0" smtClean="0"/>
              <a:t> </a:t>
            </a:r>
            <a:r>
              <a:rPr lang="en-US" sz="4800" dirty="0" err="1" smtClean="0"/>
              <a:t>shen</a:t>
            </a:r>
            <a:r>
              <a:rPr lang="en-US" sz="4800" dirty="0" smtClean="0"/>
              <a:t> me </a:t>
            </a:r>
            <a:r>
              <a:rPr lang="en-US" sz="4800" dirty="0" err="1" smtClean="0"/>
              <a:t>yun</a:t>
            </a:r>
            <a:r>
              <a:rPr lang="en-US" sz="4800" dirty="0" smtClean="0"/>
              <a:t> dong?</a:t>
            </a:r>
            <a:endParaRPr lang="en-US" sz="48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9535" y="3498915"/>
            <a:ext cx="891539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6000" dirty="0"/>
              <a:t>你喜欢什么运</a:t>
            </a:r>
            <a:r>
              <a:rPr lang="zh-CN" altLang="en-US" sz="6000" dirty="0" smtClean="0"/>
              <a:t>动？</a:t>
            </a:r>
            <a:endParaRPr lang="en-US" sz="60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6199" y="4343400"/>
            <a:ext cx="891539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/>
              <a:t>I like to play basketball.</a:t>
            </a:r>
            <a:endParaRPr lang="en-US" sz="48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0321" y="4953000"/>
            <a:ext cx="891539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dirty="0" err="1" smtClean="0"/>
              <a:t>Wo</a:t>
            </a:r>
            <a:r>
              <a:rPr lang="en-US" altLang="zh-CN" sz="4000" dirty="0" smtClean="0"/>
              <a:t> xi </a:t>
            </a:r>
            <a:r>
              <a:rPr lang="en-US" altLang="zh-CN" sz="4000" dirty="0" err="1" smtClean="0"/>
              <a:t>huan</a:t>
            </a:r>
            <a:r>
              <a:rPr lang="en-US" altLang="zh-CN" sz="4000" dirty="0" smtClean="0"/>
              <a:t> da </a:t>
            </a:r>
            <a:r>
              <a:rPr lang="en-US" altLang="zh-CN" sz="4000" dirty="0" err="1" smtClean="0"/>
              <a:t>lan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qiu</a:t>
            </a:r>
            <a:r>
              <a:rPr lang="en-US" altLang="zh-CN" sz="4000" dirty="0" smtClean="0"/>
              <a:t>.</a:t>
            </a:r>
            <a:endParaRPr lang="en-US" sz="40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6625" y="5943600"/>
            <a:ext cx="891539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6000" dirty="0" smtClean="0"/>
              <a:t>我喜欢打篮球。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37042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-304800"/>
            <a:ext cx="7772400" cy="1470025"/>
          </a:xfrm>
        </p:spPr>
        <p:txBody>
          <a:bodyPr/>
          <a:lstStyle/>
          <a:p>
            <a:r>
              <a:rPr lang="en-US" dirty="0" err="1" smtClean="0"/>
              <a:t>ti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533400"/>
            <a:ext cx="9144000" cy="162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 play (soccer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828800"/>
            <a:ext cx="9144000" cy="162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8800" dirty="0" smtClean="0">
                <a:latin typeface="+mj-lt"/>
                <a:ea typeface="+mj-ea"/>
                <a:cs typeface="+mj-cs"/>
              </a:rPr>
              <a:t>踢</a:t>
            </a:r>
            <a:endParaRPr kumimoji="0" lang="en-US" sz="8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4038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To play soccer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53340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踢足球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844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263"/>
            <a:ext cx="7391400" cy="483295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To answer “ yes.”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645089"/>
            <a:ext cx="7391400" cy="4832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Yes, I can speak Chinese.</a:t>
            </a:r>
            <a:endParaRPr lang="en-U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5677" y="12192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/>
              <a:t>Hui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51959" y="12192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会。</a:t>
            </a:r>
            <a:endParaRPr lang="en-US" sz="28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78077" y="21336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/>
              <a:t>Wo</a:t>
            </a:r>
            <a:r>
              <a:rPr lang="en-US" sz="2800" dirty="0" smtClean="0"/>
              <a:t> </a:t>
            </a:r>
            <a:r>
              <a:rPr lang="en-US" sz="2800" dirty="0" err="1" smtClean="0"/>
              <a:t>hui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04359" y="19812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我会。</a:t>
            </a:r>
            <a:endParaRPr lang="en-US" sz="28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78077" y="30480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/>
              <a:t>Wo</a:t>
            </a:r>
            <a:r>
              <a:rPr lang="en-US" sz="2800" dirty="0" smtClean="0"/>
              <a:t> </a:t>
            </a:r>
            <a:r>
              <a:rPr lang="en-US" sz="2800" dirty="0" err="1" smtClean="0"/>
              <a:t>hui</a:t>
            </a:r>
            <a:r>
              <a:rPr lang="en-US" sz="2800" dirty="0" smtClean="0"/>
              <a:t> </a:t>
            </a:r>
            <a:r>
              <a:rPr lang="en-US" sz="2800" dirty="0" err="1" smtClean="0"/>
              <a:t>shuo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yi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dian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er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60310" y="30480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我会说</a:t>
            </a:r>
            <a:r>
              <a:rPr lang="zh-CN" altLang="en-US" sz="2800" dirty="0" smtClean="0">
                <a:solidFill>
                  <a:srgbClr val="FF0000"/>
                </a:solidFill>
              </a:rPr>
              <a:t>一点儿</a:t>
            </a:r>
            <a:r>
              <a:rPr lang="zh-CN" altLang="en-US" sz="2800" dirty="0" smtClean="0"/>
              <a:t>。</a:t>
            </a:r>
            <a:endParaRPr lang="en-US" sz="28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105400" y="3667516"/>
            <a:ext cx="3103324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rgbClr val="FF0000"/>
                </a:solidFill>
              </a:rPr>
              <a:t>A little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bit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4267200"/>
            <a:ext cx="5389323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/>
              <a:t>Wo</a:t>
            </a:r>
            <a:r>
              <a:rPr lang="en-US" sz="2800" dirty="0" smtClean="0"/>
              <a:t> </a:t>
            </a:r>
            <a:r>
              <a:rPr lang="en-US" sz="2800" dirty="0" err="1" smtClean="0"/>
              <a:t>hui</a:t>
            </a:r>
            <a:r>
              <a:rPr lang="en-US" sz="2800" dirty="0" smtClean="0"/>
              <a:t> </a:t>
            </a:r>
            <a:r>
              <a:rPr lang="en-US" sz="2800" dirty="0" err="1" smtClean="0"/>
              <a:t>shuo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yi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dian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er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zhong</a:t>
            </a:r>
            <a:r>
              <a:rPr lang="en-US" sz="2800" dirty="0" smtClean="0"/>
              <a:t> wen.</a:t>
            </a:r>
            <a:endParaRPr lang="en-US" sz="28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105400" y="42672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我会说</a:t>
            </a:r>
            <a:r>
              <a:rPr lang="zh-CN" altLang="en-US" sz="2800" dirty="0" smtClean="0">
                <a:solidFill>
                  <a:srgbClr val="FF0000"/>
                </a:solidFill>
              </a:rPr>
              <a:t>一点儿</a:t>
            </a:r>
            <a:r>
              <a:rPr lang="zh-CN" altLang="en-US" sz="2800" dirty="0" smtClean="0"/>
              <a:t>中文。</a:t>
            </a:r>
            <a:endParaRPr lang="en-US" sz="28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5791200"/>
            <a:ext cx="5541723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err="1" smtClean="0"/>
              <a:t>Hui</a:t>
            </a:r>
            <a:r>
              <a:rPr lang="en-US" sz="2800" dirty="0" smtClean="0"/>
              <a:t>, </a:t>
            </a:r>
            <a:r>
              <a:rPr lang="en-US" sz="2800" dirty="0" err="1"/>
              <a:t>w</a:t>
            </a:r>
            <a:r>
              <a:rPr lang="en-US" sz="2800" dirty="0" err="1" smtClean="0"/>
              <a:t>o</a:t>
            </a:r>
            <a:r>
              <a:rPr lang="en-US" sz="2800" dirty="0" smtClean="0"/>
              <a:t> </a:t>
            </a:r>
            <a:r>
              <a:rPr lang="en-US" sz="2800" dirty="0" err="1" smtClean="0"/>
              <a:t>hui</a:t>
            </a:r>
            <a:r>
              <a:rPr lang="en-US" sz="2800" dirty="0" smtClean="0"/>
              <a:t> </a:t>
            </a:r>
            <a:r>
              <a:rPr lang="en-US" sz="2800" dirty="0" err="1" smtClean="0"/>
              <a:t>shuo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yi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dian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er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zhong</a:t>
            </a:r>
            <a:r>
              <a:rPr lang="en-US" sz="2800" dirty="0" smtClean="0"/>
              <a:t> wen.</a:t>
            </a:r>
            <a:endParaRPr lang="en-US" sz="2800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876800" y="5638800"/>
            <a:ext cx="4079832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>
                <a:solidFill>
                  <a:srgbClr val="7030A0"/>
                </a:solidFill>
              </a:rPr>
              <a:t>会</a:t>
            </a:r>
            <a:r>
              <a:rPr lang="zh-CN" altLang="en-US" sz="2800" dirty="0" smtClean="0"/>
              <a:t>，我</a:t>
            </a:r>
            <a:r>
              <a:rPr lang="zh-CN" altLang="en-US" sz="2800" dirty="0" smtClean="0">
                <a:solidFill>
                  <a:srgbClr val="7030A0"/>
                </a:solidFill>
              </a:rPr>
              <a:t>会</a:t>
            </a:r>
            <a:r>
              <a:rPr lang="zh-CN" altLang="en-US" sz="2800" dirty="0" smtClean="0"/>
              <a:t>说</a:t>
            </a:r>
            <a:r>
              <a:rPr lang="zh-CN" altLang="en-US" sz="2800" dirty="0" smtClean="0">
                <a:solidFill>
                  <a:srgbClr val="FF0000"/>
                </a:solidFill>
              </a:rPr>
              <a:t>一点儿</a:t>
            </a:r>
            <a:r>
              <a:rPr lang="zh-CN" altLang="en-US" sz="2800" dirty="0" smtClean="0"/>
              <a:t>中文。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876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263"/>
            <a:ext cx="7391400" cy="483295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To answer “no”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645089"/>
            <a:ext cx="7391400" cy="4832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No, I can’t speak Chinese.</a:t>
            </a:r>
            <a:endParaRPr lang="en-U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5677" y="12192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Bu </a:t>
            </a:r>
            <a:r>
              <a:rPr lang="en-US" sz="2800" dirty="0" err="1"/>
              <a:t>h</a:t>
            </a:r>
            <a:r>
              <a:rPr lang="en-US" sz="2800" dirty="0" err="1" smtClean="0"/>
              <a:t>ui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51959" y="12192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不会。</a:t>
            </a:r>
            <a:endParaRPr lang="en-US" sz="28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78077" y="21336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/>
              <a:t>Wo</a:t>
            </a:r>
            <a:r>
              <a:rPr lang="en-US" sz="2800" dirty="0" smtClean="0"/>
              <a:t> </a:t>
            </a:r>
            <a:r>
              <a:rPr lang="en-US" sz="2800" dirty="0" err="1" smtClean="0"/>
              <a:t>bu</a:t>
            </a:r>
            <a:r>
              <a:rPr lang="en-US" sz="2800" dirty="0" smtClean="0"/>
              <a:t> </a:t>
            </a:r>
            <a:r>
              <a:rPr lang="en-US" sz="2800" dirty="0" err="1" smtClean="0"/>
              <a:t>hui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04359" y="19812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我不会。</a:t>
            </a:r>
            <a:endParaRPr lang="en-US" sz="28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3048000"/>
            <a:ext cx="4267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err="1" smtClean="0"/>
              <a:t>Wo</a:t>
            </a:r>
            <a:r>
              <a:rPr lang="en-US" sz="2800" dirty="0" smtClean="0"/>
              <a:t> </a:t>
            </a:r>
            <a:r>
              <a:rPr lang="en-US" sz="2800" dirty="0" err="1" smtClean="0"/>
              <a:t>bu</a:t>
            </a:r>
            <a:r>
              <a:rPr lang="en-US" sz="2800" dirty="0" smtClean="0"/>
              <a:t> </a:t>
            </a:r>
            <a:r>
              <a:rPr lang="en-US" sz="2800" dirty="0" err="1" smtClean="0"/>
              <a:t>hui</a:t>
            </a:r>
            <a:r>
              <a:rPr lang="en-US" sz="2800" dirty="0" smtClean="0"/>
              <a:t> </a:t>
            </a:r>
            <a:r>
              <a:rPr lang="en-US" sz="2800" dirty="0" err="1" smtClean="0"/>
              <a:t>shuo</a:t>
            </a:r>
            <a:r>
              <a:rPr lang="en-US" sz="2800" dirty="0" smtClean="0"/>
              <a:t>  </a:t>
            </a:r>
            <a:r>
              <a:rPr lang="en-US" sz="2800" dirty="0" err="1" smtClean="0"/>
              <a:t>zhong</a:t>
            </a:r>
            <a:r>
              <a:rPr lang="en-US" sz="2800" dirty="0" smtClean="0"/>
              <a:t> wen.</a:t>
            </a:r>
            <a:endParaRPr lang="en-US" sz="2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60310" y="3048000"/>
            <a:ext cx="36957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我不会说中文。</a:t>
            </a:r>
            <a:endParaRPr lang="en-US" sz="28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-25052" y="4572000"/>
            <a:ext cx="4629411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>Bu </a:t>
            </a:r>
            <a:r>
              <a:rPr lang="en-US" sz="2800" dirty="0" err="1" smtClean="0"/>
              <a:t>hui</a:t>
            </a:r>
            <a:r>
              <a:rPr lang="en-US" sz="2800" dirty="0" smtClean="0"/>
              <a:t>, </a:t>
            </a:r>
            <a:r>
              <a:rPr lang="en-US" sz="2800" dirty="0" err="1"/>
              <a:t>w</a:t>
            </a:r>
            <a:r>
              <a:rPr lang="en-US" sz="2800" dirty="0" err="1" smtClean="0"/>
              <a:t>o</a:t>
            </a:r>
            <a:r>
              <a:rPr lang="en-US" sz="2800" dirty="0" smtClean="0"/>
              <a:t> </a:t>
            </a:r>
            <a:r>
              <a:rPr lang="en-US" sz="2800" dirty="0" err="1" smtClean="0"/>
              <a:t>bu</a:t>
            </a:r>
            <a:r>
              <a:rPr lang="en-US" sz="2800" dirty="0" smtClean="0"/>
              <a:t> </a:t>
            </a:r>
            <a:r>
              <a:rPr lang="en-US" sz="2800" dirty="0" err="1" smtClean="0"/>
              <a:t>hui</a:t>
            </a:r>
            <a:r>
              <a:rPr lang="en-US" sz="2800" dirty="0" smtClean="0"/>
              <a:t> </a:t>
            </a:r>
            <a:r>
              <a:rPr lang="en-US" sz="2800" dirty="0" err="1" smtClean="0"/>
              <a:t>shuo</a:t>
            </a:r>
            <a:r>
              <a:rPr lang="en-US" sz="2800" dirty="0" smtClean="0"/>
              <a:t> </a:t>
            </a:r>
            <a:r>
              <a:rPr lang="en-US" sz="2800" dirty="0" err="1" smtClean="0"/>
              <a:t>zhong</a:t>
            </a:r>
            <a:r>
              <a:rPr lang="en-US" sz="2800" dirty="0" smtClean="0"/>
              <a:t> wen.</a:t>
            </a:r>
            <a:endParaRPr lang="en-US" sz="2800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876800" y="4343400"/>
            <a:ext cx="4079832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>
                <a:solidFill>
                  <a:srgbClr val="7030A0"/>
                </a:solidFill>
              </a:rPr>
              <a:t>不会</a:t>
            </a:r>
            <a:r>
              <a:rPr lang="zh-CN" altLang="en-US" sz="2800" dirty="0" smtClean="0"/>
              <a:t>，我</a:t>
            </a:r>
            <a:r>
              <a:rPr lang="zh-CN" altLang="en-US" sz="2800" dirty="0" smtClean="0">
                <a:solidFill>
                  <a:srgbClr val="7030A0"/>
                </a:solidFill>
              </a:rPr>
              <a:t>不会</a:t>
            </a:r>
            <a:r>
              <a:rPr lang="zh-CN" altLang="en-US" sz="2800" dirty="0" smtClean="0"/>
              <a:t>说中文。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373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57200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Use </a:t>
            </a:r>
            <a:r>
              <a:rPr lang="zh-CN" altLang="en-US" sz="3200" dirty="0" smtClean="0"/>
              <a:t>得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(de) to </a:t>
            </a:r>
            <a:r>
              <a:rPr lang="en-US" altLang="zh-CN" sz="2400" dirty="0"/>
              <a:t>d</a:t>
            </a:r>
            <a:r>
              <a:rPr lang="en-US" sz="2400" dirty="0" smtClean="0"/>
              <a:t>escribing language ability (express compliments)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33400"/>
            <a:ext cx="69342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You </a:t>
            </a:r>
            <a:r>
              <a:rPr lang="en-US" dirty="0" smtClean="0">
                <a:solidFill>
                  <a:srgbClr val="00B050"/>
                </a:solidFill>
              </a:rPr>
              <a:t>speak </a:t>
            </a:r>
            <a:r>
              <a:rPr lang="en-US" dirty="0" smtClean="0">
                <a:solidFill>
                  <a:schemeClr val="tx1"/>
                </a:solidFill>
              </a:rPr>
              <a:t>Chinese very well.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1000" y="2057400"/>
            <a:ext cx="8153400" cy="135981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r>
              <a:rPr lang="en-US" sz="5700" dirty="0" smtClean="0">
                <a:solidFill>
                  <a:schemeClr val="tx1"/>
                </a:solidFill>
              </a:rPr>
              <a:t>Ni + </a:t>
            </a:r>
            <a:r>
              <a:rPr lang="en-US" sz="5700" dirty="0" err="1" smtClean="0">
                <a:solidFill>
                  <a:schemeClr val="tx1"/>
                </a:solidFill>
              </a:rPr>
              <a:t>zhong</a:t>
            </a:r>
            <a:r>
              <a:rPr lang="en-US" sz="5700" dirty="0" smtClean="0">
                <a:solidFill>
                  <a:schemeClr val="tx1"/>
                </a:solidFill>
              </a:rPr>
              <a:t> wen + </a:t>
            </a:r>
            <a:r>
              <a:rPr lang="en-US" sz="5700" dirty="0" err="1" smtClean="0">
                <a:solidFill>
                  <a:srgbClr val="00B050"/>
                </a:solidFill>
              </a:rPr>
              <a:t>shuo</a:t>
            </a:r>
            <a:r>
              <a:rPr lang="en-US" sz="5700" dirty="0" smtClean="0">
                <a:solidFill>
                  <a:schemeClr val="tx1"/>
                </a:solidFill>
              </a:rPr>
              <a:t> + </a:t>
            </a:r>
            <a:r>
              <a:rPr lang="en-US" sz="5700" dirty="0" smtClean="0">
                <a:solidFill>
                  <a:srgbClr val="FF0000"/>
                </a:solidFill>
              </a:rPr>
              <a:t>de </a:t>
            </a:r>
            <a:r>
              <a:rPr lang="en-US" sz="5700" dirty="0" smtClean="0">
                <a:solidFill>
                  <a:schemeClr val="tx1"/>
                </a:solidFill>
              </a:rPr>
              <a:t>+ hen </a:t>
            </a:r>
            <a:r>
              <a:rPr lang="en-US" sz="5700" dirty="0" err="1" smtClean="0">
                <a:solidFill>
                  <a:schemeClr val="tx1"/>
                </a:solidFill>
              </a:rPr>
              <a:t>hao</a:t>
            </a:r>
            <a:r>
              <a:rPr lang="en-US" sz="5700" dirty="0" smtClean="0">
                <a:solidFill>
                  <a:schemeClr val="tx1"/>
                </a:solidFill>
              </a:rPr>
              <a:t>.</a:t>
            </a:r>
            <a:endParaRPr lang="en-US" sz="5700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95400" y="3531308"/>
            <a:ext cx="6934200" cy="13833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r>
              <a:rPr lang="zh-CN" altLang="en-US" sz="5700" dirty="0" smtClean="0">
                <a:solidFill>
                  <a:schemeClr val="tx1"/>
                </a:solidFill>
              </a:rPr>
              <a:t>你中文</a:t>
            </a:r>
            <a:r>
              <a:rPr lang="zh-CN" altLang="en-US" sz="5700" dirty="0" smtClean="0">
                <a:solidFill>
                  <a:srgbClr val="00B050"/>
                </a:solidFill>
              </a:rPr>
              <a:t>说</a:t>
            </a:r>
            <a:r>
              <a:rPr lang="zh-CN" altLang="en-US" sz="5700" dirty="0" smtClean="0">
                <a:solidFill>
                  <a:srgbClr val="FF0000"/>
                </a:solidFill>
              </a:rPr>
              <a:t>得</a:t>
            </a:r>
            <a:r>
              <a:rPr lang="zh-CN" altLang="en-US" sz="5700" dirty="0">
                <a:solidFill>
                  <a:schemeClr val="tx1"/>
                </a:solidFill>
              </a:rPr>
              <a:t>很好</a:t>
            </a:r>
            <a:r>
              <a:rPr lang="zh-CN" altLang="en-US" sz="5700" dirty="0" smtClean="0">
                <a:solidFill>
                  <a:schemeClr val="tx1"/>
                </a:solidFill>
              </a:rPr>
              <a:t>。</a:t>
            </a:r>
            <a:endParaRPr lang="en-US" sz="5700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090956" y="5257800"/>
            <a:ext cx="69342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r>
              <a:rPr lang="en-US" sz="5700" dirty="0" smtClean="0">
                <a:solidFill>
                  <a:schemeClr val="tx1"/>
                </a:solidFill>
              </a:rPr>
              <a:t>Chinese use </a:t>
            </a:r>
            <a:r>
              <a:rPr lang="en-US" sz="5700" dirty="0" smtClean="0">
                <a:solidFill>
                  <a:srgbClr val="FF0000"/>
                </a:solidFill>
              </a:rPr>
              <a:t>de </a:t>
            </a:r>
            <a:r>
              <a:rPr lang="zh-CN" altLang="en-US" sz="5700" dirty="0" smtClean="0">
                <a:solidFill>
                  <a:srgbClr val="FF0000"/>
                </a:solidFill>
              </a:rPr>
              <a:t>得 </a:t>
            </a:r>
            <a:r>
              <a:rPr lang="en-US" altLang="zh-CN" sz="5700" dirty="0" smtClean="0">
                <a:solidFill>
                  <a:schemeClr val="tx1"/>
                </a:solidFill>
              </a:rPr>
              <a:t>after a </a:t>
            </a:r>
            <a:r>
              <a:rPr lang="en-US" altLang="zh-CN" sz="5700" dirty="0" smtClean="0">
                <a:solidFill>
                  <a:srgbClr val="00B050"/>
                </a:solidFill>
              </a:rPr>
              <a:t>verb</a:t>
            </a:r>
            <a:r>
              <a:rPr lang="en-US" altLang="zh-CN" sz="5700" dirty="0" smtClean="0">
                <a:solidFill>
                  <a:schemeClr val="tx1"/>
                </a:solidFill>
              </a:rPr>
              <a:t> to lead to the degree or result of the action of this </a:t>
            </a:r>
            <a:r>
              <a:rPr lang="en-US" altLang="zh-CN" sz="5700" dirty="0" smtClean="0">
                <a:solidFill>
                  <a:srgbClr val="00B050"/>
                </a:solidFill>
              </a:rPr>
              <a:t>verb</a:t>
            </a:r>
            <a:r>
              <a:rPr lang="en-US" altLang="zh-CN" sz="5700" dirty="0" smtClean="0">
                <a:solidFill>
                  <a:schemeClr val="tx1"/>
                </a:solidFill>
              </a:rPr>
              <a:t>.</a:t>
            </a:r>
            <a:endParaRPr lang="en-US" sz="5700" dirty="0">
              <a:solidFill>
                <a:schemeClr val="tx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-228600" y="1143000"/>
            <a:ext cx="9573313" cy="135981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  <a:p>
            <a:r>
              <a:rPr lang="en-US" sz="5100" dirty="0" smtClean="0">
                <a:solidFill>
                  <a:schemeClr val="tx1"/>
                </a:solidFill>
              </a:rPr>
              <a:t>You + Chinese + speak + </a:t>
            </a:r>
            <a:r>
              <a:rPr lang="en-US" sz="5100" dirty="0" smtClean="0">
                <a:solidFill>
                  <a:srgbClr val="FF0000"/>
                </a:solidFill>
              </a:rPr>
              <a:t>de</a:t>
            </a:r>
            <a:r>
              <a:rPr lang="en-US" sz="5100" dirty="0" smtClean="0">
                <a:solidFill>
                  <a:schemeClr val="tx1"/>
                </a:solidFill>
              </a:rPr>
              <a:t> + very </a:t>
            </a:r>
            <a:r>
              <a:rPr lang="en-US" sz="5100" dirty="0">
                <a:solidFill>
                  <a:schemeClr val="tx1"/>
                </a:solidFill>
              </a:rPr>
              <a:t>well/good.</a:t>
            </a:r>
          </a:p>
        </p:txBody>
      </p:sp>
    </p:spTree>
    <p:extLst>
      <p:ext uri="{BB962C8B-B14F-4D97-AF65-F5344CB8AC3E}">
        <p14:creationId xmlns:p14="http://schemas.microsoft.com/office/powerpoint/2010/main" val="415680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6220"/>
            <a:ext cx="3886200" cy="765175"/>
          </a:xfrm>
        </p:spPr>
        <p:txBody>
          <a:bodyPr/>
          <a:lstStyle/>
          <a:p>
            <a:r>
              <a:rPr lang="en-US" dirty="0" smtClean="0"/>
              <a:t>very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706" y="2488228"/>
            <a:ext cx="6400800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She speaks English really fast!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740229"/>
            <a:ext cx="38862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smtClean="0"/>
              <a:t>hen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02906" y="1741714"/>
            <a:ext cx="38862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zh-CN" altLang="en-US" sz="5400" dirty="0" smtClean="0"/>
              <a:t>很</a:t>
            </a:r>
            <a:endParaRPr lang="en-US" sz="54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343400" y="-15615"/>
            <a:ext cx="38862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smtClean="0"/>
              <a:t>really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419600" y="752671"/>
            <a:ext cx="38862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err="1" smtClean="0"/>
              <a:t>zhen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378390" y="1737049"/>
            <a:ext cx="38862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zh-CN" altLang="en-US" sz="5400" dirty="0" smtClean="0"/>
              <a:t>真</a:t>
            </a:r>
            <a:endParaRPr lang="en-US" sz="5400" dirty="0"/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702906" y="3124200"/>
            <a:ext cx="7561684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She + English + speak + </a:t>
            </a:r>
            <a:r>
              <a:rPr lang="en-US" dirty="0" smtClean="0">
                <a:solidFill>
                  <a:srgbClr val="FF0000"/>
                </a:solidFill>
              </a:rPr>
              <a:t>de </a:t>
            </a:r>
            <a:r>
              <a:rPr lang="en-US" dirty="0" smtClean="0">
                <a:solidFill>
                  <a:schemeClr val="tx1"/>
                </a:solidFill>
              </a:rPr>
              <a:t>+ really + fast!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381000" y="38862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Ta + </a:t>
            </a:r>
            <a:r>
              <a:rPr lang="en-US" dirty="0" err="1" smtClean="0">
                <a:solidFill>
                  <a:schemeClr val="tx1"/>
                </a:solidFill>
              </a:rPr>
              <a:t>ying</a:t>
            </a:r>
            <a:r>
              <a:rPr lang="en-US" dirty="0" smtClean="0">
                <a:solidFill>
                  <a:schemeClr val="tx1"/>
                </a:solidFill>
              </a:rPr>
              <a:t> wen/</a:t>
            </a:r>
            <a:r>
              <a:rPr lang="en-US" dirty="0" err="1" smtClean="0">
                <a:solidFill>
                  <a:schemeClr val="tx1"/>
                </a:solidFill>
              </a:rPr>
              <a:t>ying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yu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en-US" dirty="0" err="1" smtClean="0">
                <a:solidFill>
                  <a:schemeClr val="tx1"/>
                </a:solidFill>
              </a:rPr>
              <a:t>shuo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en-US" dirty="0" smtClean="0">
                <a:solidFill>
                  <a:srgbClr val="FF0000"/>
                </a:solidFill>
              </a:rPr>
              <a:t>de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en-US" dirty="0" err="1" smtClean="0">
                <a:solidFill>
                  <a:schemeClr val="tx1"/>
                </a:solidFill>
              </a:rPr>
              <a:t>zhen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en-US" dirty="0" err="1" smtClean="0">
                <a:solidFill>
                  <a:schemeClr val="tx1"/>
                </a:solidFill>
              </a:rPr>
              <a:t>kuai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283806" y="52578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6000" dirty="0" smtClean="0">
                <a:solidFill>
                  <a:schemeClr val="tx1"/>
                </a:solidFill>
              </a:rPr>
              <a:t>她英文</a:t>
            </a:r>
            <a:r>
              <a:rPr lang="en-US" altLang="zh-CN" sz="6000" dirty="0" smtClean="0">
                <a:solidFill>
                  <a:schemeClr val="tx1"/>
                </a:solidFill>
              </a:rPr>
              <a:t>/</a:t>
            </a:r>
            <a:r>
              <a:rPr lang="zh-CN" altLang="en-US" sz="6000" dirty="0" smtClean="0">
                <a:solidFill>
                  <a:schemeClr val="tx1"/>
                </a:solidFill>
              </a:rPr>
              <a:t>英语说</a:t>
            </a:r>
            <a:r>
              <a:rPr lang="zh-CN" altLang="en-US" sz="6000" dirty="0" smtClean="0">
                <a:solidFill>
                  <a:srgbClr val="FF0000"/>
                </a:solidFill>
              </a:rPr>
              <a:t>得</a:t>
            </a:r>
            <a:r>
              <a:rPr lang="zh-CN" altLang="en-US" sz="6000" dirty="0" smtClean="0">
                <a:solidFill>
                  <a:schemeClr val="tx1"/>
                </a:solidFill>
              </a:rPr>
              <a:t>真快！</a:t>
            </a:r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52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Reference for today’s homework:</a:t>
            </a:r>
          </a:p>
          <a:p>
            <a:r>
              <a:rPr lang="zh-CN" altLang="en-US" sz="3600" dirty="0" smtClean="0"/>
              <a:t>宠物</a:t>
            </a:r>
            <a:r>
              <a:rPr lang="en-US" altLang="zh-CN" sz="3600" dirty="0" smtClean="0"/>
              <a:t>-pet</a:t>
            </a:r>
          </a:p>
          <a:p>
            <a:endParaRPr lang="en-US" altLang="zh-CN" sz="3600" dirty="0" smtClean="0"/>
          </a:p>
          <a:p>
            <a:r>
              <a:rPr lang="zh-CN" altLang="en-US" sz="3600" dirty="0"/>
              <a:t>说</a:t>
            </a:r>
            <a:r>
              <a:rPr lang="en-US" altLang="zh-CN" sz="3600" dirty="0"/>
              <a:t>-</a:t>
            </a:r>
            <a:r>
              <a:rPr lang="en-US" altLang="zh-CN" sz="3600" dirty="0" smtClean="0"/>
              <a:t>speak</a:t>
            </a:r>
          </a:p>
          <a:p>
            <a:endParaRPr lang="en-US" altLang="zh-CN" sz="3600" dirty="0"/>
          </a:p>
          <a:p>
            <a:r>
              <a:rPr lang="zh-CN" altLang="en-US" sz="3600" dirty="0" smtClean="0"/>
              <a:t>得</a:t>
            </a:r>
            <a:r>
              <a:rPr lang="en-US" altLang="zh-CN" sz="3600" dirty="0" smtClean="0"/>
              <a:t>-</a:t>
            </a:r>
            <a:r>
              <a:rPr lang="en-US" sz="3600" dirty="0"/>
              <a:t>Chinese use </a:t>
            </a:r>
            <a:r>
              <a:rPr lang="en-US" sz="3600" dirty="0">
                <a:solidFill>
                  <a:srgbClr val="FF0000"/>
                </a:solidFill>
              </a:rPr>
              <a:t>de </a:t>
            </a:r>
            <a:r>
              <a:rPr lang="zh-CN" altLang="en-US" sz="3600" dirty="0">
                <a:solidFill>
                  <a:srgbClr val="FF0000"/>
                </a:solidFill>
              </a:rPr>
              <a:t>得 </a:t>
            </a:r>
            <a:r>
              <a:rPr lang="en-US" altLang="zh-CN" sz="3600" dirty="0"/>
              <a:t>after a </a:t>
            </a:r>
            <a:r>
              <a:rPr lang="en-US" altLang="zh-CN" sz="3600" dirty="0">
                <a:solidFill>
                  <a:srgbClr val="00B050"/>
                </a:solidFill>
              </a:rPr>
              <a:t>verb</a:t>
            </a:r>
            <a:r>
              <a:rPr lang="en-US" altLang="zh-CN" sz="3600" dirty="0"/>
              <a:t> to lead to the degree or result of the action of this </a:t>
            </a:r>
            <a:r>
              <a:rPr lang="en-US" altLang="zh-CN" sz="3600" dirty="0">
                <a:solidFill>
                  <a:srgbClr val="00B050"/>
                </a:solidFill>
              </a:rPr>
              <a:t>verb</a:t>
            </a:r>
            <a:r>
              <a:rPr lang="en-US" altLang="zh-CN" sz="3600" dirty="0" smtClean="0"/>
              <a:t>.</a:t>
            </a:r>
          </a:p>
          <a:p>
            <a:endParaRPr lang="en-US" altLang="zh-CN" sz="3600" dirty="0" smtClean="0"/>
          </a:p>
          <a:p>
            <a:r>
              <a:rPr lang="zh-CN" altLang="en-US" sz="3600" dirty="0"/>
              <a:t>没</a:t>
            </a:r>
            <a:r>
              <a:rPr lang="zh-CN" altLang="en-US" sz="3600" dirty="0" smtClean="0"/>
              <a:t>有</a:t>
            </a:r>
            <a:r>
              <a:rPr lang="en-US" altLang="zh-CN" sz="3600" dirty="0" smtClean="0"/>
              <a:t>-don’t have</a:t>
            </a:r>
          </a:p>
          <a:p>
            <a:r>
              <a:rPr lang="zh-CN" altLang="en-US" sz="3600" dirty="0" smtClean="0"/>
              <a:t>也</a:t>
            </a:r>
            <a:r>
              <a:rPr lang="en-US" altLang="zh-CN" sz="3600" dirty="0" smtClean="0"/>
              <a:t>-also</a:t>
            </a:r>
          </a:p>
          <a:p>
            <a:r>
              <a:rPr lang="zh-CN" altLang="en-US" sz="3600" dirty="0"/>
              <a:t>一点</a:t>
            </a:r>
            <a:r>
              <a:rPr lang="zh-CN" altLang="en-US" sz="3600" dirty="0" smtClean="0"/>
              <a:t>儿</a:t>
            </a:r>
            <a:r>
              <a:rPr lang="en-US" altLang="zh-CN" sz="3600" dirty="0" smtClean="0"/>
              <a:t>-a little bit</a:t>
            </a:r>
          </a:p>
          <a:p>
            <a:r>
              <a:rPr lang="zh-CN" altLang="en-US" sz="3600" dirty="0" smtClean="0"/>
              <a:t>都</a:t>
            </a:r>
            <a:r>
              <a:rPr lang="en-US" altLang="zh-CN" sz="3600" dirty="0" smtClean="0"/>
              <a:t>-both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9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522" y="509805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14855" y="1803751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</a:t>
            </a:r>
            <a:r>
              <a:rPr lang="en-US" altLang="zh-CN" dirty="0" smtClean="0">
                <a:solidFill>
                  <a:srgbClr val="00B0F0"/>
                </a:solidFill>
              </a:rPr>
              <a:t>/</a:t>
            </a:r>
            <a:r>
              <a:rPr lang="zh-CN" altLang="en-US" dirty="0" smtClean="0">
                <a:solidFill>
                  <a:srgbClr val="00B0F0"/>
                </a:solidFill>
              </a:rPr>
              <a:t>她</a:t>
            </a:r>
            <a:r>
              <a:rPr lang="zh-CN" altLang="en-US" dirty="0" smtClean="0"/>
              <a:t>叫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83512" y="1800962"/>
            <a:ext cx="1849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</a:t>
            </a:r>
            <a:r>
              <a:rPr lang="en-US" altLang="zh-CN" dirty="0" smtClean="0">
                <a:solidFill>
                  <a:srgbClr val="00B0F0"/>
                </a:solidFill>
              </a:rPr>
              <a:t>/</a:t>
            </a:r>
            <a:r>
              <a:rPr lang="zh-CN" altLang="en-US" dirty="0" smtClean="0">
                <a:solidFill>
                  <a:srgbClr val="00B0F0"/>
                </a:solidFill>
              </a:rPr>
              <a:t>她</a:t>
            </a:r>
            <a:r>
              <a:rPr lang="zh-CN" altLang="en-US" dirty="0" smtClean="0">
                <a:solidFill>
                  <a:srgbClr val="FF0000"/>
                </a:solidFill>
              </a:rPr>
              <a:t>今年</a:t>
            </a:r>
            <a:r>
              <a:rPr lang="en-US" altLang="zh-CN" dirty="0" smtClean="0"/>
              <a:t>…</a:t>
            </a:r>
            <a:r>
              <a:rPr lang="zh-CN" altLang="en-US" dirty="0" smtClean="0">
                <a:ln>
                  <a:solidFill>
                    <a:srgbClr val="FFC000"/>
                  </a:solidFill>
                </a:ln>
              </a:rPr>
              <a:t> </a:t>
            </a:r>
            <a:r>
              <a:rPr lang="zh-CN" altLang="en-US" dirty="0" smtClean="0"/>
              <a:t>岁。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63769" y="163422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</a:t>
            </a:r>
            <a:r>
              <a:rPr lang="en-US" altLang="zh-CN" dirty="0" smtClean="0">
                <a:solidFill>
                  <a:srgbClr val="00B0F0"/>
                </a:solidFill>
              </a:rPr>
              <a:t>/</a:t>
            </a:r>
            <a:r>
              <a:rPr lang="zh-CN" altLang="en-US" dirty="0" smtClean="0">
                <a:solidFill>
                  <a:srgbClr val="00B0F0"/>
                </a:solidFill>
              </a:rPr>
              <a:t>她</a:t>
            </a:r>
            <a:r>
              <a:rPr lang="zh-CN" altLang="en-US" dirty="0"/>
              <a:t>有</a:t>
            </a:r>
            <a:r>
              <a:rPr lang="en-US" altLang="zh-CN" b="1" dirty="0" smtClean="0"/>
              <a:t>…</a:t>
            </a:r>
            <a:r>
              <a:rPr lang="zh-CN" altLang="en-US" dirty="0" smtClean="0"/>
              <a:t>。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1641" y="3679376"/>
            <a:ext cx="1947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</a:t>
            </a:r>
            <a:r>
              <a:rPr lang="en-US" altLang="zh-CN" dirty="0" smtClean="0">
                <a:solidFill>
                  <a:srgbClr val="00B0F0"/>
                </a:solidFill>
              </a:rPr>
              <a:t>/</a:t>
            </a:r>
            <a:r>
              <a:rPr lang="zh-CN" altLang="en-US" dirty="0" smtClean="0">
                <a:solidFill>
                  <a:srgbClr val="00B0F0"/>
                </a:solidFill>
              </a:rPr>
              <a:t>她</a:t>
            </a:r>
            <a:r>
              <a:rPr lang="zh-CN" altLang="en-US" dirty="0" smtClean="0"/>
              <a:t>有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383512" y="3679376"/>
            <a:ext cx="1947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B0F0"/>
                </a:solidFill>
              </a:rPr>
              <a:t>他</a:t>
            </a:r>
            <a:r>
              <a:rPr lang="en-US" altLang="zh-CN" dirty="0">
                <a:solidFill>
                  <a:srgbClr val="00B0F0"/>
                </a:solidFill>
              </a:rPr>
              <a:t>/</a:t>
            </a:r>
            <a:r>
              <a:rPr lang="zh-CN" altLang="en-US" dirty="0">
                <a:solidFill>
                  <a:srgbClr val="00B0F0"/>
                </a:solidFill>
              </a:rPr>
              <a:t>她</a:t>
            </a:r>
            <a:r>
              <a:rPr lang="zh-CN" altLang="en-US" dirty="0" smtClean="0"/>
              <a:t>是</a:t>
            </a:r>
            <a:r>
              <a:rPr lang="en-US" altLang="zh-CN" dirty="0" smtClean="0"/>
              <a:t>…</a:t>
            </a:r>
            <a:r>
              <a:rPr lang="zh-CN" altLang="en-US" dirty="0" smtClean="0"/>
              <a:t>人。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60760" y="3679376"/>
            <a:ext cx="2896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B0F0"/>
                </a:solidFill>
              </a:rPr>
              <a:t>他</a:t>
            </a:r>
            <a:r>
              <a:rPr lang="en-US" altLang="zh-CN" dirty="0">
                <a:solidFill>
                  <a:srgbClr val="00B0F0"/>
                </a:solidFill>
              </a:rPr>
              <a:t>/</a:t>
            </a:r>
            <a:r>
              <a:rPr lang="zh-CN" altLang="en-US" dirty="0">
                <a:solidFill>
                  <a:srgbClr val="00B0F0"/>
                </a:solidFill>
              </a:rPr>
              <a:t>她</a:t>
            </a:r>
            <a:r>
              <a:rPr lang="zh-CN" altLang="en-US" dirty="0" smtClean="0"/>
              <a:t>会说</a:t>
            </a:r>
            <a:r>
              <a:rPr lang="en-US" altLang="zh-CN" dirty="0" smtClean="0"/>
              <a:t>…</a:t>
            </a:r>
            <a:r>
              <a:rPr lang="zh-CN" altLang="en-US" dirty="0" smtClean="0"/>
              <a:t>和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dirty="0"/>
          </a:p>
        </p:txBody>
      </p:sp>
      <p:pic>
        <p:nvPicPr>
          <p:cNvPr id="18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562" y="2594149"/>
            <a:ext cx="909125" cy="100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6701754" y="2323418"/>
            <a:ext cx="1202145" cy="9144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818" y="4647831"/>
            <a:ext cx="909125" cy="100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Oval Callout 21"/>
          <p:cNvSpPr/>
          <p:nvPr/>
        </p:nvSpPr>
        <p:spPr>
          <a:xfrm>
            <a:off x="6539084" y="4719656"/>
            <a:ext cx="1676399" cy="9144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zh-CN" sz="1200" dirty="0"/>
          </a:p>
        </p:txBody>
      </p:sp>
      <p:pic>
        <p:nvPicPr>
          <p:cNvPr id="1032" name="Picture 8" descr="http://s3-ap-southeast-2.amazonaws.com/wc-prod-pim/JPEG_1000x1000/JA108F_deskmate_yk_d_mate_merit_stamp_verygood_rd_r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932" y="5372273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val Callout 23"/>
          <p:cNvSpPr/>
          <p:nvPr/>
        </p:nvSpPr>
        <p:spPr>
          <a:xfrm>
            <a:off x="3744586" y="4692287"/>
            <a:ext cx="1676399" cy="9144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zh-CN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2629077" y="6193284"/>
            <a:ext cx="3910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</a:t>
            </a:r>
            <a:r>
              <a:rPr lang="en-US" altLang="zh-CN" dirty="0" smtClean="0">
                <a:solidFill>
                  <a:srgbClr val="00B0F0"/>
                </a:solidFill>
              </a:rPr>
              <a:t>/</a:t>
            </a:r>
            <a:r>
              <a:rPr lang="zh-CN" altLang="en-US" dirty="0" smtClean="0">
                <a:solidFill>
                  <a:srgbClr val="00B0F0"/>
                </a:solidFill>
              </a:rPr>
              <a:t>她</a:t>
            </a:r>
            <a:r>
              <a:rPr lang="en-US" altLang="zh-CN" dirty="0" smtClean="0">
                <a:solidFill>
                  <a:srgbClr val="00B0F0"/>
                </a:solidFill>
              </a:rPr>
              <a:t> </a:t>
            </a:r>
            <a:r>
              <a:rPr lang="en-US" altLang="zh-CN" dirty="0" smtClean="0"/>
              <a:t>+ Language + </a:t>
            </a:r>
            <a:r>
              <a:rPr lang="zh-CN" altLang="en-US" dirty="0" smtClean="0"/>
              <a:t>说得</a:t>
            </a:r>
            <a:r>
              <a:rPr lang="zh-CN" altLang="en-US" dirty="0" smtClean="0">
                <a:solidFill>
                  <a:srgbClr val="FF0000"/>
                </a:solidFill>
              </a:rPr>
              <a:t>不</a:t>
            </a:r>
            <a:r>
              <a:rPr lang="zh-CN" altLang="en-US" dirty="0" smtClean="0"/>
              <a:t>好！</a:t>
            </a:r>
            <a:endParaRPr lang="en-US" dirty="0"/>
          </a:p>
        </p:txBody>
      </p:sp>
      <p:sp>
        <p:nvSpPr>
          <p:cNvPr id="26" name="Oval Callout 25"/>
          <p:cNvSpPr/>
          <p:nvPr/>
        </p:nvSpPr>
        <p:spPr>
          <a:xfrm>
            <a:off x="3496343" y="204002"/>
            <a:ext cx="1354996" cy="582932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cxnSp>
        <p:nvCxnSpPr>
          <p:cNvPr id="12" name="Straight Connector 11"/>
          <p:cNvCxnSpPr>
            <a:stCxn id="4" idx="0"/>
          </p:cNvCxnSpPr>
          <p:nvPr/>
        </p:nvCxnSpPr>
        <p:spPr>
          <a:xfrm flipV="1">
            <a:off x="2286355" y="1143001"/>
            <a:ext cx="685445" cy="660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613802" y="1170557"/>
            <a:ext cx="361606" cy="422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29932" y="2117576"/>
            <a:ext cx="520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This year</a:t>
            </a:r>
            <a:endParaRPr lang="en-US" sz="1000" dirty="0"/>
          </a:p>
        </p:txBody>
      </p:sp>
      <p:pic>
        <p:nvPicPr>
          <p:cNvPr id="33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160" y="534645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Oval Callout 33"/>
          <p:cNvSpPr/>
          <p:nvPr/>
        </p:nvSpPr>
        <p:spPr>
          <a:xfrm>
            <a:off x="6039491" y="32325"/>
            <a:ext cx="2096441" cy="591688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pic>
        <p:nvPicPr>
          <p:cNvPr id="35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551971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https://upload.wikimedia.org/wikipedia/commons/thumb/f/fa/Flag_of_the_People's_Republic_of_China.svg/2000px-Flag_of_the_People's_Republic_of_China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755" y="2711202"/>
            <a:ext cx="1250690" cy="833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ttp://images.clipartpanda.com/sad-girl-stick-figure-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417" y="4686991"/>
            <a:ext cx="914400" cy="10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709855" y="6207572"/>
            <a:ext cx="3547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B0F0"/>
                </a:solidFill>
              </a:rPr>
              <a:t>他</a:t>
            </a:r>
            <a:r>
              <a:rPr lang="en-US" altLang="zh-CN" dirty="0">
                <a:solidFill>
                  <a:srgbClr val="00B0F0"/>
                </a:solidFill>
              </a:rPr>
              <a:t>/</a:t>
            </a:r>
            <a:r>
              <a:rPr lang="zh-CN" altLang="en-US" dirty="0">
                <a:solidFill>
                  <a:srgbClr val="00B0F0"/>
                </a:solidFill>
              </a:rPr>
              <a:t>她</a:t>
            </a:r>
            <a:r>
              <a:rPr lang="en-US" altLang="zh-CN" dirty="0">
                <a:solidFill>
                  <a:srgbClr val="00B0F0"/>
                </a:solidFill>
              </a:rPr>
              <a:t> </a:t>
            </a:r>
            <a:r>
              <a:rPr lang="en-US" altLang="zh-CN" dirty="0"/>
              <a:t>+ Language + </a:t>
            </a:r>
            <a:r>
              <a:rPr lang="zh-CN" altLang="en-US" dirty="0"/>
              <a:t>说</a:t>
            </a:r>
            <a:r>
              <a:rPr lang="zh-CN" altLang="en-US" dirty="0" smtClean="0"/>
              <a:t>得</a:t>
            </a:r>
            <a:r>
              <a:rPr lang="zh-CN" altLang="en-US" dirty="0" smtClean="0">
                <a:solidFill>
                  <a:srgbClr val="FF0000"/>
                </a:solidFill>
              </a:rPr>
              <a:t>很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真</a:t>
            </a:r>
            <a:r>
              <a:rPr lang="zh-CN" altLang="en-US" dirty="0" smtClean="0"/>
              <a:t>好</a:t>
            </a:r>
            <a:r>
              <a:rPr lang="zh-CN" altLang="en-US" dirty="0"/>
              <a:t>！</a:t>
            </a:r>
            <a:endParaRPr lang="en-US" dirty="0"/>
          </a:p>
        </p:txBody>
      </p:sp>
      <p:sp>
        <p:nvSpPr>
          <p:cNvPr id="8" name="AutoShape 2" descr="data:image/jpeg;base64,/9j/4AAQSkZJRgABAQAAAQABAAD/2wCEAAkGBxQSEhUQERQWFhUWGR0VFhgVGBQUFxcYGhsWHhYUIBYZHCgkJB8oHBgWIT0tJjUtLy46FyAzRDM4NygzLjcBCgoKBQUFDgUFDisZExkrKysrKysrKysrKysrKysrKysrKysrKysrKysrKysrKysrKysrKysrKysrKysrKysrK//AABEIAGAAYAMBIgACEQEDEQH/xAAbAAADAQEBAQEAAAAAAAAAAAAABAUDAgEGB//EAEAQAAIBAwIDBAYEDAcBAAAAAAECAwAEERIhBRMxBiJBYSMyUXGBkTNSg5IUJEJDYmNygqGis8EVNHSTscLSFv/EABQBAQAAAAAAAAAAAAAAAAAAAAD/xAAUEQEAAAAAAAAAAAAAAAAAAAAA/9oADAMBAAIRAxEAPwD9i4xeNHH6MAyOwjjB6a26E+QGWPktJvwR1XXFNJzxvrkdmRz9Vo86dJ/RAIztWnEDqu7aPwCzTfFREg/rGsu09kvKkulUCeGNnjkGzdwFghP1TjBHTc0FHhV6JollAKk7MpwSjA4dCR4hgR8Kbr5yz4okU08WJHLMsyKiFjpkQZORsO8rdSKcN9dN9HaqB+unEZ+UaSUFepnEuIMrrBAoaZhq72dEaZxzHxvjOQB1Yg9ACRmL66XeS1Uj9TOJD92RI6VigmWHIBW4uXBkYANyQR06Y7iDSPAnfxoNL03FshuGm5yoNUyGNU7g9dk07ggZOCWzjHjmrinO4pJoEhgdSWKKrFi7M5IwS2WY++uezykWtuG9YQxg+/Quf40FCiiigKKKKCRKdV/Hj83byavtZINH9F6r1Jtv89P/AKeD+peZ/tVagKKicZ7V2trPBazyaZbg4jXDHOSAMkDAyTjerdAV5ikuL8WhtYzNcyLHGCAWY4GT0FNW8yuquhDKwDKRuCDuCKCd2oXVayJnAkAiJ9iyMqMfusaqipfaQ+hC/WkiX5yp/bNVKAoopfiF2sMbzP6qKWONzgeAHiT0oOri5SMapHVBnGWIUZ9mTWuaj8N4QG9PdIrzuO9qw4iB/MpkeqOhIxqIyax4REkdzLDbbQKg1oPo45ie6qDoCUyWUbDubbmg34j6K5guOisGt397lTE33lZftarmsru2WVGjkAZGGlgfEGpUd3Jbdy4DSRj1Z1BZgPZIgGQR9YZB6nHiHN3aQTXEbzQxSvEx5MgKu0Z8wdwcjzG3hXvaftZa8PCG7l5fMJCDDMTjGo4A6DUPnTdoY5mE8ciOg9Xl6Tk+JLjr7tvj4KcX4YboKssMeI21rzNMgZge6o2OFPicZ8jQHaLh1rfWmm4XmwMFkGDp26qwbIxsevnT/CY9MaosaxxqAsaqwbCgYHQYHwJrsKZEIZTHnYYI1DzyMipEHFE3is1imn6SNHhYVb6zuM+/SMt4edAzevzbqKBekXp5fLOVhQ+862+z86sUjwuw5KkFi7sdcjkYLucZOPAYAAHgABT1AVK42NTW8Xg8oZvdGrOP5lWqtSuJj8YtW/TdfnG5z/KPnQe8elbSkKMVaZxHqXYquCzkHwOlWwfDNO2lqkSCONQqrsFUYApLiTDn2o8dbt8BE4J+bD51UoCpfHZ2CrDE2mSY8tWHVBgmSQeaqCR54qpUixXmXUs56RD8Hj8ujTMPeeWv2VB6OzdrhcQICoCqyjQ4A6DWuG/jXp7PxfWm/wB+f/3VWigkt2ct22kj5gHhM8kw+7IxFdP2ctGGDa25HnFHt/LVSigk/wCAov0Lyw+zluSo+zfK/wAK5E11D9Iq3CfWiHLlHviYlW96kfs1YooELbjEMiNIJFAT6TUdBj2z31bBXb24pSwzcTC6IIiRSkAIIL6sa5ip6AhVVc741H8oU7e8MgkZZpY42aPdWdQSuN+p8ARnyxmkJeIvcjRZnCn1rgjuKP1YI77ew+qOu+MEO7X0128v5ECmBD7Xcq0x+GiJffrqzS9jaJFGsUYwqjA3JPmSTuSTuSeuaYoPGYAEnoNzUrsqD+CxORhpF5zftSkuR8NWPhWnaVytncsOohkI94RqdtYwqKo6BQB7gBQa0UUUBRRRQL314kKGSRsKPeSSTgKANyScAAbnNLWVzPI2WiEUWNtbZlY+HcUYUfEnyFYcRGby1DerpmK+zmjlaPjyzPj41YoPCM7VK7Jk/gduD1WNUPvQaf8ArVapfZs+hx7JJR8pZKCpRXDSAHB9hPwGM/8ANdBs7igwv7bmxSRHo6Mh/eBH96V4BeiS2hckajEjMM7gkYIP7wYfA1Sr5ifhdxE83JCyxygFAX5bQuHkfqQQylnz4EYxg52Cnf8AEJOaLe3VGk065GckJGpJCZC7lmIbA29VjnoD3w3iDOzQzII5UAYhW1qytkB1YgEjIIIIBHxBPvCLFowzysGlkbXIVBCg4ACKDvpAAG/mfGluNtypYbohtEYkjkKgtpRwpyQN8ao0oLFJ3vFYomCO3fI1BFDO5A6toUE48+lRf/pA4gEH4xMVy6QkMgJTo8gyqDUR132OAelVOG8NMUbZYGeTLSSAdXIOMAn1V6AeAFBOvLk33o7U4VHBa4II5bod0RDglxuDnZc4Od1r6MnG5r5bs3G1rGEe2dWChTylWVWx1fm+uxJyctjr0qlc8RdlKJbTEsCN+XGBkeJZqDPi/EFERn1ERhHYsSyAYx3849metJ8NtJY7YM2Udw0pBcgozl3ZNPie9j4Uo/Zu5lC85kCqBphR3Khwc6mcga98bYAHntVn/C3J72DiQNq1NkjveHgRkdKDkodenUQ2nujUxx0zlvPS21Mfg0uMdWyO9rOD5acUoODyHOSM7DIZsthgWbJ6bbVvFZ+nKqW5a4cg5wX3wAT19t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800" y="3086576"/>
            <a:ext cx="302484" cy="302484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55" y="4805769"/>
            <a:ext cx="742174" cy="742174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174198" y="6193284"/>
            <a:ext cx="2134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B0F0"/>
                </a:solidFill>
              </a:rPr>
              <a:t>他</a:t>
            </a:r>
            <a:r>
              <a:rPr lang="en-US" altLang="zh-CN" dirty="0" smtClean="0">
                <a:solidFill>
                  <a:srgbClr val="00B0F0"/>
                </a:solidFill>
              </a:rPr>
              <a:t>/</a:t>
            </a:r>
            <a:r>
              <a:rPr lang="zh-CN" altLang="en-US" dirty="0" smtClean="0">
                <a:solidFill>
                  <a:srgbClr val="00B0F0"/>
                </a:solidFill>
              </a:rPr>
              <a:t>她</a:t>
            </a:r>
            <a:r>
              <a:rPr lang="zh-CN" altLang="en-US" dirty="0" smtClean="0"/>
              <a:t>的猫很</a:t>
            </a:r>
            <a:r>
              <a:rPr lang="en-US" altLang="zh-CN" dirty="0" smtClean="0"/>
              <a:t>…</a:t>
            </a:r>
            <a:r>
              <a:rPr lang="zh-CN" altLang="en-US" dirty="0" smtClean="0"/>
              <a:t>很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3" name="Oval Callout 42"/>
          <p:cNvSpPr/>
          <p:nvPr/>
        </p:nvSpPr>
        <p:spPr>
          <a:xfrm>
            <a:off x="835080" y="2130770"/>
            <a:ext cx="1354996" cy="582932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11858"/>
            <a:ext cx="2483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 Assignment:</a:t>
            </a:r>
          </a:p>
          <a:p>
            <a:r>
              <a:rPr lang="en-US" dirty="0" smtClean="0"/>
              <a:t>You will use THIS slide to finish your class assignment!!!!!!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539084" y="2003552"/>
            <a:ext cx="26049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Number + MW + family member</a:t>
            </a:r>
            <a:endParaRPr lang="en-US" sz="1000" dirty="0"/>
          </a:p>
        </p:txBody>
      </p:sp>
      <p:sp>
        <p:nvSpPr>
          <p:cNvPr id="38" name="TextBox 37"/>
          <p:cNvSpPr txBox="1"/>
          <p:nvPr/>
        </p:nvSpPr>
        <p:spPr>
          <a:xfrm>
            <a:off x="937144" y="4147904"/>
            <a:ext cx="26049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Number + MW + animal.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5985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613" y="99812"/>
            <a:ext cx="6191870" cy="1808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475" y="2167499"/>
            <a:ext cx="6151931" cy="212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475" y="4495800"/>
            <a:ext cx="6172525" cy="2324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-33114"/>
            <a:ext cx="25959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</a:rPr>
              <a:t>Homework</a:t>
            </a:r>
            <a:r>
              <a:rPr lang="en-US" dirty="0">
                <a:latin typeface="Arial" panose="020B0604020202020204" pitchFamily="34" charset="0"/>
              </a:rPr>
              <a:t>:</a:t>
            </a:r>
            <a:endParaRPr lang="en-US" dirty="0"/>
          </a:p>
          <a:p>
            <a:r>
              <a:rPr lang="en-US" dirty="0" smtClean="0">
                <a:latin typeface="Arial" panose="020B0604020202020204" pitchFamily="34" charset="0"/>
              </a:rPr>
              <a:t>Translate </a:t>
            </a:r>
            <a:r>
              <a:rPr lang="en-US" dirty="0">
                <a:latin typeface="Arial" panose="020B0604020202020204" pitchFamily="34" charset="0"/>
              </a:rPr>
              <a:t>paragraphs 1&amp;2 or 1&amp;3</a:t>
            </a:r>
            <a:endParaRPr lang="en-US" dirty="0"/>
          </a:p>
          <a:p>
            <a:r>
              <a:rPr lang="en-US" dirty="0" smtClean="0">
                <a:latin typeface="Arial" panose="020B0604020202020204" pitchFamily="34" charset="0"/>
              </a:rPr>
              <a:t>Everything </a:t>
            </a:r>
            <a:r>
              <a:rPr lang="en-US" dirty="0">
                <a:latin typeface="Arial" panose="020B0604020202020204" pitchFamily="34" charset="0"/>
              </a:rPr>
              <a:t>underlined is someone's name</a:t>
            </a:r>
            <a:r>
              <a:rPr lang="en-US" dirty="0" smtClean="0"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327463"/>
            <a:ext cx="39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51659" y="2167499"/>
            <a:ext cx="39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18080" y="4587991"/>
            <a:ext cx="39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1632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1402</Words>
  <Application>Microsoft Office PowerPoint</Application>
  <PresentationFormat>On-screen Show (4:3)</PresentationFormat>
  <Paragraphs>258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宋体</vt:lpstr>
      <vt:lpstr>Arial</vt:lpstr>
      <vt:lpstr>Calibri</vt:lpstr>
      <vt:lpstr>Office Theme</vt:lpstr>
      <vt:lpstr>PowerPoint Presentation</vt:lpstr>
      <vt:lpstr>PowerPoint Presentation</vt:lpstr>
      <vt:lpstr>To answer “ yes.”</vt:lpstr>
      <vt:lpstr>To answer “no”</vt:lpstr>
      <vt:lpstr>Use 得 (de) to describing language ability (express compliments)</vt:lpstr>
      <vt:lpstr>very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Yun dong</vt:lpstr>
      <vt:lpstr>PowerPoint Presentation</vt:lpstr>
      <vt:lpstr>Gan lan qiu</vt:lpstr>
      <vt:lpstr>Bang qiu</vt:lpstr>
      <vt:lpstr>Da </vt:lpstr>
      <vt:lpstr>I can play baseball.</vt:lpstr>
      <vt:lpstr>Xi huan</vt:lpstr>
      <vt:lpstr>His grandma doesn’t like her.</vt:lpstr>
      <vt:lpstr>Asking what sports someone likes</vt:lpstr>
      <vt:lpstr>ti </vt:lpstr>
    </vt:vector>
  </TitlesOfParts>
  <Company>Emory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Amy Feng</dc:creator>
  <cp:lastModifiedBy>Feng, Jia</cp:lastModifiedBy>
  <cp:revision>82</cp:revision>
  <cp:lastPrinted>2015-10-16T15:09:58Z</cp:lastPrinted>
  <dcterms:created xsi:type="dcterms:W3CDTF">2014-10-13T18:59:13Z</dcterms:created>
  <dcterms:modified xsi:type="dcterms:W3CDTF">2015-10-26T12:17:32Z</dcterms:modified>
</cp:coreProperties>
</file>