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ink/ink1.xml" ContentType="application/inkml+xml"/>
  <Override PartName="/ppt/ink/ink2.xml" ContentType="application/inkml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9" r:id="rId3"/>
    <p:sldId id="260" r:id="rId4"/>
    <p:sldId id="275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76" r:id="rId13"/>
    <p:sldId id="269" r:id="rId14"/>
    <p:sldId id="271" r:id="rId15"/>
    <p:sldId id="272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03-24T15:57:32.00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2786 5644,'24'0,"-1"0,1 0,24 0,-1-24,1 24,0 0,23 0,1 0,-1 0,0 0,1 0,-1 0,25 0,-25 0,24-24,-23 48,23-24,-24 0,25 0,-1 0,-24 0,25 0,-25 0,0 0,1 0,-1 0,-23 0,0 0,-1 0,-23 0,0 0,0 0,-48 0,0-24,-24 24,1 0,-25 0,1 0,-1-24,1 24,-24 0,23 0,-23 0,0 0,0 0,-25 0,25 0,-24 0,0 0,0 24,0-24,24 0,-24 0,0 24,47-24,-23 0,23 0,-23 0,48 0,-25 0,25 0,23 0,0 0,-24-24,24 24,48 0,-24-24,24 24,0 0,24 0,-1 0,1 0,23-24,1 24,23 0,0 0,-23-23,47 23,-24 0,0 0,24 0,0-24,-23 24,23 0,0 0,0 0,0 0,0 0,0 0,0 0,0 0,-24 0,24 0,-23 24,-1-24,-24 0,1 0,-1 23,-23-23,-1 0,1 0,0 0,-1 0,-47 24,24-24,-48 0,0 0,1 0,-25 0,0 0,1-24,-25 24,1 0,-24-23,23 23,-23-24,0 24,-24 0,23-24,-23 24,24 0,-24 0,0-24,0 24,0 0,24 0,-24 0,-1 0,1 0,24 0,-24 0,0 24,24-24,-24 0,23 0,1 24,24-24,-24 0,23 0,24 24,-23-24,23 0,1 23,-1-23,1 24,23-24,0 0,0 24,24 0,24 0,0-1,0-23,-1 24,25-24,0 0,-1 0,1 24,23-24,1 0,-1 0,24 0,-23 0,23 0,0 0,1 0,-1-24,0 24,0 0,24 0,-23 0,23 0,-24-24,24 24,-24 0,1 0,23 0,-24 0,24-23,-24 23,24 0,0 0,-23 0,23 0,-24 0,0 0,-23 0,-1 23,0-23,1 0,-25 0,1 0,0 0,-1 0,-23 24,0-24,0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03-24T15:57:33.69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2167 6977,'23'0,"-23"24,24-24,24 0,-1 0,-23 0,48 0,-25 0,25 24,-1-48,1 24,23 0,-24 0,25 0,-1 0,-24 0,25 0,23 0,-24 0,24 0,-24 0,24 0,0 0,0 0,0-24,0 48,1-24,-1-24,-24 24,0 0,-23 0,23 0,-24 0,1 0,-25 0,1 0,-24 0,0 0,-24-24,23 24,-46 0,-25 0,0 0,-23-24,-1 24,1 0,-24 0,-1 0,-23 0,24 0,-24 0,-24 0,24 0,-24 24,24-24,-24 0,0 24,24-24,-23 24,22-24,1 24,24-24,-24 24,48-24,-25 23,25-23,0 0,23 24,0-24,24 0,-23 24,23-24,0 24,0-24,24 24,0-1,24-23,0 24,0-24,23 24,1-24,24 24,-1-24,0 0,48 0,-23 24,23-24,0 0,0 0,0 0,24 0,0 0,0 0,-1 0,25 0,-24 0,24 0,-24 0,-1 0,1 0,0-24,0 24,-24 0,0 0,0 0,-23 24,-25-24,0 0,-23-24,0 24,-25 0,-46-24,-1 24,-24-24,1 24,-49-24,25 1,-24-1,-1 0,-23 0,24 24,-24-24,0 1,-24-1,24 24,0-24,-24 24,0-24,0 24,24 0,-24 0,24 0,0 24,0-24,24 0,24 24,-25-24,49 24,-25-24,48 0,1 23,-1-23,48 24,-1-24,1 0,24 0,-1 0,25 0,23 0,0 0,24 0,1 0,22-24,-23 24,24 0,0-23,0 23,0 0,0 0,0 0,0-24,-1 24,-22 0,22 0,1 0,-47 24,23-24,-24 0,0 23,-47-23,-1 0,-23 24,0-24,-48 0,0 0,1-24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2187B-A47B-4932-B301-E911241F17B1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8AD6-504B-441B-98F6-F63CF1CD1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2187B-A47B-4932-B301-E911241F17B1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8AD6-504B-441B-98F6-F63CF1CD1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2187B-A47B-4932-B301-E911241F17B1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8AD6-504B-441B-98F6-F63CF1CD1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2187B-A47B-4932-B301-E911241F17B1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8AD6-504B-441B-98F6-F63CF1CD1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2187B-A47B-4932-B301-E911241F17B1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8AD6-504B-441B-98F6-F63CF1CD1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2187B-A47B-4932-B301-E911241F17B1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8AD6-504B-441B-98F6-F63CF1CD1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2187B-A47B-4932-B301-E911241F17B1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8AD6-504B-441B-98F6-F63CF1CD1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2187B-A47B-4932-B301-E911241F17B1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8AD6-504B-441B-98F6-F63CF1CD1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2187B-A47B-4932-B301-E911241F17B1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8AD6-504B-441B-98F6-F63CF1CD1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2187B-A47B-4932-B301-E911241F17B1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8AD6-504B-441B-98F6-F63CF1CD1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2187B-A47B-4932-B301-E911241F17B1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8AD6-504B-441B-98F6-F63CF1CD1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2187B-A47B-4932-B301-E911241F17B1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28AD6-504B-441B-98F6-F63CF1CD1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customXml" Target="../ink/ink2.xml"/><Relationship Id="rId5" Type="http://schemas.openxmlformats.org/officeDocument/2006/relationships/image" Target="../media/image17.emf"/><Relationship Id="rId4" Type="http://schemas.openxmlformats.org/officeDocument/2006/relationships/customXml" Target="../ink/ink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04" y="1143000"/>
            <a:ext cx="9082096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4572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 NOW: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71800" y="18288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汉语</a:t>
            </a:r>
            <a:endParaRPr lang="en-US" sz="24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228600"/>
            <a:ext cx="7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Task 4: Choose 2 words under each category.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8120" y="1295400"/>
            <a:ext cx="9174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</a:rPr>
              <a:t>颜色               车               课             动物             家人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91000" y="2545693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600" dirty="0">
                <a:solidFill>
                  <a:srgbClr val="000000"/>
                </a:solidFill>
                <a:latin typeface="Tahoma" panose="020B0604030504040204" pitchFamily="34" charset="0"/>
              </a:rPr>
              <a:t>猪</a:t>
            </a:r>
          </a:p>
          <a:p>
            <a:r>
              <a:rPr lang="zh-CN" altLang="en-US" sz="1600" dirty="0">
                <a:solidFill>
                  <a:srgbClr val="000000"/>
                </a:solidFill>
                <a:latin typeface="Tahoma" panose="020B0604030504040204" pitchFamily="34" charset="0"/>
              </a:rPr>
              <a:t>狗</a:t>
            </a:r>
          </a:p>
          <a:p>
            <a:r>
              <a:rPr lang="zh-CN" altLang="en-US" sz="1600" dirty="0">
                <a:solidFill>
                  <a:srgbClr val="000000"/>
                </a:solidFill>
                <a:latin typeface="Tahoma" panose="020B0604030504040204" pitchFamily="34" charset="0"/>
              </a:rPr>
              <a:t>数学</a:t>
            </a:r>
          </a:p>
          <a:p>
            <a:r>
              <a:rPr lang="zh-CN" altLang="en-US" sz="1600" dirty="0">
                <a:solidFill>
                  <a:srgbClr val="000000"/>
                </a:solidFill>
                <a:latin typeface="Tahoma" panose="020B0604030504040204" pitchFamily="34" charset="0"/>
              </a:rPr>
              <a:t>火车</a:t>
            </a:r>
          </a:p>
          <a:p>
            <a:r>
              <a:rPr lang="zh-CN" altLang="en-US" sz="1600" dirty="0">
                <a:solidFill>
                  <a:srgbClr val="000000"/>
                </a:solidFill>
                <a:latin typeface="Tahoma" panose="020B0604030504040204" pitchFamily="34" charset="0"/>
              </a:rPr>
              <a:t>红色</a:t>
            </a:r>
          </a:p>
          <a:p>
            <a:r>
              <a:rPr lang="zh-CN" altLang="en-US" sz="1600" dirty="0">
                <a:solidFill>
                  <a:srgbClr val="000000"/>
                </a:solidFill>
                <a:latin typeface="Tahoma" panose="020B0604030504040204" pitchFamily="34" charset="0"/>
              </a:rPr>
              <a:t>出租车</a:t>
            </a:r>
          </a:p>
          <a:p>
            <a:r>
              <a:rPr lang="zh-CN" altLang="en-US" sz="1600" dirty="0">
                <a:solidFill>
                  <a:srgbClr val="000000"/>
                </a:solidFill>
                <a:latin typeface="Tahoma" panose="020B0604030504040204" pitchFamily="34" charset="0"/>
              </a:rPr>
              <a:t>爷爷</a:t>
            </a:r>
          </a:p>
          <a:p>
            <a:r>
              <a:rPr lang="zh-CN" altLang="en-US" sz="1600" dirty="0">
                <a:solidFill>
                  <a:srgbClr val="000000"/>
                </a:solidFill>
                <a:latin typeface="Tahoma" panose="020B0604030504040204" pitchFamily="34" charset="0"/>
              </a:rPr>
              <a:t>蛇</a:t>
            </a:r>
          </a:p>
          <a:p>
            <a:r>
              <a:rPr lang="zh-CN" altLang="en-US" sz="1600" dirty="0">
                <a:solidFill>
                  <a:srgbClr val="000000"/>
                </a:solidFill>
                <a:latin typeface="Tahoma" panose="020B0604030504040204" pitchFamily="34" charset="0"/>
              </a:rPr>
              <a:t>紫色</a:t>
            </a:r>
          </a:p>
          <a:p>
            <a:r>
              <a:rPr lang="zh-CN" altLang="en-US" sz="1600" dirty="0">
                <a:solidFill>
                  <a:srgbClr val="000000"/>
                </a:solidFill>
                <a:latin typeface="Tahoma" panose="020B0604030504040204" pitchFamily="34" charset="0"/>
              </a:rPr>
              <a:t>妹妹</a:t>
            </a:r>
          </a:p>
          <a:p>
            <a:r>
              <a:rPr lang="zh-CN" altLang="en-US" sz="1600" dirty="0">
                <a:solidFill>
                  <a:srgbClr val="000000"/>
                </a:solidFill>
                <a:latin typeface="Tahoma" panose="020B0604030504040204" pitchFamily="34" charset="0"/>
              </a:rPr>
              <a:t>弟弟</a:t>
            </a:r>
          </a:p>
          <a:p>
            <a:r>
              <a:rPr lang="zh-CN" altLang="en-US" sz="1600" dirty="0">
                <a:solidFill>
                  <a:srgbClr val="000000"/>
                </a:solidFill>
                <a:latin typeface="Tahoma" panose="020B0604030504040204" pitchFamily="34" charset="0"/>
              </a:rPr>
              <a:t>汉语</a:t>
            </a:r>
          </a:p>
          <a:p>
            <a:r>
              <a:rPr lang="zh-CN" altLang="en-US" sz="1600" dirty="0">
                <a:solidFill>
                  <a:srgbClr val="000000"/>
                </a:solidFill>
                <a:latin typeface="Tahoma" panose="020B0604030504040204" pitchFamily="34" charset="0"/>
              </a:rPr>
              <a:t>自行车</a:t>
            </a:r>
          </a:p>
          <a:p>
            <a:r>
              <a:rPr lang="zh-CN" altLang="en-US" sz="1600" dirty="0">
                <a:solidFill>
                  <a:srgbClr val="000000"/>
                </a:solidFill>
                <a:latin typeface="Tahoma" panose="020B0604030504040204" pitchFamily="34" charset="0"/>
              </a:rPr>
              <a:t>电脑</a:t>
            </a:r>
          </a:p>
          <a:p>
            <a:r>
              <a:rPr lang="zh-CN" altLang="en-US" sz="1600" dirty="0">
                <a:solidFill>
                  <a:srgbClr val="000000"/>
                </a:solidFill>
                <a:latin typeface="Tahoma" panose="020B0604030504040204" pitchFamily="34" charset="0"/>
              </a:rPr>
              <a:t>淡粉色</a:t>
            </a:r>
          </a:p>
          <a:p>
            <a:endParaRPr lang="en-US" altLang="zh-CN" sz="1600" b="0" i="0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</p:txBody>
      </p:sp>
      <p:cxnSp>
        <p:nvCxnSpPr>
          <p:cNvPr id="7" name="Straight Connector 6"/>
          <p:cNvCxnSpPr>
            <a:stCxn id="6" idx="1"/>
          </p:cNvCxnSpPr>
          <p:nvPr/>
        </p:nvCxnSpPr>
        <p:spPr>
          <a:xfrm>
            <a:off x="4191000" y="4623185"/>
            <a:ext cx="533400" cy="250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251960" y="6096000"/>
            <a:ext cx="533400" cy="250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0" y="2176361"/>
            <a:ext cx="170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紫色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94071" y="3127293"/>
            <a:ext cx="170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淡粉</a:t>
            </a:r>
            <a:r>
              <a:rPr lang="zh-CN" altLang="en-US" dirty="0" smtClean="0"/>
              <a:t>色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175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09" y="389210"/>
            <a:ext cx="8807982" cy="6392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6200" y="1987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15240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Chinese class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429000" y="3632862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Foreign language class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4114800" y="5638800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 little bit</a:t>
            </a:r>
            <a:endParaRPr lang="en-US" sz="1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44168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你叫什么名字？              </a:t>
            </a:r>
            <a:endParaRPr lang="en-US" altLang="zh-CN" sz="2400" dirty="0" smtClean="0"/>
          </a:p>
          <a:p>
            <a:endParaRPr lang="en-US" altLang="zh-CN" sz="2400" dirty="0"/>
          </a:p>
          <a:p>
            <a:r>
              <a:rPr lang="zh-CN" altLang="en-US" sz="2400" dirty="0"/>
              <a:t>你是哪国</a:t>
            </a:r>
            <a:r>
              <a:rPr lang="zh-CN" altLang="en-US" sz="2400" dirty="0" smtClean="0"/>
              <a:t>人？</a:t>
            </a:r>
            <a:endParaRPr lang="en-US" altLang="zh-CN" sz="2400" dirty="0" smtClean="0"/>
          </a:p>
          <a:p>
            <a:endParaRPr lang="en-US" sz="2400" dirty="0"/>
          </a:p>
          <a:p>
            <a:r>
              <a:rPr lang="zh-CN" altLang="en-US" sz="2400" dirty="0" smtClean="0"/>
              <a:t>你今年几岁？</a:t>
            </a:r>
            <a:endParaRPr lang="en-US" altLang="zh-CN" sz="2400" dirty="0" smtClean="0"/>
          </a:p>
          <a:p>
            <a:endParaRPr lang="en-US" sz="2400" dirty="0"/>
          </a:p>
          <a:p>
            <a:r>
              <a:rPr lang="zh-CN" altLang="en-US" sz="2400" dirty="0" smtClean="0"/>
              <a:t>你喜欢上哪门课？</a:t>
            </a:r>
            <a:endParaRPr lang="en-US" altLang="zh-CN" sz="2400" dirty="0" smtClean="0"/>
          </a:p>
          <a:p>
            <a:endParaRPr lang="en-US" sz="2400" dirty="0"/>
          </a:p>
          <a:p>
            <a:r>
              <a:rPr lang="zh-CN" altLang="en-US" sz="2400" dirty="0" smtClean="0"/>
              <a:t>你不喜欢上哪门课？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 1: Speaking task</a:t>
            </a:r>
          </a:p>
          <a:p>
            <a:endParaRPr lang="en-US" dirty="0" smtClean="0"/>
          </a:p>
          <a:p>
            <a:r>
              <a:rPr lang="en-US" dirty="0" smtClean="0"/>
              <a:t>You will be asked to answer Ms. Feng’s 5 questions.</a:t>
            </a:r>
          </a:p>
          <a:p>
            <a:endParaRPr lang="en-US" dirty="0" smtClean="0"/>
          </a:p>
          <a:p>
            <a:r>
              <a:rPr lang="en-US" dirty="0" smtClean="0"/>
              <a:t>You may NOT use your notes.</a:t>
            </a:r>
          </a:p>
          <a:p>
            <a:endParaRPr lang="en-US" dirty="0"/>
          </a:p>
          <a:p>
            <a:r>
              <a:rPr lang="en-US" dirty="0" smtClean="0"/>
              <a:t>You must provide your name, age, nationality, 1 class (YOU LEARNED) you like and </a:t>
            </a:r>
            <a:r>
              <a:rPr lang="en-US" dirty="0"/>
              <a:t>1 class (YOU LEARNED) you </a:t>
            </a:r>
            <a:r>
              <a:rPr lang="en-US" dirty="0" smtClean="0"/>
              <a:t>don’t like.</a:t>
            </a:r>
          </a:p>
          <a:p>
            <a:endParaRPr lang="en-US" dirty="0"/>
          </a:p>
          <a:p>
            <a:r>
              <a:rPr lang="en-US" dirty="0" smtClean="0"/>
              <a:t>You have 20 minutes to prepare.</a:t>
            </a:r>
          </a:p>
          <a:p>
            <a:endParaRPr lang="en-US" dirty="0" smtClean="0"/>
          </a:p>
          <a:p>
            <a:r>
              <a:rPr lang="en-US" dirty="0" smtClean="0"/>
              <a:t>Your grade will be posted right away.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95600" y="3394046"/>
            <a:ext cx="15151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/>
              <a:t>wǒ</a:t>
            </a:r>
            <a:r>
              <a:rPr lang="en-US" sz="2800" dirty="0"/>
              <a:t> </a:t>
            </a:r>
            <a:r>
              <a:rPr lang="en-US" sz="2800" dirty="0" err="1" smtClean="0"/>
              <a:t>jiào</a:t>
            </a:r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2895600" y="4101857"/>
            <a:ext cx="13724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/>
              <a:t>wǒ</a:t>
            </a:r>
            <a:r>
              <a:rPr lang="en-US" sz="2800" dirty="0"/>
              <a:t> </a:t>
            </a:r>
            <a:r>
              <a:rPr lang="en-US" sz="2800" dirty="0" err="1" smtClean="0"/>
              <a:t>shì</a:t>
            </a:r>
            <a:r>
              <a:rPr lang="en-US" sz="2800" dirty="0"/>
              <a:t>…</a:t>
            </a:r>
          </a:p>
        </p:txBody>
      </p:sp>
      <p:sp>
        <p:nvSpPr>
          <p:cNvPr id="6" name="Rectangle 5"/>
          <p:cNvSpPr/>
          <p:nvPr/>
        </p:nvSpPr>
        <p:spPr>
          <a:xfrm>
            <a:off x="2667000" y="4772117"/>
            <a:ext cx="25346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/>
              <a:t>wǒ</a:t>
            </a:r>
            <a:r>
              <a:rPr lang="en-US" sz="2800" dirty="0"/>
              <a:t> </a:t>
            </a:r>
            <a:r>
              <a:rPr lang="en-US" sz="2800" dirty="0" err="1"/>
              <a:t>jīn</a:t>
            </a:r>
            <a:r>
              <a:rPr lang="en-US" sz="2800" dirty="0"/>
              <a:t> </a:t>
            </a:r>
            <a:r>
              <a:rPr lang="en-US" sz="2800" dirty="0" err="1" smtClean="0"/>
              <a:t>nián</a:t>
            </a:r>
            <a:r>
              <a:rPr lang="en-US" sz="2800" dirty="0" smtClean="0"/>
              <a:t>…</a:t>
            </a:r>
            <a:r>
              <a:rPr lang="en-US" sz="2800" dirty="0" err="1" smtClean="0"/>
              <a:t>suì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2667000" y="5553448"/>
            <a:ext cx="29851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/>
              <a:t>wǒ</a:t>
            </a:r>
            <a:r>
              <a:rPr lang="en-US" sz="2800" dirty="0"/>
              <a:t> </a:t>
            </a:r>
            <a:r>
              <a:rPr lang="en-US" sz="2800" dirty="0" err="1"/>
              <a:t>xǐ</a:t>
            </a:r>
            <a:r>
              <a:rPr lang="en-US" sz="2800" dirty="0"/>
              <a:t> </a:t>
            </a:r>
            <a:r>
              <a:rPr lang="en-US" sz="2800" dirty="0" err="1"/>
              <a:t>huan</a:t>
            </a:r>
            <a:r>
              <a:rPr lang="en-US" sz="2800" dirty="0"/>
              <a:t> </a:t>
            </a:r>
            <a:r>
              <a:rPr lang="en-US" sz="2800" dirty="0" err="1" smtClean="0"/>
              <a:t>shǎng</a:t>
            </a:r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2918201" y="6202226"/>
            <a:ext cx="34195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/>
              <a:t>wǒ</a:t>
            </a:r>
            <a:r>
              <a:rPr lang="en-US" sz="2800" dirty="0"/>
              <a:t> </a:t>
            </a:r>
            <a:r>
              <a:rPr lang="en-US" sz="2800" dirty="0" err="1" smtClean="0"/>
              <a:t>bù</a:t>
            </a:r>
            <a:r>
              <a:rPr lang="en-US" sz="2800" dirty="0" smtClean="0"/>
              <a:t> </a:t>
            </a:r>
            <a:r>
              <a:rPr lang="en-US" sz="2800" dirty="0" err="1" smtClean="0"/>
              <a:t>xǐ</a:t>
            </a:r>
            <a:r>
              <a:rPr lang="en-US" sz="2800" dirty="0" smtClean="0"/>
              <a:t> </a:t>
            </a:r>
            <a:r>
              <a:rPr lang="en-US" sz="2800" dirty="0" err="1"/>
              <a:t>huan</a:t>
            </a:r>
            <a:r>
              <a:rPr lang="en-US" sz="2800" dirty="0"/>
              <a:t> </a:t>
            </a:r>
            <a:r>
              <a:rPr lang="en-US" sz="2800" dirty="0" err="1" smtClean="0"/>
              <a:t>shǎng</a:t>
            </a:r>
            <a:r>
              <a:rPr lang="en-US" sz="2800" dirty="0" smtClean="0"/>
              <a:t>…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026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3390"/>
            <a:ext cx="9144000" cy="5512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946086"/>
            <a:ext cx="7924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Write down pin yin for the words as the example shown.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82880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FF0000"/>
                </a:solidFill>
              </a:rPr>
              <a:t>Ke</a:t>
            </a:r>
            <a:r>
              <a:rPr lang="en-US" sz="1600" dirty="0" smtClean="0">
                <a:solidFill>
                  <a:srgbClr val="FF0000"/>
                </a:solidFill>
              </a:rPr>
              <a:t>   </a:t>
            </a:r>
            <a:r>
              <a:rPr lang="en-US" sz="1600" dirty="0" err="1" smtClean="0">
                <a:solidFill>
                  <a:srgbClr val="FF0000"/>
                </a:solidFill>
              </a:rPr>
              <a:t>xue</a:t>
            </a:r>
            <a:r>
              <a:rPr lang="en-US" sz="1600" dirty="0" smtClean="0">
                <a:solidFill>
                  <a:srgbClr val="FF0000"/>
                </a:solidFill>
              </a:rPr>
              <a:t>  </a:t>
            </a:r>
            <a:r>
              <a:rPr lang="en-US" sz="1600" dirty="0" err="1" smtClean="0">
                <a:solidFill>
                  <a:srgbClr val="FF0000"/>
                </a:solidFill>
              </a:rPr>
              <a:t>ke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236220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Shi men </a:t>
            </a:r>
            <a:r>
              <a:rPr lang="en-US" sz="1600" dirty="0" err="1" smtClean="0">
                <a:solidFill>
                  <a:srgbClr val="FF0000"/>
                </a:solidFill>
              </a:rPr>
              <a:t>ke</a:t>
            </a:r>
            <a:endParaRPr lang="en-US" sz="1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711360" y="1963080"/>
              <a:ext cx="1294920" cy="946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695520" y="1899720"/>
                <a:ext cx="132660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780120" y="2494440"/>
              <a:ext cx="1354680" cy="1292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764280" y="2431080"/>
                <a:ext cx="1386360" cy="25596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Rectangle 7"/>
          <p:cNvSpPr/>
          <p:nvPr/>
        </p:nvSpPr>
        <p:spPr>
          <a:xfrm>
            <a:off x="2675283" y="109464"/>
            <a:ext cx="449579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Task 2: </a:t>
            </a:r>
            <a:r>
              <a:rPr lang="en-US" dirty="0"/>
              <a:t>Listening</a:t>
            </a:r>
            <a:endParaRPr lang="en-US" dirty="0" smtClean="0"/>
          </a:p>
          <a:p>
            <a:r>
              <a:rPr lang="en-US" dirty="0" smtClean="0"/>
              <a:t>http: </a:t>
            </a:r>
            <a:r>
              <a:rPr lang="en-US" dirty="0" smtClean="0">
                <a:solidFill>
                  <a:srgbClr val="FF0000"/>
                </a:solidFill>
              </a:rPr>
              <a:t>//</a:t>
            </a:r>
            <a:r>
              <a:rPr lang="en-US" dirty="0">
                <a:solidFill>
                  <a:srgbClr val="FF0000"/>
                </a:solidFill>
              </a:rPr>
              <a:t>jfeng1.wix.com/chinese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798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90600"/>
            <a:ext cx="8987631" cy="3886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565" y="6212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 3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72200" y="13716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friend</a:t>
            </a: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038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51" y="2829865"/>
            <a:ext cx="5649284" cy="21879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7034" y="0"/>
            <a:ext cx="91510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 </a:t>
            </a:r>
            <a:r>
              <a:rPr lang="en-US" dirty="0"/>
              <a:t>4</a:t>
            </a:r>
            <a:r>
              <a:rPr lang="en-US" dirty="0" smtClean="0"/>
              <a:t>: </a:t>
            </a:r>
          </a:p>
          <a:p>
            <a:r>
              <a:rPr lang="en-US" dirty="0" smtClean="0"/>
              <a:t>Step 1- mark down the question words, find out what the question is asking.</a:t>
            </a:r>
          </a:p>
          <a:p>
            <a:r>
              <a:rPr lang="en-US" dirty="0" smtClean="0"/>
              <a:t>Step 2- change </a:t>
            </a:r>
            <a:r>
              <a:rPr lang="zh-CN" altLang="en-US" dirty="0" smtClean="0"/>
              <a:t>你 </a:t>
            </a:r>
            <a:r>
              <a:rPr lang="en-US" altLang="zh-CN" dirty="0" smtClean="0"/>
              <a:t>to </a:t>
            </a:r>
            <a:r>
              <a:rPr lang="zh-CN" altLang="en-US" dirty="0" smtClean="0"/>
              <a:t>我</a:t>
            </a:r>
            <a:endParaRPr lang="en-US" altLang="zh-CN" dirty="0" smtClean="0"/>
          </a:p>
          <a:p>
            <a:r>
              <a:rPr lang="en-US" dirty="0" smtClean="0"/>
              <a:t>Step 3- change the questions words to the actual answers.</a:t>
            </a:r>
          </a:p>
          <a:p>
            <a:r>
              <a:rPr lang="en-US" dirty="0" smtClean="0"/>
              <a:t>Step 4- keep everything else.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63537" y="3590483"/>
            <a:ext cx="39386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676400" y="3307166"/>
            <a:ext cx="381000" cy="2606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6255" y="361707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我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85900" y="2999389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6:00</a:t>
            </a:r>
            <a:r>
              <a:rPr lang="en-US" altLang="zh-CN" sz="1400" dirty="0" smtClean="0"/>
              <a:t>-</a:t>
            </a:r>
            <a:r>
              <a:rPr lang="zh-CN" altLang="en-US" sz="1400" dirty="0" smtClean="0"/>
              <a:t>六点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21323" y="3617072"/>
            <a:ext cx="3284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每天早上六点起床。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24423" y="3157499"/>
            <a:ext cx="91510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5. </a:t>
            </a:r>
            <a:r>
              <a:rPr lang="zh-CN" altLang="en-US" sz="2000" dirty="0" smtClean="0"/>
              <a:t>你今年上几</a:t>
            </a:r>
            <a:r>
              <a:rPr lang="zh-CN" altLang="en-US" sz="2000" dirty="0" smtClean="0">
                <a:solidFill>
                  <a:srgbClr val="FF0000"/>
                </a:solidFill>
              </a:rPr>
              <a:t>门</a:t>
            </a:r>
            <a:r>
              <a:rPr lang="zh-CN" altLang="en-US" sz="2000" dirty="0" smtClean="0"/>
              <a:t>课？</a:t>
            </a:r>
            <a:endParaRPr lang="en-US" altLang="zh-CN" sz="2000" dirty="0" smtClean="0"/>
          </a:p>
          <a:p>
            <a:endParaRPr lang="en-US" sz="2000" dirty="0"/>
          </a:p>
          <a:p>
            <a:r>
              <a:rPr lang="en-US" sz="2000" dirty="0" smtClean="0"/>
              <a:t>______________________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024423" y="4173162"/>
            <a:ext cx="91510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6</a:t>
            </a:r>
            <a:r>
              <a:rPr lang="en-US" sz="2000" dirty="0" smtClean="0"/>
              <a:t>. </a:t>
            </a:r>
            <a:r>
              <a:rPr lang="zh-CN" altLang="en-US" sz="2000" dirty="0" smtClean="0"/>
              <a:t>你喜欢上</a:t>
            </a:r>
            <a:r>
              <a:rPr lang="zh-CN" altLang="en-US" sz="2000" dirty="0"/>
              <a:t>哪</a:t>
            </a:r>
            <a:r>
              <a:rPr lang="zh-CN" altLang="en-US" sz="2000" dirty="0" smtClean="0">
                <a:solidFill>
                  <a:srgbClr val="FF0000"/>
                </a:solidFill>
              </a:rPr>
              <a:t>门</a:t>
            </a:r>
            <a:r>
              <a:rPr lang="zh-CN" altLang="en-US" sz="2000" dirty="0" smtClean="0"/>
              <a:t>课？</a:t>
            </a:r>
            <a:endParaRPr lang="en-US" altLang="zh-CN" sz="2000" dirty="0" smtClean="0"/>
          </a:p>
          <a:p>
            <a:endParaRPr lang="en-US" sz="2000" dirty="0"/>
          </a:p>
          <a:p>
            <a:r>
              <a:rPr lang="en-US" sz="2000" dirty="0" smtClean="0"/>
              <a:t>______________________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590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175"/>
            <a:ext cx="5486399" cy="6864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62599" y="152400"/>
            <a:ext cx="3581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A: </a:t>
            </a:r>
            <a:r>
              <a:rPr lang="en-US" dirty="0" err="1" smtClean="0"/>
              <a:t>ni</a:t>
            </a:r>
            <a:r>
              <a:rPr lang="en-US" dirty="0" smtClean="0"/>
              <a:t> xi </a:t>
            </a:r>
            <a:r>
              <a:rPr lang="en-US" dirty="0" err="1" smtClean="0"/>
              <a:t>huan</a:t>
            </a:r>
            <a:r>
              <a:rPr lang="en-US" dirty="0" smtClean="0"/>
              <a:t> </a:t>
            </a:r>
            <a:r>
              <a:rPr lang="en-US" dirty="0" err="1" smtClean="0"/>
              <a:t>shang</a:t>
            </a:r>
            <a:r>
              <a:rPr lang="en-US" dirty="0" smtClean="0"/>
              <a:t> </a:t>
            </a:r>
            <a:r>
              <a:rPr lang="en-US" dirty="0" err="1" smtClean="0"/>
              <a:t>shen</a:t>
            </a:r>
            <a:r>
              <a:rPr lang="en-US" dirty="0" smtClean="0"/>
              <a:t> me </a:t>
            </a:r>
            <a:r>
              <a:rPr lang="en-US" dirty="0" err="1" smtClean="0"/>
              <a:t>ke</a:t>
            </a:r>
            <a:r>
              <a:rPr lang="en-US" dirty="0" smtClean="0"/>
              <a:t>?</a:t>
            </a:r>
          </a:p>
          <a:p>
            <a:r>
              <a:rPr lang="en-US" dirty="0"/>
              <a:t> </a:t>
            </a:r>
            <a:r>
              <a:rPr lang="en-US" dirty="0" smtClean="0"/>
              <a:t>      B: </a:t>
            </a:r>
            <a:r>
              <a:rPr lang="en-US" dirty="0" err="1" smtClean="0"/>
              <a:t>wo</a:t>
            </a:r>
            <a:r>
              <a:rPr lang="en-US" dirty="0" smtClean="0"/>
              <a:t> xi </a:t>
            </a:r>
            <a:r>
              <a:rPr lang="en-US" dirty="0" err="1" smtClean="0"/>
              <a:t>huan</a:t>
            </a:r>
            <a:r>
              <a:rPr lang="en-US" dirty="0" smtClean="0"/>
              <a:t> </a:t>
            </a:r>
            <a:r>
              <a:rPr lang="en-US" dirty="0" err="1" smtClean="0"/>
              <a:t>shang</a:t>
            </a:r>
            <a:r>
              <a:rPr lang="en-US" dirty="0" smtClean="0"/>
              <a:t> xi </a:t>
            </a:r>
            <a:r>
              <a:rPr lang="en-US" dirty="0" err="1" smtClean="0"/>
              <a:t>ju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,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xue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he di li </a:t>
            </a:r>
            <a:r>
              <a:rPr lang="en-US" dirty="0" err="1" smtClean="0"/>
              <a:t>ke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62599" y="1075730"/>
            <a:ext cx="3581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   A: </a:t>
            </a:r>
            <a:r>
              <a:rPr lang="en-US" dirty="0" err="1" smtClean="0"/>
              <a:t>ni</a:t>
            </a:r>
            <a:r>
              <a:rPr lang="en-US" dirty="0" smtClean="0"/>
              <a:t> </a:t>
            </a:r>
            <a:r>
              <a:rPr lang="en-US" dirty="0" err="1" smtClean="0"/>
              <a:t>ji</a:t>
            </a:r>
            <a:r>
              <a:rPr lang="en-US" dirty="0" smtClean="0"/>
              <a:t> </a:t>
            </a:r>
            <a:r>
              <a:rPr lang="en-US" dirty="0" err="1" smtClean="0"/>
              <a:t>nian</a:t>
            </a:r>
            <a:r>
              <a:rPr lang="en-US" dirty="0" smtClean="0"/>
              <a:t> </a:t>
            </a:r>
            <a:r>
              <a:rPr lang="en-US" dirty="0" err="1" smtClean="0"/>
              <a:t>xue</a:t>
            </a:r>
            <a:r>
              <a:rPr lang="en-US" dirty="0" smtClean="0"/>
              <a:t> yin </a:t>
            </a:r>
            <a:r>
              <a:rPr lang="en-US" dirty="0" err="1" smtClean="0"/>
              <a:t>yue</a:t>
            </a:r>
            <a:r>
              <a:rPr lang="en-US" dirty="0" smtClean="0"/>
              <a:t> ma?</a:t>
            </a:r>
          </a:p>
          <a:p>
            <a:r>
              <a:rPr lang="en-US" dirty="0"/>
              <a:t> </a:t>
            </a:r>
            <a:r>
              <a:rPr lang="en-US" dirty="0" smtClean="0"/>
              <a:t>      B: </a:t>
            </a:r>
            <a:r>
              <a:rPr lang="en-US" dirty="0" err="1" smtClean="0"/>
              <a:t>wo</a:t>
            </a:r>
            <a:r>
              <a:rPr lang="en-US" dirty="0" smtClean="0"/>
              <a:t> </a:t>
            </a:r>
            <a:r>
              <a:rPr lang="en-US" dirty="0" err="1" smtClean="0"/>
              <a:t>qu</a:t>
            </a:r>
            <a:r>
              <a:rPr lang="en-US" dirty="0" smtClean="0"/>
              <a:t> </a:t>
            </a:r>
            <a:r>
              <a:rPr lang="en-US" dirty="0" err="1" smtClean="0"/>
              <a:t>nian</a:t>
            </a:r>
            <a:r>
              <a:rPr lang="en-US" dirty="0" smtClean="0"/>
              <a:t> </a:t>
            </a:r>
            <a:r>
              <a:rPr lang="en-US" dirty="0" err="1" smtClean="0"/>
              <a:t>xue</a:t>
            </a:r>
            <a:r>
              <a:rPr lang="en-US" dirty="0" smtClean="0"/>
              <a:t> le, </a:t>
            </a:r>
            <a:r>
              <a:rPr lang="en-US" dirty="0" err="1" smtClean="0"/>
              <a:t>jin</a:t>
            </a:r>
            <a:r>
              <a:rPr lang="en-US" dirty="0" smtClean="0"/>
              <a:t> </a:t>
            </a:r>
            <a:r>
              <a:rPr lang="en-US" dirty="0" err="1" smtClean="0"/>
              <a:t>nian</a:t>
            </a:r>
            <a:r>
              <a:rPr lang="en-US" dirty="0" smtClean="0"/>
              <a:t> </a:t>
            </a:r>
            <a:r>
              <a:rPr lang="en-US" dirty="0" err="1" smtClean="0"/>
              <a:t>bu</a:t>
            </a:r>
            <a:r>
              <a:rPr lang="en-US" dirty="0" smtClean="0"/>
              <a:t> </a:t>
            </a:r>
            <a:r>
              <a:rPr lang="en-US" dirty="0" err="1" smtClean="0"/>
              <a:t>xue</a:t>
            </a:r>
            <a:r>
              <a:rPr lang="en-US" dirty="0" smtClean="0"/>
              <a:t>,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62598" y="2151460"/>
            <a:ext cx="3581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   A: </a:t>
            </a:r>
            <a:r>
              <a:rPr lang="en-US" dirty="0" err="1" smtClean="0"/>
              <a:t>ni</a:t>
            </a:r>
            <a:r>
              <a:rPr lang="en-US" dirty="0" smtClean="0"/>
              <a:t> </a:t>
            </a:r>
            <a:r>
              <a:rPr lang="en-US" dirty="0" err="1" smtClean="0"/>
              <a:t>hui</a:t>
            </a:r>
            <a:r>
              <a:rPr lang="en-US" dirty="0" smtClean="0"/>
              <a:t> </a:t>
            </a:r>
            <a:r>
              <a:rPr lang="en-US" dirty="0" err="1" smtClean="0"/>
              <a:t>shuo</a:t>
            </a:r>
            <a:r>
              <a:rPr lang="en-US" dirty="0" smtClean="0"/>
              <a:t> </a:t>
            </a:r>
            <a:r>
              <a:rPr lang="en-US" dirty="0" err="1" smtClean="0"/>
              <a:t>shen</a:t>
            </a:r>
            <a:r>
              <a:rPr lang="en-US" dirty="0" smtClean="0"/>
              <a:t> me </a:t>
            </a:r>
            <a:r>
              <a:rPr lang="en-US" dirty="0" err="1" smtClean="0"/>
              <a:t>yu</a:t>
            </a:r>
            <a:r>
              <a:rPr lang="en-US" dirty="0" smtClean="0"/>
              <a:t> </a:t>
            </a:r>
            <a:r>
              <a:rPr lang="en-US" dirty="0" err="1" smtClean="0"/>
              <a:t>yan</a:t>
            </a:r>
            <a:r>
              <a:rPr lang="en-US" dirty="0" smtClean="0"/>
              <a:t>?</a:t>
            </a:r>
          </a:p>
          <a:p>
            <a:r>
              <a:rPr lang="en-US" dirty="0"/>
              <a:t> </a:t>
            </a:r>
            <a:r>
              <a:rPr lang="en-US" dirty="0" smtClean="0"/>
              <a:t>     B:wo </a:t>
            </a:r>
            <a:r>
              <a:rPr lang="en-US" dirty="0" err="1" smtClean="0"/>
              <a:t>hui</a:t>
            </a:r>
            <a:r>
              <a:rPr lang="en-US" dirty="0" smtClean="0"/>
              <a:t> </a:t>
            </a:r>
            <a:r>
              <a:rPr lang="en-US" dirty="0" err="1" smtClean="0"/>
              <a:t>shuo</a:t>
            </a:r>
            <a:r>
              <a:rPr lang="en-US" dirty="0" smtClean="0"/>
              <a:t> </a:t>
            </a:r>
            <a:r>
              <a:rPr lang="en-US" dirty="0" err="1" smtClean="0"/>
              <a:t>ying</a:t>
            </a:r>
            <a:r>
              <a:rPr lang="en-US" dirty="0" smtClean="0"/>
              <a:t> </a:t>
            </a:r>
            <a:r>
              <a:rPr lang="en-US" dirty="0" err="1" smtClean="0"/>
              <a:t>yu</a:t>
            </a:r>
            <a:r>
              <a:rPr lang="en-US" dirty="0" smtClean="0"/>
              <a:t> he </a:t>
            </a:r>
            <a:r>
              <a:rPr lang="en-US" dirty="0" err="1" smtClean="0"/>
              <a:t>yi</a:t>
            </a:r>
            <a:r>
              <a:rPr lang="en-US" dirty="0" smtClean="0"/>
              <a:t> </a:t>
            </a:r>
            <a:r>
              <a:rPr lang="en-US" dirty="0" err="1" smtClean="0"/>
              <a:t>dian</a:t>
            </a:r>
            <a:r>
              <a:rPr lang="en-US" dirty="0" smtClean="0"/>
              <a:t> </a:t>
            </a:r>
            <a:r>
              <a:rPr lang="en-US" dirty="0" err="1" smtClean="0"/>
              <a:t>fa</a:t>
            </a:r>
            <a:r>
              <a:rPr lang="en-US" dirty="0" smtClean="0"/>
              <a:t> </a:t>
            </a:r>
            <a:r>
              <a:rPr lang="en-US" dirty="0" err="1" smtClean="0"/>
              <a:t>yu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45897" y="3222665"/>
            <a:ext cx="3581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4.   A: </a:t>
            </a:r>
            <a:r>
              <a:rPr lang="en-US" dirty="0" err="1" smtClean="0"/>
              <a:t>ni</a:t>
            </a:r>
            <a:r>
              <a:rPr lang="en-US" dirty="0" smtClean="0"/>
              <a:t> xi </a:t>
            </a:r>
            <a:r>
              <a:rPr lang="en-US" dirty="0" err="1" smtClean="0"/>
              <a:t>huan</a:t>
            </a:r>
            <a:r>
              <a:rPr lang="en-US" dirty="0" smtClean="0"/>
              <a:t> </a:t>
            </a:r>
            <a:r>
              <a:rPr lang="en-US" dirty="0" err="1" smtClean="0"/>
              <a:t>lan</a:t>
            </a:r>
            <a:r>
              <a:rPr lang="en-US" dirty="0" smtClean="0"/>
              <a:t> se ma?</a:t>
            </a:r>
          </a:p>
          <a:p>
            <a:r>
              <a:rPr lang="en-US" dirty="0"/>
              <a:t> </a:t>
            </a:r>
            <a:r>
              <a:rPr lang="en-US" dirty="0" smtClean="0"/>
              <a:t>     B:xi </a:t>
            </a:r>
            <a:r>
              <a:rPr lang="en-US" dirty="0" err="1" smtClean="0"/>
              <a:t>huan</a:t>
            </a:r>
            <a:r>
              <a:rPr lang="en-US" dirty="0" smtClean="0"/>
              <a:t>. </a:t>
            </a:r>
            <a:r>
              <a:rPr lang="en-US" dirty="0" err="1" smtClean="0"/>
              <a:t>Wo</a:t>
            </a:r>
            <a:r>
              <a:rPr lang="en-US" dirty="0" smtClean="0"/>
              <a:t> ye xi </a:t>
            </a:r>
            <a:r>
              <a:rPr lang="en-US" dirty="0" err="1" smtClean="0"/>
              <a:t>huan</a:t>
            </a:r>
            <a:r>
              <a:rPr lang="en-US" dirty="0" smtClean="0"/>
              <a:t> </a:t>
            </a:r>
            <a:r>
              <a:rPr lang="en-US" dirty="0" err="1" smtClean="0"/>
              <a:t>hong</a:t>
            </a:r>
            <a:r>
              <a:rPr lang="en-US" dirty="0" smtClean="0"/>
              <a:t> se.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21889" y="4116418"/>
            <a:ext cx="3581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5"/>
            </a:pPr>
            <a:r>
              <a:rPr lang="en-US" dirty="0" smtClean="0"/>
              <a:t>A: </a:t>
            </a:r>
            <a:r>
              <a:rPr lang="en-US" dirty="0" err="1" smtClean="0"/>
              <a:t>ni</a:t>
            </a:r>
            <a:r>
              <a:rPr lang="en-US" dirty="0" smtClean="0"/>
              <a:t> </a:t>
            </a:r>
            <a:r>
              <a:rPr lang="en-US" dirty="0" err="1" smtClean="0"/>
              <a:t>mei</a:t>
            </a:r>
            <a:r>
              <a:rPr lang="en-US" dirty="0" smtClean="0"/>
              <a:t> </a:t>
            </a:r>
            <a:r>
              <a:rPr lang="en-US" dirty="0" err="1" smtClean="0"/>
              <a:t>tian</a:t>
            </a:r>
            <a:r>
              <a:rPr lang="en-US" dirty="0" smtClean="0"/>
              <a:t> </a:t>
            </a:r>
            <a:r>
              <a:rPr lang="en-US" dirty="0" err="1" smtClean="0"/>
              <a:t>chuan</a:t>
            </a:r>
            <a:r>
              <a:rPr lang="en-US" dirty="0" smtClean="0"/>
              <a:t> </a:t>
            </a:r>
            <a:r>
              <a:rPr lang="en-US" dirty="0" err="1" smtClean="0"/>
              <a:t>xiao</a:t>
            </a:r>
            <a:r>
              <a:rPr lang="en-US" dirty="0" smtClean="0"/>
              <a:t> </a:t>
            </a:r>
            <a:r>
              <a:rPr lang="en-US" dirty="0" err="1" smtClean="0"/>
              <a:t>fu</a:t>
            </a:r>
            <a:r>
              <a:rPr lang="en-US" dirty="0" smtClean="0"/>
              <a:t> </a:t>
            </a:r>
            <a:r>
              <a:rPr lang="en-US" dirty="0" err="1" smtClean="0"/>
              <a:t>shang</a:t>
            </a:r>
            <a:r>
              <a:rPr lang="en-US" dirty="0" smtClean="0"/>
              <a:t> </a:t>
            </a:r>
            <a:r>
              <a:rPr lang="en-US" dirty="0" err="1" smtClean="0"/>
              <a:t>xue</a:t>
            </a:r>
            <a:r>
              <a:rPr lang="en-US" dirty="0" smtClean="0"/>
              <a:t> ma?</a:t>
            </a:r>
          </a:p>
          <a:p>
            <a:r>
              <a:rPr lang="en-US" dirty="0" smtClean="0"/>
              <a:t>      B:Chuan. </a:t>
            </a:r>
            <a:r>
              <a:rPr lang="en-US" dirty="0" err="1" smtClean="0"/>
              <a:t>Wo</a:t>
            </a:r>
            <a:r>
              <a:rPr lang="en-US" dirty="0" smtClean="0"/>
              <a:t> men </a:t>
            </a:r>
            <a:r>
              <a:rPr lang="en-US" dirty="0" err="1" smtClean="0"/>
              <a:t>chuan</a:t>
            </a:r>
            <a:r>
              <a:rPr lang="en-US" dirty="0" smtClean="0"/>
              <a:t> </a:t>
            </a:r>
            <a:r>
              <a:rPr lang="en-US" dirty="0" err="1" smtClean="0"/>
              <a:t>chen</a:t>
            </a:r>
            <a:r>
              <a:rPr lang="en-US" dirty="0" smtClean="0"/>
              <a:t> </a:t>
            </a:r>
            <a:r>
              <a:rPr lang="en-US" dirty="0" err="1" smtClean="0"/>
              <a:t>shan</a:t>
            </a:r>
            <a:r>
              <a:rPr lang="en-US" dirty="0" smtClean="0"/>
              <a:t> he </a:t>
            </a:r>
            <a:r>
              <a:rPr lang="en-US" dirty="0" err="1" smtClean="0"/>
              <a:t>chang</a:t>
            </a:r>
            <a:r>
              <a:rPr lang="en-US" dirty="0" smtClean="0"/>
              <a:t> </a:t>
            </a:r>
            <a:r>
              <a:rPr lang="en-US" dirty="0" err="1" smtClean="0"/>
              <a:t>ku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45897" y="5316747"/>
            <a:ext cx="35814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6.  A: </a:t>
            </a:r>
            <a:r>
              <a:rPr lang="en-US" dirty="0" err="1" smtClean="0"/>
              <a:t>ni</a:t>
            </a:r>
            <a:r>
              <a:rPr lang="en-US" dirty="0" smtClean="0"/>
              <a:t> </a:t>
            </a:r>
            <a:r>
              <a:rPr lang="en-US" dirty="0" err="1" smtClean="0"/>
              <a:t>zai</a:t>
            </a:r>
            <a:r>
              <a:rPr lang="en-US" dirty="0" smtClean="0"/>
              <a:t> </a:t>
            </a:r>
            <a:r>
              <a:rPr lang="en-US" dirty="0" err="1" smtClean="0"/>
              <a:t>jia</a:t>
            </a:r>
            <a:r>
              <a:rPr lang="en-US" dirty="0" smtClean="0"/>
              <a:t> li </a:t>
            </a:r>
            <a:r>
              <a:rPr lang="en-US" dirty="0" err="1" smtClean="0"/>
              <a:t>shuo</a:t>
            </a:r>
            <a:r>
              <a:rPr lang="en-US" dirty="0" smtClean="0"/>
              <a:t> </a:t>
            </a:r>
            <a:r>
              <a:rPr lang="en-US" dirty="0" err="1" smtClean="0"/>
              <a:t>guang</a:t>
            </a:r>
            <a:r>
              <a:rPr lang="en-US" dirty="0" smtClean="0"/>
              <a:t> dong </a:t>
            </a:r>
            <a:r>
              <a:rPr lang="en-US" dirty="0" err="1" smtClean="0"/>
              <a:t>hua</a:t>
            </a:r>
            <a:r>
              <a:rPr lang="en-US" dirty="0" smtClean="0"/>
              <a:t> ma?</a:t>
            </a:r>
          </a:p>
          <a:p>
            <a:r>
              <a:rPr lang="en-US" dirty="0"/>
              <a:t> </a:t>
            </a:r>
            <a:r>
              <a:rPr lang="en-US" dirty="0" smtClean="0"/>
              <a:t>     B:wo gen ma </a:t>
            </a:r>
            <a:r>
              <a:rPr lang="en-US" dirty="0" err="1" smtClean="0"/>
              <a:t>ma</a:t>
            </a:r>
            <a:r>
              <a:rPr lang="en-US" dirty="0" smtClean="0"/>
              <a:t> </a:t>
            </a:r>
            <a:r>
              <a:rPr lang="en-US" dirty="0" err="1" smtClean="0"/>
              <a:t>shuo</a:t>
            </a:r>
            <a:r>
              <a:rPr lang="en-US" dirty="0" smtClean="0"/>
              <a:t> </a:t>
            </a:r>
            <a:r>
              <a:rPr lang="en-US" dirty="0" err="1" smtClean="0"/>
              <a:t>guang</a:t>
            </a:r>
            <a:r>
              <a:rPr lang="en-US" dirty="0" smtClean="0"/>
              <a:t> dong </a:t>
            </a:r>
            <a:r>
              <a:rPr lang="en-US" dirty="0" err="1" smtClean="0"/>
              <a:t>hua</a:t>
            </a:r>
            <a:r>
              <a:rPr lang="en-US" dirty="0" smtClean="0"/>
              <a:t>, gen </a:t>
            </a:r>
            <a:r>
              <a:rPr lang="en-US" dirty="0" err="1" smtClean="0"/>
              <a:t>ba</a:t>
            </a:r>
            <a:r>
              <a:rPr lang="en-US" dirty="0" smtClean="0"/>
              <a:t> </a:t>
            </a:r>
            <a:r>
              <a:rPr lang="en-US" dirty="0" err="1" smtClean="0"/>
              <a:t>ba</a:t>
            </a:r>
            <a:r>
              <a:rPr lang="en-US" dirty="0" smtClean="0"/>
              <a:t> </a:t>
            </a:r>
            <a:r>
              <a:rPr lang="en-US" dirty="0" err="1" smtClean="0"/>
              <a:t>shuo</a:t>
            </a:r>
            <a:r>
              <a:rPr lang="en-US" dirty="0" smtClean="0"/>
              <a:t> xi ban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yu</a:t>
            </a:r>
            <a:r>
              <a:rPr lang="en-US" smtClean="0"/>
              <a:t>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705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153238"/>
            <a:ext cx="8152381" cy="57047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 1: Fill in the blanks.</a:t>
            </a:r>
            <a:endParaRPr lang="en-US" dirty="0"/>
          </a:p>
          <a:p>
            <a:r>
              <a:rPr lang="en-US" dirty="0" smtClean="0"/>
              <a:t>Reference: </a:t>
            </a:r>
            <a:r>
              <a:rPr lang="zh-CN" altLang="en-US" sz="4000" dirty="0" smtClean="0"/>
              <a:t>有的</a:t>
            </a:r>
            <a:r>
              <a:rPr lang="en-US" altLang="zh-CN" sz="4000" dirty="0" smtClean="0"/>
              <a:t>…,</a:t>
            </a:r>
            <a:r>
              <a:rPr lang="zh-CN" altLang="en-US" sz="4000" dirty="0" smtClean="0"/>
              <a:t>有的</a:t>
            </a:r>
            <a:r>
              <a:rPr lang="en-US" altLang="zh-CN" sz="4000" dirty="0" smtClean="0"/>
              <a:t>…,</a:t>
            </a:r>
            <a:r>
              <a:rPr lang="zh-CN" altLang="en-US" sz="4000" dirty="0" smtClean="0"/>
              <a:t>还有的</a:t>
            </a:r>
            <a:r>
              <a:rPr lang="en-US" altLang="zh-CN" sz="4000" dirty="0" smtClean="0"/>
              <a:t>…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958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47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TASK 2  QUIZLET instructions – </a:t>
            </a:r>
            <a:r>
              <a:rPr lang="zh-CN" altLang="en-US" sz="1600" b="1" dirty="0" smtClean="0">
                <a:solidFill>
                  <a:srgbClr val="FF0000"/>
                </a:solidFill>
              </a:rPr>
              <a:t>课 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1 </a:t>
            </a:r>
            <a:r>
              <a:rPr lang="en-US" sz="1600" b="1" dirty="0" smtClean="0"/>
              <a:t>each section is 20%   </a:t>
            </a:r>
            <a:r>
              <a:rPr lang="en-US" dirty="0" smtClean="0"/>
              <a:t> </a:t>
            </a:r>
          </a:p>
          <a:p>
            <a:pPr marL="342900" indent="-342900">
              <a:buAutoNum type="arabicPeriod"/>
            </a:pPr>
            <a:r>
              <a:rPr lang="en-US" dirty="0" smtClean="0"/>
              <a:t>Learn-Make sure you finish 100%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Speller-Make sure you finish 100%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Scatter-The time needs to be within 40 seconds.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Test- </a:t>
            </a:r>
            <a:r>
              <a:rPr lang="en-US" u="sng" dirty="0" smtClean="0"/>
              <a:t>Create New Test </a:t>
            </a:r>
            <a:r>
              <a:rPr lang="en-US" dirty="0" smtClean="0"/>
              <a:t>after you change the settings to: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839207"/>
            <a:ext cx="2238375" cy="381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755374" y="1115342"/>
            <a:ext cx="854765" cy="209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783370" y="1116350"/>
            <a:ext cx="752061" cy="208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524000"/>
            <a:ext cx="75537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doesn’t matter.</a:t>
            </a:r>
            <a:endParaRPr lang="en-US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3581400" y="1371600"/>
            <a:ext cx="75537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100</a:t>
            </a:r>
            <a:endParaRPr lang="en-US" sz="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374" y="1802271"/>
            <a:ext cx="2657143" cy="2571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9292" y="2108144"/>
            <a:ext cx="1476190" cy="1066667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457200" y="2667000"/>
            <a:ext cx="854765" cy="209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2590800"/>
            <a:ext cx="75537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The comment doesn’t matter.</a:t>
            </a:r>
            <a:endParaRPr lang="en-US" sz="8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1524001" y="3124201"/>
            <a:ext cx="1066799" cy="76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667000" y="2971800"/>
            <a:ext cx="75537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12</a:t>
            </a:r>
            <a:endParaRPr lang="en-US" sz="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77963" y="3882934"/>
            <a:ext cx="1009524" cy="523810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H="1" flipV="1">
            <a:off x="2438400" y="4038600"/>
            <a:ext cx="786806" cy="129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76600" y="3733800"/>
            <a:ext cx="75537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less than 40</a:t>
            </a:r>
            <a:endParaRPr lang="en-US" sz="8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48662" y="4666092"/>
            <a:ext cx="1161338" cy="21181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33191" y="676460"/>
            <a:ext cx="3310809" cy="61863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/>
              <a:t>笔</a:t>
            </a:r>
            <a:r>
              <a:rPr lang="zh-CN" altLang="en-US" b="1" dirty="0" smtClean="0"/>
              <a:t>记</a:t>
            </a:r>
            <a:r>
              <a:rPr lang="en-US" altLang="zh-CN" b="1" dirty="0" smtClean="0"/>
              <a:t>notes: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828800" y="914400"/>
            <a:ext cx="6096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13/13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1219200" y="2133600"/>
            <a:ext cx="1371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13/13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2590800" y="6627168"/>
            <a:ext cx="6096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13 of 13</a:t>
            </a:r>
            <a:endParaRPr lang="en-US" sz="900" dirty="0"/>
          </a:p>
        </p:txBody>
      </p:sp>
      <p:sp>
        <p:nvSpPr>
          <p:cNvPr id="25" name="TextBox 24"/>
          <p:cNvSpPr txBox="1"/>
          <p:nvPr/>
        </p:nvSpPr>
        <p:spPr>
          <a:xfrm>
            <a:off x="1143000" y="2895600"/>
            <a:ext cx="381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13</a:t>
            </a:r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939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85800"/>
            <a:ext cx="9144000" cy="48891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8333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 3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2362200"/>
            <a:ext cx="4572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867400" y="1752600"/>
            <a:ext cx="4572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43000" y="3429000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/>
              <a:t>美</a:t>
            </a:r>
            <a:endParaRPr lang="en-US" sz="6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30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838200"/>
            <a:ext cx="7467600" cy="57342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 4: Write a paragraph using the words from </a:t>
            </a:r>
            <a:r>
              <a:rPr lang="en-US" dirty="0"/>
              <a:t>T</a:t>
            </a:r>
            <a:r>
              <a:rPr lang="en-US" dirty="0" smtClean="0"/>
              <a:t>ask 2.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318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752600"/>
            <a:ext cx="4191000" cy="4088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762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 NOW: What are the questions asking you?</a:t>
            </a:r>
          </a:p>
          <a:p>
            <a:pPr algn="ctr"/>
            <a:r>
              <a:rPr lang="zh-CN" altLang="en-US" sz="6600" dirty="0" smtClean="0"/>
              <a:t>哪</a:t>
            </a:r>
            <a:r>
              <a:rPr lang="en-US" altLang="zh-CN" dirty="0" smtClean="0"/>
              <a:t>=which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194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2401" y="411896"/>
            <a:ext cx="9559661" cy="9597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 1: Think about a verb and write a sentence for each number using all the words provided.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032" y="2971800"/>
            <a:ext cx="5105400" cy="36052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3129" y="1436287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Subject + </a:t>
            </a:r>
            <a:r>
              <a:rPr lang="en-US" sz="4400" dirty="0" smtClean="0">
                <a:solidFill>
                  <a:srgbClr val="FF0000"/>
                </a:solidFill>
              </a:rPr>
              <a:t>V.</a:t>
            </a:r>
            <a:r>
              <a:rPr lang="en-US" sz="4400" dirty="0" smtClean="0"/>
              <a:t> + </a:t>
            </a:r>
            <a:r>
              <a:rPr lang="en-US" sz="4400" dirty="0" smtClean="0">
                <a:solidFill>
                  <a:srgbClr val="00B050"/>
                </a:solidFill>
              </a:rPr>
              <a:t>A</a:t>
            </a:r>
            <a:r>
              <a:rPr lang="en-US" sz="4400" dirty="0" smtClean="0"/>
              <a:t> </a:t>
            </a:r>
            <a:r>
              <a:rPr lang="zh-CN" altLang="en-US" sz="4400" dirty="0" smtClean="0"/>
              <a:t>和 </a:t>
            </a:r>
            <a:r>
              <a:rPr lang="en-US" altLang="zh-CN" sz="4400" dirty="0" smtClean="0">
                <a:solidFill>
                  <a:srgbClr val="7030A0"/>
                </a:solidFill>
              </a:rPr>
              <a:t>B</a:t>
            </a:r>
            <a:r>
              <a:rPr lang="en-US" altLang="zh-CN" sz="4400" dirty="0" smtClean="0"/>
              <a:t>, </a:t>
            </a:r>
            <a:r>
              <a:rPr lang="zh-CN" altLang="en-US" sz="4400" dirty="0" smtClean="0"/>
              <a:t>还 </a:t>
            </a:r>
            <a:r>
              <a:rPr lang="en-US" altLang="zh-CN" sz="4400" dirty="0" smtClean="0"/>
              <a:t>+ </a:t>
            </a:r>
            <a:r>
              <a:rPr lang="en-US" altLang="zh-CN" sz="4400" dirty="0" smtClean="0">
                <a:solidFill>
                  <a:srgbClr val="FF0000"/>
                </a:solidFill>
              </a:rPr>
              <a:t>V.</a:t>
            </a:r>
            <a:r>
              <a:rPr lang="en-US" altLang="zh-CN" sz="4400" dirty="0" smtClean="0"/>
              <a:t> + </a:t>
            </a:r>
            <a:r>
              <a:rPr lang="en-US" altLang="zh-CN" sz="4400" dirty="0" smtClean="0">
                <a:solidFill>
                  <a:srgbClr val="FFC000"/>
                </a:solidFill>
              </a:rPr>
              <a:t>C</a:t>
            </a:r>
            <a:r>
              <a:rPr lang="en-US" altLang="zh-CN" sz="4400" dirty="0" smtClean="0"/>
              <a:t>.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914400" y="2330686"/>
            <a:ext cx="4812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</a:rPr>
              <a:t>A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1879861" y="2341948"/>
            <a:ext cx="463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7030A0"/>
                </a:solidFill>
              </a:rPr>
              <a:t>B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2827688" y="2341948"/>
            <a:ext cx="4587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solidFill>
                  <a:srgbClr val="FFC000"/>
                </a:solidFill>
              </a:rPr>
              <a:t>C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70229" y="2971800"/>
            <a:ext cx="1849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speak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70229" y="3601652"/>
            <a:ext cx="1849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take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70229" y="4459491"/>
            <a:ext cx="1849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wear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70229" y="5201852"/>
            <a:ext cx="1849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like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1200" y="6027363"/>
            <a:ext cx="1849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have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906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-228600"/>
            <a:ext cx="6219825" cy="783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4191000" y="533400"/>
            <a:ext cx="2286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800" y="609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Men: measure word for classes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 flipV="1">
            <a:off x="4495800" y="990599"/>
            <a:ext cx="9144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19600" y="9906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 classes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3048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You + this year + learn + how many + MW + classes?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685800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Ni + </a:t>
            </a:r>
            <a:r>
              <a:rPr lang="en-US" sz="1200" dirty="0" err="1" smtClean="0"/>
              <a:t>jin</a:t>
            </a:r>
            <a:r>
              <a:rPr lang="en-US" sz="1200" dirty="0" smtClean="0"/>
              <a:t> </a:t>
            </a:r>
            <a:r>
              <a:rPr lang="en-US" sz="1200" dirty="0" err="1" smtClean="0"/>
              <a:t>nian</a:t>
            </a:r>
            <a:r>
              <a:rPr lang="en-US" sz="1200" dirty="0" smtClean="0"/>
              <a:t> + </a:t>
            </a:r>
            <a:r>
              <a:rPr lang="en-US" sz="1200" dirty="0" err="1" smtClean="0"/>
              <a:t>xue</a:t>
            </a:r>
            <a:r>
              <a:rPr lang="en-US" sz="1200" dirty="0" smtClean="0"/>
              <a:t> + </a:t>
            </a:r>
            <a:r>
              <a:rPr lang="en-US" sz="1200" dirty="0" err="1" smtClean="0"/>
              <a:t>ji</a:t>
            </a:r>
            <a:r>
              <a:rPr lang="en-US" sz="1200" dirty="0" smtClean="0"/>
              <a:t> + men + </a:t>
            </a:r>
            <a:r>
              <a:rPr lang="en-US" sz="1200" dirty="0" err="1" smtClean="0"/>
              <a:t>ke</a:t>
            </a:r>
            <a:r>
              <a:rPr lang="en-US" sz="1200" dirty="0" smtClean="0"/>
              <a:t>?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1524000" y="12192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Which  10 classes?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3352800"/>
            <a:ext cx="289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You  + like + take + which + MW + classes?</a:t>
            </a:r>
            <a:endParaRPr lang="en-US" sz="1200" dirty="0"/>
          </a:p>
        </p:txBody>
      </p:sp>
      <p:sp>
        <p:nvSpPr>
          <p:cNvPr id="18" name="Rectangle 17"/>
          <p:cNvSpPr/>
          <p:nvPr/>
        </p:nvSpPr>
        <p:spPr>
          <a:xfrm>
            <a:off x="3733800" y="3733800"/>
            <a:ext cx="228600" cy="45719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33800" y="533400"/>
            <a:ext cx="228600" cy="45719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3657600"/>
            <a:ext cx="289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Which classes do you like to take?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0" y="4953000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You  + not like + take + which + MW + classes?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5181600"/>
            <a:ext cx="289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Which classes don’t you like to take?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2133600" y="6324600"/>
            <a:ext cx="35052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477000" y="518279"/>
            <a:ext cx="2667000" cy="67403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Task 2: Oral Task</a:t>
            </a:r>
          </a:p>
          <a:p>
            <a:endParaRPr lang="en-US" dirty="0" smtClean="0"/>
          </a:p>
          <a:p>
            <a:r>
              <a:rPr lang="en-US" dirty="0" smtClean="0"/>
              <a:t>Make a dialog similar to this one, talk about 4 classes you take on A day. Choose 1 class you like and 1 class you don’t like.</a:t>
            </a:r>
          </a:p>
          <a:p>
            <a:r>
              <a:rPr lang="en-US" dirty="0" smtClean="0"/>
              <a:t>You will practice the dialog TWICE.</a:t>
            </a:r>
            <a:r>
              <a:rPr lang="en-US" dirty="0"/>
              <a:t> </a:t>
            </a:r>
            <a:r>
              <a:rPr lang="en-US" dirty="0" smtClean="0"/>
              <a:t>Ms. Feng will decide who will ask the questions, who will answer them.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Reference: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QUIZLET: </a:t>
            </a:r>
          </a:p>
          <a:p>
            <a:r>
              <a:rPr lang="zh-CN" altLang="en-US" dirty="0" smtClean="0">
                <a:solidFill>
                  <a:srgbClr val="FF0000"/>
                </a:solidFill>
              </a:rPr>
              <a:t>课 </a:t>
            </a:r>
            <a:r>
              <a:rPr lang="en-US" altLang="zh-CN" dirty="0" smtClean="0">
                <a:solidFill>
                  <a:srgbClr val="FF0000"/>
                </a:solidFill>
              </a:rPr>
              <a:t>1 (pronunciation for classes)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&amp;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03/24 Task 2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(pronunciation for the dialog)</a:t>
            </a:r>
          </a:p>
          <a:p>
            <a:endParaRPr lang="en-US" altLang="zh-CN" dirty="0" smtClean="0"/>
          </a:p>
          <a:p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88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15240"/>
            <a:ext cx="6781800" cy="47645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4748431"/>
            <a:ext cx="5410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Hints for 8 reading comprehension</a:t>
            </a:r>
          </a:p>
          <a:p>
            <a:pPr marL="228600" indent="-228600">
              <a:buAutoNum type="arabicPeriod"/>
            </a:pPr>
            <a:r>
              <a:rPr lang="en-US" sz="1600" dirty="0" smtClean="0"/>
              <a:t>She + number (age) + years old.</a:t>
            </a:r>
          </a:p>
          <a:p>
            <a:pPr marL="228600" indent="-228600">
              <a:buAutoNum type="arabicPeriod"/>
            </a:pPr>
            <a:r>
              <a:rPr lang="en-US" sz="1600" dirty="0" smtClean="0"/>
              <a:t>Change </a:t>
            </a:r>
            <a:r>
              <a:rPr lang="zh-CN" altLang="en-US" sz="1600" dirty="0" smtClean="0"/>
              <a:t>几 </a:t>
            </a:r>
            <a:r>
              <a:rPr lang="en-US" altLang="zh-CN" sz="1600" dirty="0" smtClean="0"/>
              <a:t>to the number of the classes.</a:t>
            </a:r>
          </a:p>
          <a:p>
            <a:pPr marL="228600" indent="-228600">
              <a:buAutoNum type="arabicPeriod"/>
            </a:pPr>
            <a:r>
              <a:rPr lang="en-US" sz="1600" dirty="0" smtClean="0"/>
              <a:t>Change </a:t>
            </a:r>
            <a:r>
              <a:rPr lang="zh-CN" altLang="en-US" sz="1600" dirty="0" smtClean="0"/>
              <a:t>什么课</a:t>
            </a:r>
            <a:r>
              <a:rPr lang="en-US" altLang="zh-CN" sz="1600" dirty="0" smtClean="0"/>
              <a:t> to the classes she likes.</a:t>
            </a:r>
          </a:p>
          <a:p>
            <a:pPr marL="228600" indent="-228600">
              <a:buAutoNum type="arabicPeriod"/>
            </a:pPr>
            <a:r>
              <a:rPr lang="en-US" sz="1600" dirty="0" smtClean="0"/>
              <a:t>Change </a:t>
            </a:r>
            <a:r>
              <a:rPr lang="zh-CN" altLang="en-US" sz="1600" dirty="0" smtClean="0"/>
              <a:t>什么课</a:t>
            </a:r>
            <a:r>
              <a:rPr lang="en-US" altLang="zh-CN" sz="1600" dirty="0" smtClean="0"/>
              <a:t> to the classes she dislikes.</a:t>
            </a:r>
          </a:p>
          <a:p>
            <a:pPr marL="228600" indent="-228600">
              <a:buAutoNum type="arabicPeriod"/>
            </a:pPr>
            <a:r>
              <a:rPr lang="zh-CN" altLang="en-US" sz="1600" dirty="0" smtClean="0"/>
              <a:t>弹钢琴</a:t>
            </a:r>
            <a:r>
              <a:rPr lang="en-US" altLang="zh-CN" sz="1600" dirty="0" smtClean="0"/>
              <a:t>=play piano</a:t>
            </a:r>
          </a:p>
          <a:p>
            <a:pPr marL="228600" indent="-228600"/>
            <a:r>
              <a:rPr lang="en-US" sz="1600" dirty="0" smtClean="0"/>
              <a:t>  Yes answer: take out </a:t>
            </a:r>
            <a:r>
              <a:rPr lang="zh-CN" altLang="en-US" sz="1600" dirty="0" smtClean="0"/>
              <a:t>吗。</a:t>
            </a:r>
            <a:endParaRPr lang="en-US" altLang="zh-CN" sz="1600" dirty="0" smtClean="0"/>
          </a:p>
          <a:p>
            <a:pPr marL="228600" indent="-228600"/>
            <a:r>
              <a:rPr lang="en-US" sz="1600" dirty="0" smtClean="0"/>
              <a:t>   No answer: take out </a:t>
            </a:r>
            <a:r>
              <a:rPr lang="zh-CN" altLang="en-US" sz="1600" dirty="0" smtClean="0"/>
              <a:t>吗</a:t>
            </a:r>
            <a:r>
              <a:rPr lang="en-US" altLang="zh-CN" sz="1600" dirty="0" smtClean="0"/>
              <a:t>, add </a:t>
            </a:r>
            <a:r>
              <a:rPr lang="zh-CN" altLang="en-US" sz="1600" dirty="0" smtClean="0"/>
              <a:t>不 </a:t>
            </a:r>
            <a:r>
              <a:rPr lang="en-US" altLang="zh-CN" sz="1600" dirty="0" smtClean="0"/>
              <a:t>after </a:t>
            </a:r>
            <a:r>
              <a:rPr lang="zh-CN" altLang="en-US" sz="1600" dirty="0" smtClean="0"/>
              <a:t>她。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1524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 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0" y="3886200"/>
            <a:ext cx="133882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弹钢琴吗？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657600" y="4055333"/>
            <a:ext cx="1107996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zh-CN" altLang="en-US" dirty="0"/>
              <a:t>弹钢</a:t>
            </a:r>
            <a:r>
              <a:rPr lang="zh-CN" altLang="en-US" dirty="0" smtClean="0"/>
              <a:t>琴。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788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875</Words>
  <Application>Microsoft Office PowerPoint</Application>
  <PresentationFormat>On-screen Show (4:3)</PresentationFormat>
  <Paragraphs>194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宋体</vt:lpstr>
      <vt:lpstr>Arial</vt:lpstr>
      <vt:lpstr>Calibri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Emory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Amy Feng</dc:creator>
  <cp:lastModifiedBy>Feng, Jia</cp:lastModifiedBy>
  <cp:revision>33</cp:revision>
  <dcterms:created xsi:type="dcterms:W3CDTF">2016-03-20T19:15:37Z</dcterms:created>
  <dcterms:modified xsi:type="dcterms:W3CDTF">2016-03-28T11:58:39Z</dcterms:modified>
</cp:coreProperties>
</file>