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9" r:id="rId2"/>
    <p:sldId id="276" r:id="rId3"/>
    <p:sldId id="273" r:id="rId4"/>
    <p:sldId id="263" r:id="rId5"/>
    <p:sldId id="264" r:id="rId6"/>
    <p:sldId id="265" r:id="rId7"/>
    <p:sldId id="266" r:id="rId8"/>
    <p:sldId id="271" r:id="rId9"/>
    <p:sldId id="267" r:id="rId10"/>
    <p:sldId id="269" r:id="rId11"/>
    <p:sldId id="261" r:id="rId12"/>
    <p:sldId id="275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6600"/>
    <a:srgbClr val="FF3399"/>
    <a:srgbClr val="66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-8424" y="-71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0641-E665-43C6-A7A6-1844651D1D9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50E13-4E25-4F20-88C0-D762DBDF9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32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D36FB-396B-4915-BF03-E2299D4812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5E30-2125-4E02-B113-DFC04953D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google.com/url?sa=i&amp;rct=j&amp;q=&amp;esrc=s&amp;frm=1&amp;source=images&amp;cd=&amp;cad=rja&amp;docid=rf_0VFU5EU0c3M&amp;tbnid=qvguJID90kTXZM:&amp;ved=0CAUQjRw&amp;url=http://www.the-house-plans-guide.com/building-architectural-models.html&amp;ei=hjQ2Upt_j-z0BK_KgMAB&amp;bvm=bv.52164340,d.eWU&amp;psig=AFQjCNHdHMAyFYOVrMZX1R4FLL3dfrQ6-w&amp;ust=1379370481065681" TargetMode="External"/><Relationship Id="rId7" Type="http://schemas.openxmlformats.org/officeDocument/2006/relationships/hyperlink" Target="http://www.google.com/url?sa=i&amp;rct=j&amp;q=&amp;esrc=s&amp;frm=1&amp;source=images&amp;cd=&amp;cad=rja&amp;docid=Vjr2aSFKTFXMTM&amp;tbnid=pN8TFUtsvSNAhM:&amp;ved=0CAUQjRw&amp;url=http://minianachronisms.blogspot.com/2010/11/new-house.html&amp;ei=wzQ2Uv2kA4XO9gSDsIGQCg&amp;bvm=bv.52164340,d.eWU&amp;psig=AFQjCNHdHMAyFYOVrMZX1R4FLL3dfrQ6-w&amp;ust=1379370481065681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2.jpeg"/><Relationship Id="rId11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frm=1&amp;source=images&amp;cd=&amp;cad=rja&amp;docid=e8BaKPK3cQSjWM&amp;tbnid=CjiPqRQOhAIUnM:&amp;ved=0CAUQjRw&amp;url=http://www.pamcakedesigns.com/arranging-small-house-interior.html&amp;ei=pDQ2UqWlDIqS9gTKzoG4Cg&amp;bvm=bv.52164340,d.eWU&amp;psig=AFQjCNHdHMAyFYOVrMZX1R4FLL3dfrQ6-w&amp;ust=1379370481065681" TargetMode="External"/><Relationship Id="rId10" Type="http://schemas.openxmlformats.org/officeDocument/2006/relationships/hyperlink" Target="http://www.google.com/url?sa=i&amp;rct=j&amp;q=&amp;esrc=s&amp;frm=1&amp;source=images&amp;cd=&amp;cad=rja&amp;docid=FLkV6dpFS5GRhM&amp;tbnid=QWuZ-o91_fyrGM:&amp;ved=0CAUQjRw&amp;url=http://www.brweblog.com/tag/school-project/&amp;ei=bAY-UuOVH4a88wSMh4DoCw&amp;bvm=bv.52434380,d.eWU&amp;psig=AFQjCNExvNHdJGXIli4zyY9pQhesyVYwrw&amp;ust=1379882963576771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://www.ehow.com/how_5664445_build-model-house-school-projec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72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Name of the project: </a:t>
            </a:r>
            <a:r>
              <a:rPr lang="zh-CN" altLang="en-US" sz="2400" dirty="0" smtClean="0">
                <a:solidFill>
                  <a:srgbClr val="7030A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我的</a:t>
            </a:r>
            <a:r>
              <a:rPr lang="zh-CN" altLang="en-US" sz="2400" dirty="0">
                <a:solidFill>
                  <a:srgbClr val="7030A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社区</a:t>
            </a:r>
            <a:r>
              <a:rPr lang="zh-CN" altLang="en-US" sz="2400" dirty="0" smtClean="0">
                <a:solidFill>
                  <a:srgbClr val="7030A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7030A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(My Neighborhood)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Assigned:01/19 or 01/20                                    Due:02/04 or 02/05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7030A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Materials you might need: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7030A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Cardboard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Poster board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Colored boxes like shoe box, cereal box, milk box, Toothpaste boxes etc.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Foam Board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Wood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Thread spools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232323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T</a:t>
            </a: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oothpicks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Paper clips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Colored paper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Tape or glue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and any materials that are appropriate to make a neighborhood.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yard/garden(s) must at least have: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 kinds of vegetables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 kinds of fruits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pet 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152400" y="3733800"/>
            <a:ext cx="9525000" cy="59708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Your garage(s) must at least have:</a:t>
            </a: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1 car                                                                                         </a:t>
            </a:r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124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solidFill>
                  <a:srgbClr val="6600FF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 need to write </a:t>
            </a:r>
            <a:r>
              <a:rPr lang="en-US" altLang="zh-CN" sz="2800" dirty="0">
                <a:solidFill>
                  <a:srgbClr val="6600FF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altLang="zh-CN" sz="2800" dirty="0" smtClean="0">
                <a:solidFill>
                  <a:srgbClr val="6600FF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paragraph to describe the neighborhood using the following sentence structures.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This is my neighborhood.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There are place 1, place 2 and place 3 nearby my house.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我家附近有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place 1, place 2 and place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。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Place 4 is quite far from my house.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我家离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place 4 quite far.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 Place 5 is not close to my house.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我家离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place 5 not close.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To get to place 6 from my house, I need to first … then 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从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my house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到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place 6,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我要先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…(example: ride a car),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然后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…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(example: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walk)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。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5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It takes 5 minutes to drive/walk to place 7 from my house.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从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place 7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开车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/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走路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5 minutes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就到了。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Many of my friends live in this neighborhood.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有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many friends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住在这个社区。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649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solidFill>
                  <a:srgbClr val="6600FF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 need to write </a:t>
            </a:r>
            <a:r>
              <a:rPr lang="en-US" altLang="zh-CN" sz="2800" dirty="0">
                <a:solidFill>
                  <a:srgbClr val="6600FF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altLang="zh-CN" sz="2800" dirty="0" smtClean="0">
                <a:solidFill>
                  <a:srgbClr val="6600FF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paragraph to describe your house using the following sentence structures.</a:t>
            </a: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This is my house.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这是我的房子。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My house is … (color).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    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我的家是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…(color)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的。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3. Person 1, person 2 and I live in this house.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Person 1, person 2 and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I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住在这个房子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inside.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4. My house has 2/3 floors, 1 yard and 1 garage.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My house has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两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/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三层，一个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yard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和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一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个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garage.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5. Upstairs has room1, room2 and ….., downstairs has room1, room2 and 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楼上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有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room1, room2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和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…,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楼下有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room1, room2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和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…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。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6. The capacity of the garage.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我家的车库可以停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number + 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辆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+ car.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7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. Choose 1 </a:t>
            </a:r>
            <a:r>
              <a:rPr lang="en-US" altLang="zh-CN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room 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to describe in </a:t>
            </a:r>
            <a:r>
              <a:rPr lang="en-US" altLang="zh-CN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details. Your descriptions have to cover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:</a:t>
            </a: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Size 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: 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我的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room 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很大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/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小。</a:t>
            </a: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Furniture : 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我的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room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里面有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…,…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和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…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。</a:t>
            </a: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Describe 2 pieces of furniture using: furniture 1 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在 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furniture 2 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（的）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proposition.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What you usually do in this room. : 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我一般在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room</a:t>
            </a:r>
            <a:r>
              <a:rPr lang="zh-CN" altLang="en-US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里面</a:t>
            </a:r>
            <a:r>
              <a:rPr lang="en-US" altLang="zh-CN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do something.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4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-house-plans-guide.com/image-files/house-model-interior-wall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419600"/>
            <a:ext cx="3048000" cy="2286001"/>
          </a:xfrm>
          <a:prstGeom prst="rect">
            <a:avLst/>
          </a:prstGeom>
          <a:noFill/>
        </p:spPr>
      </p:pic>
      <p:pic>
        <p:nvPicPr>
          <p:cNvPr id="1028" name="Picture 4" descr="http://www.pamcakedesigns.com/wp-content/uploads/2012/04/arranging-small-house-interior-small-house-mode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438649"/>
            <a:ext cx="4267200" cy="2419351"/>
          </a:xfrm>
          <a:prstGeom prst="rect">
            <a:avLst/>
          </a:prstGeom>
          <a:noFill/>
        </p:spPr>
      </p:pic>
      <p:pic>
        <p:nvPicPr>
          <p:cNvPr id="1030" name="Picture 6" descr="http://1.bp.blogspot.com/_EkrLj25HKUo/TN8pwrt4VHI/AAAAAAAAABw/WiGyocR0v2w/s400/S7300898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1447800"/>
            <a:ext cx="3810000" cy="2857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How to Build a Model House for a School Project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Read more: </a:t>
            </a:r>
            <a:r>
              <a:rPr lang="en-US" dirty="0">
                <a:hlinkClick r:id="rId9"/>
              </a:rPr>
              <a:t>http://www.ehow.com/how_5664445_build-model-house-school-project.html#ixzz2f0gsiguK</a:t>
            </a:r>
            <a:endParaRPr lang="en-US" dirty="0"/>
          </a:p>
        </p:txBody>
      </p:sp>
      <p:pic>
        <p:nvPicPr>
          <p:cNvPr id="3074" name="Picture 2" descr="http://www.brweblog.com/wp-content/uploads/2012/08/Lake-Pepin-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1600200"/>
            <a:ext cx="4629671" cy="2667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725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0070C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 can work in a group of 2 or 3 students. You can decide your own group, however make sure you know that your group will get the same grade.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group will get 3 grades for this project,   these 3 grades will count 25 % of your semester grade: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srgbClr val="7030A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The project/ model neighborhood: 10%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zh-CN" sz="2400" dirty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The writing part/Descriptions/2 paragraphs: 10%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zh-CN" sz="2400" dirty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Oral presentation: 5%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zh-CN" sz="2400" dirty="0" smtClean="0">
              <a:solidFill>
                <a:srgbClr val="FF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17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2825"/>
            <a:ext cx="9144000" cy="1752600"/>
          </a:xfrm>
        </p:spPr>
        <p:txBody>
          <a:bodyPr>
            <a:normAutofit/>
          </a:bodyPr>
          <a:lstStyle/>
          <a:p>
            <a:pPr algn="l"/>
            <a:r>
              <a:rPr lang="en-US" b="1" i="1" u="sng" dirty="0" smtClean="0">
                <a:solidFill>
                  <a:srgbClr val="996600"/>
                </a:solidFill>
              </a:rPr>
              <a:t>You must label the 10 places, the bus stop and the </a:t>
            </a:r>
            <a:r>
              <a:rPr lang="en-US" altLang="zh-CN" b="1" i="1" u="sng" dirty="0">
                <a:solidFill>
                  <a:srgbClr val="9966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subway </a:t>
            </a:r>
            <a:r>
              <a:rPr lang="en-US" altLang="zh-CN" b="1" i="1" u="sng" dirty="0" smtClean="0">
                <a:solidFill>
                  <a:srgbClr val="9966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station/train </a:t>
            </a:r>
            <a:r>
              <a:rPr lang="en-US" altLang="zh-CN" b="1" i="1" u="sng" dirty="0">
                <a:solidFill>
                  <a:srgbClr val="9966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station</a:t>
            </a:r>
            <a:r>
              <a:rPr lang="en-US" b="1" i="1" u="sng" dirty="0" smtClean="0">
                <a:solidFill>
                  <a:srgbClr val="996600"/>
                </a:solidFill>
              </a:rPr>
              <a:t> .</a:t>
            </a:r>
            <a:endParaRPr lang="en-US" b="1" i="1" u="sng" dirty="0">
              <a:solidFill>
                <a:srgbClr val="99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neighborhood must include:</a:t>
            </a: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/>
            </a:r>
            <a:b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</a:b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10 different places (including your house, a school, a restaurant and 7 other places)</a:t>
            </a: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 intersections</a:t>
            </a: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bus stop</a:t>
            </a: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subway station or 1 train station</a:t>
            </a: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038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111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B05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house </a:t>
            </a:r>
            <a:r>
              <a:rPr lang="en-US" altLang="zh-CN" sz="2800" dirty="0" smtClean="0">
                <a:solidFill>
                  <a:srgbClr val="00B05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must at least include: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2 floors </a:t>
            </a:r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bedroom</a:t>
            </a: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bathroom</a:t>
            </a: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living </a:t>
            </a: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room, 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study room, 1 kitchen</a:t>
            </a: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dining room.</a:t>
            </a: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yard/garden and 1 garage.</a:t>
            </a:r>
          </a:p>
          <a:p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517" y="152400"/>
            <a:ext cx="9144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u="sng" dirty="0" smtClean="0">
                <a:solidFill>
                  <a:srgbClr val="996600"/>
                </a:solidFill>
              </a:rPr>
              <a:t>You must label all the rooms (including yard/garden and garage) and all the items in the room in Chinese.</a:t>
            </a:r>
            <a:endParaRPr lang="en-US" b="1" i="1" u="sng" dirty="0">
              <a:solidFill>
                <a:srgbClr val="9966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73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bedroom(s) must at least have: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bed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nightstand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wardrobe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00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bathroom(s) must at least have: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toilet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sink (</a:t>
            </a:r>
            <a:r>
              <a:rPr lang="zh-CN" altLang="en-US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洗手池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shower (</a:t>
            </a:r>
            <a:r>
              <a:rPr lang="zh-CN" altLang="en-US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淋浴间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 or 1 tub (</a:t>
            </a:r>
            <a:r>
              <a:rPr lang="zh-CN" altLang="en-US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洗澡盆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50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living room(s) must at least have: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sofa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tea table or 1 coffee table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TV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490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study room(s) must at least have: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writing desk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computer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chair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bookshelf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 books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217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Your kitchen(s) must at least have: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stove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oven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cupboard (</a:t>
            </a:r>
            <a:r>
              <a:rPr lang="zh-CN" altLang="en-US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柜子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152400" y="3733800"/>
            <a:ext cx="9829800" cy="72635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  Your dining room(s) must at least have:</a:t>
            </a: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1 dining table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1 dining chair</a:t>
            </a: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altLang="zh-CN" sz="2800" dirty="0">
              <a:solidFill>
                <a:srgbClr val="00B05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3314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798</Words>
  <Application>Microsoft Office PowerPoint</Application>
  <PresentationFormat>On-screen Show (4:3)</PresentationFormat>
  <Paragraphs>223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宋体</vt:lpstr>
      <vt:lpstr>宋体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 project: 我的房子</dc:title>
  <dc:creator>Amy Feng</dc:creator>
  <cp:lastModifiedBy>Feng, Jia</cp:lastModifiedBy>
  <cp:revision>60</cp:revision>
  <cp:lastPrinted>2016-01-27T13:58:30Z</cp:lastPrinted>
  <dcterms:created xsi:type="dcterms:W3CDTF">2013-09-15T22:28:31Z</dcterms:created>
  <dcterms:modified xsi:type="dcterms:W3CDTF">2016-01-29T13:46:12Z</dcterms:modified>
</cp:coreProperties>
</file>