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2" r:id="rId2"/>
    <p:sldId id="282" r:id="rId3"/>
    <p:sldId id="283" r:id="rId4"/>
    <p:sldId id="284" r:id="rId5"/>
    <p:sldId id="292" r:id="rId6"/>
    <p:sldId id="293" r:id="rId7"/>
    <p:sldId id="294" r:id="rId8"/>
    <p:sldId id="296" r:id="rId9"/>
    <p:sldId id="295" r:id="rId10"/>
    <p:sldId id="297" r:id="rId11"/>
    <p:sldId id="308" r:id="rId12"/>
    <p:sldId id="307" r:id="rId13"/>
    <p:sldId id="313" r:id="rId14"/>
    <p:sldId id="310" r:id="rId15"/>
    <p:sldId id="311" r:id="rId16"/>
    <p:sldId id="314" r:id="rId17"/>
    <p:sldId id="300" r:id="rId18"/>
    <p:sldId id="316" r:id="rId19"/>
    <p:sldId id="301" r:id="rId20"/>
    <p:sldId id="315" r:id="rId21"/>
    <p:sldId id="303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4" autoAdjust="0"/>
  </p:normalViewPr>
  <p:slideViewPr>
    <p:cSldViewPr>
      <p:cViewPr varScale="1">
        <p:scale>
          <a:sx n="71" d="100"/>
          <a:sy n="71" d="100"/>
        </p:scale>
        <p:origin x="1134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52E30-3D5B-4A83-9158-FB89E280F38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4A24F1-CE35-4CB3-99D8-D21C5D83E16B}">
      <dgm:prSet phldrT="[Text]" custT="1"/>
      <dgm:spPr/>
      <dgm:t>
        <a:bodyPr/>
        <a:lstStyle/>
        <a:p>
          <a:r>
            <a:rPr lang="zh-CN" altLang="en-US" sz="2800" dirty="0" smtClean="0"/>
            <a:t>是</a:t>
          </a:r>
          <a:endParaRPr lang="en-US" sz="2800" dirty="0"/>
        </a:p>
      </dgm:t>
    </dgm:pt>
    <dgm:pt modelId="{582D7FD7-8389-4ADD-A570-526EBD19BBFD}" type="parTrans" cxnId="{95F7030B-BE25-411F-BB57-7D18ECEF5399}">
      <dgm:prSet/>
      <dgm:spPr/>
      <dgm:t>
        <a:bodyPr/>
        <a:lstStyle/>
        <a:p>
          <a:endParaRPr lang="en-US"/>
        </a:p>
      </dgm:t>
    </dgm:pt>
    <dgm:pt modelId="{A7709449-8D98-45FF-88C7-EC36BF22E0BD}" type="sibTrans" cxnId="{95F7030B-BE25-411F-BB57-7D18ECEF5399}">
      <dgm:prSet/>
      <dgm:spPr/>
      <dgm:t>
        <a:bodyPr/>
        <a:lstStyle/>
        <a:p>
          <a:endParaRPr lang="en-US"/>
        </a:p>
      </dgm:t>
    </dgm:pt>
    <dgm:pt modelId="{993FA017-1A65-438E-8465-387F168017CA}">
      <dgm:prSet phldrT="[Text]" custT="1"/>
      <dgm:spPr/>
      <dgm:t>
        <a:bodyPr/>
        <a:lstStyle/>
        <a:p>
          <a:r>
            <a:rPr lang="zh-CN" altLang="en-US" sz="2800" dirty="0" smtClean="0"/>
            <a:t>吗</a:t>
          </a:r>
          <a:endParaRPr lang="en-US" sz="2800" dirty="0"/>
        </a:p>
      </dgm:t>
    </dgm:pt>
    <dgm:pt modelId="{25505119-EF67-418D-855C-561F3FF492E2}" type="parTrans" cxnId="{82E8489A-C6BC-4C2B-BE9C-DC138E80C15B}">
      <dgm:prSet/>
      <dgm:spPr/>
      <dgm:t>
        <a:bodyPr/>
        <a:lstStyle/>
        <a:p>
          <a:endParaRPr lang="en-US"/>
        </a:p>
      </dgm:t>
    </dgm:pt>
    <dgm:pt modelId="{F02180C1-F116-4845-BAFA-2A1BE5D3E101}" type="sibTrans" cxnId="{82E8489A-C6BC-4C2B-BE9C-DC138E80C15B}">
      <dgm:prSet/>
      <dgm:spPr/>
      <dgm:t>
        <a:bodyPr/>
        <a:lstStyle/>
        <a:p>
          <a:endParaRPr lang="en-US"/>
        </a:p>
      </dgm:t>
    </dgm:pt>
    <dgm:pt modelId="{A3858272-5C29-49E8-A4A5-2F217AF96783}">
      <dgm:prSet phldrT="[Text]" custT="1"/>
      <dgm:spPr/>
      <dgm:t>
        <a:bodyPr/>
        <a:lstStyle/>
        <a:p>
          <a:r>
            <a:rPr lang="zh-CN" altLang="en-US" sz="1600" dirty="0" smtClean="0"/>
            <a:t>她的</a:t>
          </a:r>
          <a:endParaRPr lang="en-US" sz="1600" dirty="0"/>
        </a:p>
      </dgm:t>
    </dgm:pt>
    <dgm:pt modelId="{F91E92F1-DD53-4B16-912F-7D009F4A2BBA}" type="parTrans" cxnId="{427CE8F7-0AB3-493F-B666-5452AC10A42F}">
      <dgm:prSet/>
      <dgm:spPr/>
      <dgm:t>
        <a:bodyPr/>
        <a:lstStyle/>
        <a:p>
          <a:endParaRPr lang="en-US"/>
        </a:p>
      </dgm:t>
    </dgm:pt>
    <dgm:pt modelId="{7B990627-85F3-4F5D-B5D7-112245CCE113}" type="sibTrans" cxnId="{427CE8F7-0AB3-493F-B666-5452AC10A42F}">
      <dgm:prSet/>
      <dgm:spPr/>
      <dgm:t>
        <a:bodyPr/>
        <a:lstStyle/>
        <a:p>
          <a:endParaRPr lang="en-US"/>
        </a:p>
      </dgm:t>
    </dgm:pt>
    <dgm:pt modelId="{AB2920FB-86ED-44BE-A628-F5D5734E05E2}">
      <dgm:prSet phldrT="[Text]"/>
      <dgm:spPr/>
      <dgm:t>
        <a:bodyPr/>
        <a:lstStyle/>
        <a:p>
          <a:r>
            <a:rPr lang="zh-CN" altLang="en-US" dirty="0" smtClean="0"/>
            <a:t>这</a:t>
          </a:r>
          <a:endParaRPr lang="en-US" dirty="0"/>
        </a:p>
      </dgm:t>
    </dgm:pt>
    <dgm:pt modelId="{6D1ABE84-C5E6-404B-ACE1-88935A2D4AD6}" type="parTrans" cxnId="{0F15BC73-181B-4767-B437-48B46192AE3F}">
      <dgm:prSet/>
      <dgm:spPr/>
      <dgm:t>
        <a:bodyPr/>
        <a:lstStyle/>
        <a:p>
          <a:endParaRPr lang="en-US"/>
        </a:p>
      </dgm:t>
    </dgm:pt>
    <dgm:pt modelId="{87DE5C8B-9339-43DC-AE9F-917184810CE0}" type="sibTrans" cxnId="{0F15BC73-181B-4767-B437-48B46192AE3F}">
      <dgm:prSet/>
      <dgm:spPr/>
      <dgm:t>
        <a:bodyPr/>
        <a:lstStyle/>
        <a:p>
          <a:endParaRPr lang="en-US"/>
        </a:p>
      </dgm:t>
    </dgm:pt>
    <dgm:pt modelId="{DA21053F-C98B-40CF-B333-748A93288FAB}">
      <dgm:prSet phldrT="[Text]" custT="1"/>
      <dgm:spPr/>
      <dgm:t>
        <a:bodyPr/>
        <a:lstStyle/>
        <a:p>
          <a:r>
            <a:rPr lang="zh-CN" altLang="en-US" sz="2800" dirty="0" smtClean="0"/>
            <a:t>笔</a:t>
          </a:r>
          <a:endParaRPr lang="en-US" sz="2800" dirty="0"/>
        </a:p>
      </dgm:t>
    </dgm:pt>
    <dgm:pt modelId="{D49BF7F1-1C70-4E4E-B503-C8C0FAD2F9A3}" type="parTrans" cxnId="{F012C3F2-1952-4E27-A6FB-44D953D342F1}">
      <dgm:prSet/>
      <dgm:spPr/>
      <dgm:t>
        <a:bodyPr/>
        <a:lstStyle/>
        <a:p>
          <a:endParaRPr lang="en-US"/>
        </a:p>
      </dgm:t>
    </dgm:pt>
    <dgm:pt modelId="{B1D5A97A-46B7-49AD-B476-8DF19F950127}" type="sibTrans" cxnId="{F012C3F2-1952-4E27-A6FB-44D953D342F1}">
      <dgm:prSet/>
      <dgm:spPr/>
      <dgm:t>
        <a:bodyPr/>
        <a:lstStyle/>
        <a:p>
          <a:endParaRPr lang="en-US"/>
        </a:p>
      </dgm:t>
    </dgm:pt>
    <dgm:pt modelId="{74B1A39E-C6F6-4ABE-9A5E-CE86B367515C}">
      <dgm:prSet phldrT="[Text]"/>
      <dgm:spPr/>
      <dgm:t>
        <a:bodyPr/>
        <a:lstStyle/>
        <a:p>
          <a:r>
            <a:rPr lang="zh-CN" altLang="en-US" dirty="0" smtClean="0"/>
            <a:t>？</a:t>
          </a:r>
          <a:endParaRPr lang="en-US" dirty="0"/>
        </a:p>
      </dgm:t>
    </dgm:pt>
    <dgm:pt modelId="{84BE4954-5878-466F-8AEE-A8C5B82D32F2}" type="parTrans" cxnId="{22E72578-89C5-48FF-AFBD-E84F9005DA93}">
      <dgm:prSet/>
      <dgm:spPr/>
      <dgm:t>
        <a:bodyPr/>
        <a:lstStyle/>
        <a:p>
          <a:endParaRPr lang="en-US"/>
        </a:p>
      </dgm:t>
    </dgm:pt>
    <dgm:pt modelId="{12B91220-2098-42F4-82FC-F473A2F8CFE0}" type="sibTrans" cxnId="{22E72578-89C5-48FF-AFBD-E84F9005DA93}">
      <dgm:prSet/>
      <dgm:spPr/>
      <dgm:t>
        <a:bodyPr/>
        <a:lstStyle/>
        <a:p>
          <a:endParaRPr lang="en-US"/>
        </a:p>
      </dgm:t>
    </dgm:pt>
    <dgm:pt modelId="{6BC524CA-7073-4F9B-B544-B52E99EB8BEC}" type="pres">
      <dgm:prSet presAssocID="{7AA52E30-3D5B-4A83-9158-FB89E280F3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DBA5B7-442E-4BFA-A7F5-9300B01ED01B}" type="pres">
      <dgm:prSet presAssocID="{4F4A24F1-CE35-4CB3-99D8-D21C5D83E16B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D7D93-B9CE-468D-9F9C-229C2C85590D}" type="pres">
      <dgm:prSet presAssocID="{A7709449-8D98-45FF-88C7-EC36BF22E0BD}" presName="space" presStyleCnt="0"/>
      <dgm:spPr/>
    </dgm:pt>
    <dgm:pt modelId="{88C21898-D7F8-404B-A6F6-2C3E1B2E98EB}" type="pres">
      <dgm:prSet presAssocID="{DA21053F-C98B-40CF-B333-748A93288FAB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47DE3-D5A9-485B-B44F-C7C64CE26D9C}" type="pres">
      <dgm:prSet presAssocID="{B1D5A97A-46B7-49AD-B476-8DF19F950127}" presName="space" presStyleCnt="0"/>
      <dgm:spPr/>
    </dgm:pt>
    <dgm:pt modelId="{0BBC9033-3FD9-434E-8A75-4B02A1689713}" type="pres">
      <dgm:prSet presAssocID="{993FA017-1A65-438E-8465-387F168017CA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34C68-1329-4156-AE5D-EA2C1DB4148C}" type="pres">
      <dgm:prSet presAssocID="{F02180C1-F116-4845-BAFA-2A1BE5D3E101}" presName="space" presStyleCnt="0"/>
      <dgm:spPr/>
    </dgm:pt>
    <dgm:pt modelId="{C0DAE6A5-EB8C-436A-8C20-DE9C0BD8A6BF}" type="pres">
      <dgm:prSet presAssocID="{A3858272-5C29-49E8-A4A5-2F217AF96783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D5450-EB30-4CC2-8306-48B784937A34}" type="pres">
      <dgm:prSet presAssocID="{7B990627-85F3-4F5D-B5D7-112245CCE113}" presName="space" presStyleCnt="0"/>
      <dgm:spPr/>
    </dgm:pt>
    <dgm:pt modelId="{607A430C-524E-4BB6-BAC1-D4F3CB3214DB}" type="pres">
      <dgm:prSet presAssocID="{AB2920FB-86ED-44BE-A628-F5D5734E05E2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3ADAD-0F1F-4B4A-9581-B785FE6BC8AE}" type="pres">
      <dgm:prSet presAssocID="{87DE5C8B-9339-43DC-AE9F-917184810CE0}" presName="space" presStyleCnt="0"/>
      <dgm:spPr/>
    </dgm:pt>
    <dgm:pt modelId="{E8AC37A9-856F-4E6B-933E-6E29A797CB73}" type="pres">
      <dgm:prSet presAssocID="{74B1A39E-C6F6-4ABE-9A5E-CE86B367515C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15BC73-181B-4767-B437-48B46192AE3F}" srcId="{7AA52E30-3D5B-4A83-9158-FB89E280F38B}" destId="{AB2920FB-86ED-44BE-A628-F5D5734E05E2}" srcOrd="4" destOrd="0" parTransId="{6D1ABE84-C5E6-404B-ACE1-88935A2D4AD6}" sibTransId="{87DE5C8B-9339-43DC-AE9F-917184810CE0}"/>
    <dgm:cxn modelId="{4A264660-22B2-422F-9B12-9BF4FB2B9F82}" type="presOf" srcId="{7AA52E30-3D5B-4A83-9158-FB89E280F38B}" destId="{6BC524CA-7073-4F9B-B544-B52E99EB8BEC}" srcOrd="0" destOrd="0" presId="urn:microsoft.com/office/officeart/2005/8/layout/venn3"/>
    <dgm:cxn modelId="{20275BB8-1A37-439C-8C19-D383B926C991}" type="presOf" srcId="{DA21053F-C98B-40CF-B333-748A93288FAB}" destId="{88C21898-D7F8-404B-A6F6-2C3E1B2E98EB}" srcOrd="0" destOrd="0" presId="urn:microsoft.com/office/officeart/2005/8/layout/venn3"/>
    <dgm:cxn modelId="{22E72578-89C5-48FF-AFBD-E84F9005DA93}" srcId="{7AA52E30-3D5B-4A83-9158-FB89E280F38B}" destId="{74B1A39E-C6F6-4ABE-9A5E-CE86B367515C}" srcOrd="5" destOrd="0" parTransId="{84BE4954-5878-466F-8AEE-A8C5B82D32F2}" sibTransId="{12B91220-2098-42F4-82FC-F473A2F8CFE0}"/>
    <dgm:cxn modelId="{82E8489A-C6BC-4C2B-BE9C-DC138E80C15B}" srcId="{7AA52E30-3D5B-4A83-9158-FB89E280F38B}" destId="{993FA017-1A65-438E-8465-387F168017CA}" srcOrd="2" destOrd="0" parTransId="{25505119-EF67-418D-855C-561F3FF492E2}" sibTransId="{F02180C1-F116-4845-BAFA-2A1BE5D3E101}"/>
    <dgm:cxn modelId="{D0E9AC8E-A45C-4830-A955-E6500DADA60E}" type="presOf" srcId="{993FA017-1A65-438E-8465-387F168017CA}" destId="{0BBC9033-3FD9-434E-8A75-4B02A1689713}" srcOrd="0" destOrd="0" presId="urn:microsoft.com/office/officeart/2005/8/layout/venn3"/>
    <dgm:cxn modelId="{50F7AD99-2DAB-4F71-9BD3-29377117A80E}" type="presOf" srcId="{AB2920FB-86ED-44BE-A628-F5D5734E05E2}" destId="{607A430C-524E-4BB6-BAC1-D4F3CB3214DB}" srcOrd="0" destOrd="0" presId="urn:microsoft.com/office/officeart/2005/8/layout/venn3"/>
    <dgm:cxn modelId="{95F7030B-BE25-411F-BB57-7D18ECEF5399}" srcId="{7AA52E30-3D5B-4A83-9158-FB89E280F38B}" destId="{4F4A24F1-CE35-4CB3-99D8-D21C5D83E16B}" srcOrd="0" destOrd="0" parTransId="{582D7FD7-8389-4ADD-A570-526EBD19BBFD}" sibTransId="{A7709449-8D98-45FF-88C7-EC36BF22E0BD}"/>
    <dgm:cxn modelId="{9121C9FF-4C7A-4BC8-BB7E-97B34B7AF14C}" type="presOf" srcId="{74B1A39E-C6F6-4ABE-9A5E-CE86B367515C}" destId="{E8AC37A9-856F-4E6B-933E-6E29A797CB73}" srcOrd="0" destOrd="0" presId="urn:microsoft.com/office/officeart/2005/8/layout/venn3"/>
    <dgm:cxn modelId="{E0638BFE-DFF6-49FA-8BDE-0E897C0CDB97}" type="presOf" srcId="{A3858272-5C29-49E8-A4A5-2F217AF96783}" destId="{C0DAE6A5-EB8C-436A-8C20-DE9C0BD8A6BF}" srcOrd="0" destOrd="0" presId="urn:microsoft.com/office/officeart/2005/8/layout/venn3"/>
    <dgm:cxn modelId="{4CA91C0A-6D35-444A-B903-5A0A94AB8DF3}" type="presOf" srcId="{4F4A24F1-CE35-4CB3-99D8-D21C5D83E16B}" destId="{DADBA5B7-442E-4BFA-A7F5-9300B01ED01B}" srcOrd="0" destOrd="0" presId="urn:microsoft.com/office/officeart/2005/8/layout/venn3"/>
    <dgm:cxn modelId="{F012C3F2-1952-4E27-A6FB-44D953D342F1}" srcId="{7AA52E30-3D5B-4A83-9158-FB89E280F38B}" destId="{DA21053F-C98B-40CF-B333-748A93288FAB}" srcOrd="1" destOrd="0" parTransId="{D49BF7F1-1C70-4E4E-B503-C8C0FAD2F9A3}" sibTransId="{B1D5A97A-46B7-49AD-B476-8DF19F950127}"/>
    <dgm:cxn modelId="{427CE8F7-0AB3-493F-B666-5452AC10A42F}" srcId="{7AA52E30-3D5B-4A83-9158-FB89E280F38B}" destId="{A3858272-5C29-49E8-A4A5-2F217AF96783}" srcOrd="3" destOrd="0" parTransId="{F91E92F1-DD53-4B16-912F-7D009F4A2BBA}" sibTransId="{7B990627-85F3-4F5D-B5D7-112245CCE113}"/>
    <dgm:cxn modelId="{EDE63D86-3379-44D1-A692-F4B53A226490}" type="presParOf" srcId="{6BC524CA-7073-4F9B-B544-B52E99EB8BEC}" destId="{DADBA5B7-442E-4BFA-A7F5-9300B01ED01B}" srcOrd="0" destOrd="0" presId="urn:microsoft.com/office/officeart/2005/8/layout/venn3"/>
    <dgm:cxn modelId="{2C0BE27D-AC75-407A-B00F-A4CA90CCEFC1}" type="presParOf" srcId="{6BC524CA-7073-4F9B-B544-B52E99EB8BEC}" destId="{BFED7D93-B9CE-468D-9F9C-229C2C85590D}" srcOrd="1" destOrd="0" presId="urn:microsoft.com/office/officeart/2005/8/layout/venn3"/>
    <dgm:cxn modelId="{A050C5FB-CC6A-4397-A408-D36F570430CE}" type="presParOf" srcId="{6BC524CA-7073-4F9B-B544-B52E99EB8BEC}" destId="{88C21898-D7F8-404B-A6F6-2C3E1B2E98EB}" srcOrd="2" destOrd="0" presId="urn:microsoft.com/office/officeart/2005/8/layout/venn3"/>
    <dgm:cxn modelId="{94129EE1-DECA-4C4A-8E27-BB4CBA2AEA83}" type="presParOf" srcId="{6BC524CA-7073-4F9B-B544-B52E99EB8BEC}" destId="{CAD47DE3-D5A9-485B-B44F-C7C64CE26D9C}" srcOrd="3" destOrd="0" presId="urn:microsoft.com/office/officeart/2005/8/layout/venn3"/>
    <dgm:cxn modelId="{BEA92050-6C7F-4232-847F-A5FDF0BD70C3}" type="presParOf" srcId="{6BC524CA-7073-4F9B-B544-B52E99EB8BEC}" destId="{0BBC9033-3FD9-434E-8A75-4B02A1689713}" srcOrd="4" destOrd="0" presId="urn:microsoft.com/office/officeart/2005/8/layout/venn3"/>
    <dgm:cxn modelId="{DA89B6D8-1E10-4095-B2CE-AA0E8084CD4B}" type="presParOf" srcId="{6BC524CA-7073-4F9B-B544-B52E99EB8BEC}" destId="{D8E34C68-1329-4156-AE5D-EA2C1DB4148C}" srcOrd="5" destOrd="0" presId="urn:microsoft.com/office/officeart/2005/8/layout/venn3"/>
    <dgm:cxn modelId="{1164DE67-D128-4E86-91A7-B04A633B91B2}" type="presParOf" srcId="{6BC524CA-7073-4F9B-B544-B52E99EB8BEC}" destId="{C0DAE6A5-EB8C-436A-8C20-DE9C0BD8A6BF}" srcOrd="6" destOrd="0" presId="urn:microsoft.com/office/officeart/2005/8/layout/venn3"/>
    <dgm:cxn modelId="{A9A7E218-0FA6-4522-8320-501D81C9DAC0}" type="presParOf" srcId="{6BC524CA-7073-4F9B-B544-B52E99EB8BEC}" destId="{74BD5450-EB30-4CC2-8306-48B784937A34}" srcOrd="7" destOrd="0" presId="urn:microsoft.com/office/officeart/2005/8/layout/venn3"/>
    <dgm:cxn modelId="{FBBEE262-F8CA-403C-A6AD-9E21E43A249F}" type="presParOf" srcId="{6BC524CA-7073-4F9B-B544-B52E99EB8BEC}" destId="{607A430C-524E-4BB6-BAC1-D4F3CB3214DB}" srcOrd="8" destOrd="0" presId="urn:microsoft.com/office/officeart/2005/8/layout/venn3"/>
    <dgm:cxn modelId="{3C8E9B1D-B1DE-4179-B897-7B8A57C95C5C}" type="presParOf" srcId="{6BC524CA-7073-4F9B-B544-B52E99EB8BEC}" destId="{ED43ADAD-0F1F-4B4A-9581-B785FE6BC8AE}" srcOrd="9" destOrd="0" presId="urn:microsoft.com/office/officeart/2005/8/layout/venn3"/>
    <dgm:cxn modelId="{DD288A2A-A8EA-4C44-BAED-5C07CEE74F5D}" type="presParOf" srcId="{6BC524CA-7073-4F9B-B544-B52E99EB8BEC}" destId="{E8AC37A9-856F-4E6B-933E-6E29A797CB73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A52E30-3D5B-4A83-9158-FB89E280F38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4A24F1-CE35-4CB3-99D8-D21C5D83E16B}">
      <dgm:prSet phldrT="[Text]" custT="1"/>
      <dgm:spPr/>
      <dgm:t>
        <a:bodyPr/>
        <a:lstStyle/>
        <a:p>
          <a:r>
            <a:rPr lang="zh-CN" altLang="en-US" sz="2800" dirty="0" smtClean="0"/>
            <a:t>是</a:t>
          </a:r>
          <a:endParaRPr lang="en-US" sz="2800" dirty="0"/>
        </a:p>
      </dgm:t>
    </dgm:pt>
    <dgm:pt modelId="{582D7FD7-8389-4ADD-A570-526EBD19BBFD}" type="parTrans" cxnId="{95F7030B-BE25-411F-BB57-7D18ECEF5399}">
      <dgm:prSet/>
      <dgm:spPr/>
      <dgm:t>
        <a:bodyPr/>
        <a:lstStyle/>
        <a:p>
          <a:endParaRPr lang="en-US"/>
        </a:p>
      </dgm:t>
    </dgm:pt>
    <dgm:pt modelId="{A7709449-8D98-45FF-88C7-EC36BF22E0BD}" type="sibTrans" cxnId="{95F7030B-BE25-411F-BB57-7D18ECEF5399}">
      <dgm:prSet/>
      <dgm:spPr/>
      <dgm:t>
        <a:bodyPr/>
        <a:lstStyle/>
        <a:p>
          <a:endParaRPr lang="en-US"/>
        </a:p>
      </dgm:t>
    </dgm:pt>
    <dgm:pt modelId="{993FA017-1A65-438E-8465-387F168017CA}">
      <dgm:prSet phldrT="[Text]" custT="1"/>
      <dgm:spPr/>
      <dgm:t>
        <a:bodyPr/>
        <a:lstStyle/>
        <a:p>
          <a:r>
            <a:rPr lang="zh-CN" altLang="en-US" sz="2800" dirty="0" smtClean="0"/>
            <a:t>吗</a:t>
          </a:r>
          <a:endParaRPr lang="en-US" sz="2800" dirty="0"/>
        </a:p>
      </dgm:t>
    </dgm:pt>
    <dgm:pt modelId="{25505119-EF67-418D-855C-561F3FF492E2}" type="parTrans" cxnId="{82E8489A-C6BC-4C2B-BE9C-DC138E80C15B}">
      <dgm:prSet/>
      <dgm:spPr/>
      <dgm:t>
        <a:bodyPr/>
        <a:lstStyle/>
        <a:p>
          <a:endParaRPr lang="en-US"/>
        </a:p>
      </dgm:t>
    </dgm:pt>
    <dgm:pt modelId="{F02180C1-F116-4845-BAFA-2A1BE5D3E101}" type="sibTrans" cxnId="{82E8489A-C6BC-4C2B-BE9C-DC138E80C15B}">
      <dgm:prSet/>
      <dgm:spPr/>
      <dgm:t>
        <a:bodyPr/>
        <a:lstStyle/>
        <a:p>
          <a:endParaRPr lang="en-US"/>
        </a:p>
      </dgm:t>
    </dgm:pt>
    <dgm:pt modelId="{A3858272-5C29-49E8-A4A5-2F217AF96783}">
      <dgm:prSet phldrT="[Text]" custT="1"/>
      <dgm:spPr/>
      <dgm:t>
        <a:bodyPr/>
        <a:lstStyle/>
        <a:p>
          <a:r>
            <a:rPr lang="zh-CN" altLang="en-US" sz="1600" dirty="0" smtClean="0"/>
            <a:t>她的</a:t>
          </a:r>
          <a:endParaRPr lang="en-US" sz="1600" dirty="0"/>
        </a:p>
      </dgm:t>
    </dgm:pt>
    <dgm:pt modelId="{F91E92F1-DD53-4B16-912F-7D009F4A2BBA}" type="parTrans" cxnId="{427CE8F7-0AB3-493F-B666-5452AC10A42F}">
      <dgm:prSet/>
      <dgm:spPr/>
      <dgm:t>
        <a:bodyPr/>
        <a:lstStyle/>
        <a:p>
          <a:endParaRPr lang="en-US"/>
        </a:p>
      </dgm:t>
    </dgm:pt>
    <dgm:pt modelId="{7B990627-85F3-4F5D-B5D7-112245CCE113}" type="sibTrans" cxnId="{427CE8F7-0AB3-493F-B666-5452AC10A42F}">
      <dgm:prSet/>
      <dgm:spPr/>
      <dgm:t>
        <a:bodyPr/>
        <a:lstStyle/>
        <a:p>
          <a:endParaRPr lang="en-US"/>
        </a:p>
      </dgm:t>
    </dgm:pt>
    <dgm:pt modelId="{AB2920FB-86ED-44BE-A628-F5D5734E05E2}">
      <dgm:prSet phldrT="[Text]"/>
      <dgm:spPr/>
      <dgm:t>
        <a:bodyPr/>
        <a:lstStyle/>
        <a:p>
          <a:r>
            <a:rPr lang="zh-CN" altLang="en-US" dirty="0" smtClean="0"/>
            <a:t>这</a:t>
          </a:r>
          <a:endParaRPr lang="en-US" dirty="0"/>
        </a:p>
      </dgm:t>
    </dgm:pt>
    <dgm:pt modelId="{6D1ABE84-C5E6-404B-ACE1-88935A2D4AD6}" type="parTrans" cxnId="{0F15BC73-181B-4767-B437-48B46192AE3F}">
      <dgm:prSet/>
      <dgm:spPr/>
      <dgm:t>
        <a:bodyPr/>
        <a:lstStyle/>
        <a:p>
          <a:endParaRPr lang="en-US"/>
        </a:p>
      </dgm:t>
    </dgm:pt>
    <dgm:pt modelId="{87DE5C8B-9339-43DC-AE9F-917184810CE0}" type="sibTrans" cxnId="{0F15BC73-181B-4767-B437-48B46192AE3F}">
      <dgm:prSet/>
      <dgm:spPr/>
      <dgm:t>
        <a:bodyPr/>
        <a:lstStyle/>
        <a:p>
          <a:endParaRPr lang="en-US"/>
        </a:p>
      </dgm:t>
    </dgm:pt>
    <dgm:pt modelId="{DA21053F-C98B-40CF-B333-748A93288FAB}">
      <dgm:prSet phldrT="[Text]" custT="1"/>
      <dgm:spPr/>
      <dgm:t>
        <a:bodyPr/>
        <a:lstStyle/>
        <a:p>
          <a:r>
            <a:rPr lang="zh-CN" altLang="en-US" sz="2800" dirty="0" smtClean="0"/>
            <a:t>笔</a:t>
          </a:r>
          <a:endParaRPr lang="en-US" sz="2800" dirty="0"/>
        </a:p>
      </dgm:t>
    </dgm:pt>
    <dgm:pt modelId="{D49BF7F1-1C70-4E4E-B503-C8C0FAD2F9A3}" type="parTrans" cxnId="{F012C3F2-1952-4E27-A6FB-44D953D342F1}">
      <dgm:prSet/>
      <dgm:spPr/>
      <dgm:t>
        <a:bodyPr/>
        <a:lstStyle/>
        <a:p>
          <a:endParaRPr lang="en-US"/>
        </a:p>
      </dgm:t>
    </dgm:pt>
    <dgm:pt modelId="{B1D5A97A-46B7-49AD-B476-8DF19F950127}" type="sibTrans" cxnId="{F012C3F2-1952-4E27-A6FB-44D953D342F1}">
      <dgm:prSet/>
      <dgm:spPr/>
      <dgm:t>
        <a:bodyPr/>
        <a:lstStyle/>
        <a:p>
          <a:endParaRPr lang="en-US"/>
        </a:p>
      </dgm:t>
    </dgm:pt>
    <dgm:pt modelId="{74B1A39E-C6F6-4ABE-9A5E-CE86B367515C}">
      <dgm:prSet phldrT="[Text]"/>
      <dgm:spPr/>
      <dgm:t>
        <a:bodyPr/>
        <a:lstStyle/>
        <a:p>
          <a:r>
            <a:rPr lang="zh-CN" altLang="en-US" dirty="0" smtClean="0"/>
            <a:t>？</a:t>
          </a:r>
          <a:endParaRPr lang="en-US" dirty="0"/>
        </a:p>
      </dgm:t>
    </dgm:pt>
    <dgm:pt modelId="{84BE4954-5878-466F-8AEE-A8C5B82D32F2}" type="parTrans" cxnId="{22E72578-89C5-48FF-AFBD-E84F9005DA93}">
      <dgm:prSet/>
      <dgm:spPr/>
      <dgm:t>
        <a:bodyPr/>
        <a:lstStyle/>
        <a:p>
          <a:endParaRPr lang="en-US"/>
        </a:p>
      </dgm:t>
    </dgm:pt>
    <dgm:pt modelId="{12B91220-2098-42F4-82FC-F473A2F8CFE0}" type="sibTrans" cxnId="{22E72578-89C5-48FF-AFBD-E84F9005DA93}">
      <dgm:prSet/>
      <dgm:spPr/>
      <dgm:t>
        <a:bodyPr/>
        <a:lstStyle/>
        <a:p>
          <a:endParaRPr lang="en-US"/>
        </a:p>
      </dgm:t>
    </dgm:pt>
    <dgm:pt modelId="{6BC524CA-7073-4F9B-B544-B52E99EB8BEC}" type="pres">
      <dgm:prSet presAssocID="{7AA52E30-3D5B-4A83-9158-FB89E280F3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DBA5B7-442E-4BFA-A7F5-9300B01ED01B}" type="pres">
      <dgm:prSet presAssocID="{4F4A24F1-CE35-4CB3-99D8-D21C5D83E16B}" presName="Name5" presStyleLbl="vennNode1" presStyleIdx="0" presStyleCnt="6" custLinFactNeighborX="82573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D7D93-B9CE-468D-9F9C-229C2C85590D}" type="pres">
      <dgm:prSet presAssocID="{A7709449-8D98-45FF-88C7-EC36BF22E0BD}" presName="space" presStyleCnt="0"/>
      <dgm:spPr/>
    </dgm:pt>
    <dgm:pt modelId="{88C21898-D7F8-404B-A6F6-2C3E1B2E98EB}" type="pres">
      <dgm:prSet presAssocID="{DA21053F-C98B-40CF-B333-748A93288FAB}" presName="Name5" presStyleLbl="vennNode1" presStyleIdx="1" presStyleCnt="6" custLinFactX="100000" custLinFactNeighborX="127634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47DE3-D5A9-485B-B44F-C7C64CE26D9C}" type="pres">
      <dgm:prSet presAssocID="{B1D5A97A-46B7-49AD-B476-8DF19F950127}" presName="space" presStyleCnt="0"/>
      <dgm:spPr/>
    </dgm:pt>
    <dgm:pt modelId="{0BBC9033-3FD9-434E-8A75-4B02A1689713}" type="pres">
      <dgm:prSet presAssocID="{993FA017-1A65-438E-8465-387F168017CA}" presName="Name5" presStyleLbl="vennNode1" presStyleIdx="2" presStyleCnt="6" custLinFactX="100000" custLinFactNeighborX="172368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34C68-1329-4156-AE5D-EA2C1DB4148C}" type="pres">
      <dgm:prSet presAssocID="{F02180C1-F116-4845-BAFA-2A1BE5D3E101}" presName="space" presStyleCnt="0"/>
      <dgm:spPr/>
    </dgm:pt>
    <dgm:pt modelId="{C0DAE6A5-EB8C-436A-8C20-DE9C0BD8A6BF}" type="pres">
      <dgm:prSet presAssocID="{A3858272-5C29-49E8-A4A5-2F217AF96783}" presName="Name5" presStyleLbl="vennNode1" presStyleIdx="3" presStyleCnt="6" custLinFactX="-100000" custLinFactNeighborX="-172693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D5450-EB30-4CC2-8306-48B784937A34}" type="pres">
      <dgm:prSet presAssocID="{7B990627-85F3-4F5D-B5D7-112245CCE113}" presName="space" presStyleCnt="0"/>
      <dgm:spPr/>
    </dgm:pt>
    <dgm:pt modelId="{607A430C-524E-4BB6-BAC1-D4F3CB3214DB}" type="pres">
      <dgm:prSet presAssocID="{AB2920FB-86ED-44BE-A628-F5D5734E05E2}" presName="Name5" presStyleLbl="vennNode1" presStyleIdx="4" presStyleCnt="6" custLinFactX="-312432" custLinFactNeighborX="-400000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3ADAD-0F1F-4B4A-9581-B785FE6BC8AE}" type="pres">
      <dgm:prSet presAssocID="{87DE5C8B-9339-43DC-AE9F-917184810CE0}" presName="space" presStyleCnt="0"/>
      <dgm:spPr/>
    </dgm:pt>
    <dgm:pt modelId="{E8AC37A9-856F-4E6B-933E-6E29A797CB73}" type="pres">
      <dgm:prSet presAssocID="{74B1A39E-C6F6-4ABE-9A5E-CE86B367515C}" presName="Name5" presStyleLbl="vennNode1" presStyleIdx="5" presStyleCnt="6" custLinFactNeighborX="-27307" custLinFactNeighborY="-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15BC73-181B-4767-B437-48B46192AE3F}" srcId="{7AA52E30-3D5B-4A83-9158-FB89E280F38B}" destId="{AB2920FB-86ED-44BE-A628-F5D5734E05E2}" srcOrd="4" destOrd="0" parTransId="{6D1ABE84-C5E6-404B-ACE1-88935A2D4AD6}" sibTransId="{87DE5C8B-9339-43DC-AE9F-917184810CE0}"/>
    <dgm:cxn modelId="{913B844D-89DB-4E00-88C3-E7B6AEEF235F}" type="presOf" srcId="{DA21053F-C98B-40CF-B333-748A93288FAB}" destId="{88C21898-D7F8-404B-A6F6-2C3E1B2E98EB}" srcOrd="0" destOrd="0" presId="urn:microsoft.com/office/officeart/2005/8/layout/venn3"/>
    <dgm:cxn modelId="{427CE8F7-0AB3-493F-B666-5452AC10A42F}" srcId="{7AA52E30-3D5B-4A83-9158-FB89E280F38B}" destId="{A3858272-5C29-49E8-A4A5-2F217AF96783}" srcOrd="3" destOrd="0" parTransId="{F91E92F1-DD53-4B16-912F-7D009F4A2BBA}" sibTransId="{7B990627-85F3-4F5D-B5D7-112245CCE113}"/>
    <dgm:cxn modelId="{22E72578-89C5-48FF-AFBD-E84F9005DA93}" srcId="{7AA52E30-3D5B-4A83-9158-FB89E280F38B}" destId="{74B1A39E-C6F6-4ABE-9A5E-CE86B367515C}" srcOrd="5" destOrd="0" parTransId="{84BE4954-5878-466F-8AEE-A8C5B82D32F2}" sibTransId="{12B91220-2098-42F4-82FC-F473A2F8CFE0}"/>
    <dgm:cxn modelId="{95F7030B-BE25-411F-BB57-7D18ECEF5399}" srcId="{7AA52E30-3D5B-4A83-9158-FB89E280F38B}" destId="{4F4A24F1-CE35-4CB3-99D8-D21C5D83E16B}" srcOrd="0" destOrd="0" parTransId="{582D7FD7-8389-4ADD-A570-526EBD19BBFD}" sibTransId="{A7709449-8D98-45FF-88C7-EC36BF22E0BD}"/>
    <dgm:cxn modelId="{779264C9-AC2D-4EC4-802A-E76A34D9BD91}" type="presOf" srcId="{AB2920FB-86ED-44BE-A628-F5D5734E05E2}" destId="{607A430C-524E-4BB6-BAC1-D4F3CB3214DB}" srcOrd="0" destOrd="0" presId="urn:microsoft.com/office/officeart/2005/8/layout/venn3"/>
    <dgm:cxn modelId="{F012C3F2-1952-4E27-A6FB-44D953D342F1}" srcId="{7AA52E30-3D5B-4A83-9158-FB89E280F38B}" destId="{DA21053F-C98B-40CF-B333-748A93288FAB}" srcOrd="1" destOrd="0" parTransId="{D49BF7F1-1C70-4E4E-B503-C8C0FAD2F9A3}" sibTransId="{B1D5A97A-46B7-49AD-B476-8DF19F950127}"/>
    <dgm:cxn modelId="{82E8489A-C6BC-4C2B-BE9C-DC138E80C15B}" srcId="{7AA52E30-3D5B-4A83-9158-FB89E280F38B}" destId="{993FA017-1A65-438E-8465-387F168017CA}" srcOrd="2" destOrd="0" parTransId="{25505119-EF67-418D-855C-561F3FF492E2}" sibTransId="{F02180C1-F116-4845-BAFA-2A1BE5D3E101}"/>
    <dgm:cxn modelId="{3753B1EB-CE99-4D4F-9527-9CFF03C49FC1}" type="presOf" srcId="{993FA017-1A65-438E-8465-387F168017CA}" destId="{0BBC9033-3FD9-434E-8A75-4B02A1689713}" srcOrd="0" destOrd="0" presId="urn:microsoft.com/office/officeart/2005/8/layout/venn3"/>
    <dgm:cxn modelId="{69DCA4EA-8563-4475-829C-408A007258D9}" type="presOf" srcId="{74B1A39E-C6F6-4ABE-9A5E-CE86B367515C}" destId="{E8AC37A9-856F-4E6B-933E-6E29A797CB73}" srcOrd="0" destOrd="0" presId="urn:microsoft.com/office/officeart/2005/8/layout/venn3"/>
    <dgm:cxn modelId="{C30A95B0-33BE-4AE6-A914-BCFBDDF287A0}" type="presOf" srcId="{4F4A24F1-CE35-4CB3-99D8-D21C5D83E16B}" destId="{DADBA5B7-442E-4BFA-A7F5-9300B01ED01B}" srcOrd="0" destOrd="0" presId="urn:microsoft.com/office/officeart/2005/8/layout/venn3"/>
    <dgm:cxn modelId="{E835A474-CB57-4679-8981-C70503BC27E7}" type="presOf" srcId="{A3858272-5C29-49E8-A4A5-2F217AF96783}" destId="{C0DAE6A5-EB8C-436A-8C20-DE9C0BD8A6BF}" srcOrd="0" destOrd="0" presId="urn:microsoft.com/office/officeart/2005/8/layout/venn3"/>
    <dgm:cxn modelId="{07F13057-1B0D-4C28-A21C-DAFC11B20BA2}" type="presOf" srcId="{7AA52E30-3D5B-4A83-9158-FB89E280F38B}" destId="{6BC524CA-7073-4F9B-B544-B52E99EB8BEC}" srcOrd="0" destOrd="0" presId="urn:microsoft.com/office/officeart/2005/8/layout/venn3"/>
    <dgm:cxn modelId="{1FFBE00E-332B-45BD-8960-C1BF91F30238}" type="presParOf" srcId="{6BC524CA-7073-4F9B-B544-B52E99EB8BEC}" destId="{DADBA5B7-442E-4BFA-A7F5-9300B01ED01B}" srcOrd="0" destOrd="0" presId="urn:microsoft.com/office/officeart/2005/8/layout/venn3"/>
    <dgm:cxn modelId="{F5706B91-934A-4278-8433-5EC8792B6251}" type="presParOf" srcId="{6BC524CA-7073-4F9B-B544-B52E99EB8BEC}" destId="{BFED7D93-B9CE-468D-9F9C-229C2C85590D}" srcOrd="1" destOrd="0" presId="urn:microsoft.com/office/officeart/2005/8/layout/venn3"/>
    <dgm:cxn modelId="{9814596C-5846-4640-87FC-E8CBD9844942}" type="presParOf" srcId="{6BC524CA-7073-4F9B-B544-B52E99EB8BEC}" destId="{88C21898-D7F8-404B-A6F6-2C3E1B2E98EB}" srcOrd="2" destOrd="0" presId="urn:microsoft.com/office/officeart/2005/8/layout/venn3"/>
    <dgm:cxn modelId="{90C2616A-3ED8-4FF4-B171-163B18AC243D}" type="presParOf" srcId="{6BC524CA-7073-4F9B-B544-B52E99EB8BEC}" destId="{CAD47DE3-D5A9-485B-B44F-C7C64CE26D9C}" srcOrd="3" destOrd="0" presId="urn:microsoft.com/office/officeart/2005/8/layout/venn3"/>
    <dgm:cxn modelId="{B3612585-957A-4A45-AFAC-DE1E8E8F82CD}" type="presParOf" srcId="{6BC524CA-7073-4F9B-B544-B52E99EB8BEC}" destId="{0BBC9033-3FD9-434E-8A75-4B02A1689713}" srcOrd="4" destOrd="0" presId="urn:microsoft.com/office/officeart/2005/8/layout/venn3"/>
    <dgm:cxn modelId="{791BBD44-C94D-4CCB-B88F-19D1F8D8BE8A}" type="presParOf" srcId="{6BC524CA-7073-4F9B-B544-B52E99EB8BEC}" destId="{D8E34C68-1329-4156-AE5D-EA2C1DB4148C}" srcOrd="5" destOrd="0" presId="urn:microsoft.com/office/officeart/2005/8/layout/venn3"/>
    <dgm:cxn modelId="{4DF6D955-1291-4396-8155-E19557037E20}" type="presParOf" srcId="{6BC524CA-7073-4F9B-B544-B52E99EB8BEC}" destId="{C0DAE6A5-EB8C-436A-8C20-DE9C0BD8A6BF}" srcOrd="6" destOrd="0" presId="urn:microsoft.com/office/officeart/2005/8/layout/venn3"/>
    <dgm:cxn modelId="{F02C487E-3769-4EEC-97F4-F4B10EEE7F7A}" type="presParOf" srcId="{6BC524CA-7073-4F9B-B544-B52E99EB8BEC}" destId="{74BD5450-EB30-4CC2-8306-48B784937A34}" srcOrd="7" destOrd="0" presId="urn:microsoft.com/office/officeart/2005/8/layout/venn3"/>
    <dgm:cxn modelId="{962A0386-136C-4D2E-947E-B0C521CBFE58}" type="presParOf" srcId="{6BC524CA-7073-4F9B-B544-B52E99EB8BEC}" destId="{607A430C-524E-4BB6-BAC1-D4F3CB3214DB}" srcOrd="8" destOrd="0" presId="urn:microsoft.com/office/officeart/2005/8/layout/venn3"/>
    <dgm:cxn modelId="{8B4DD5CF-2355-41B3-8835-CC074CAE518F}" type="presParOf" srcId="{6BC524CA-7073-4F9B-B544-B52E99EB8BEC}" destId="{ED43ADAD-0F1F-4B4A-9581-B785FE6BC8AE}" srcOrd="9" destOrd="0" presId="urn:microsoft.com/office/officeart/2005/8/layout/venn3"/>
    <dgm:cxn modelId="{BF806020-A220-42ED-9E2B-24D133996657}" type="presParOf" srcId="{6BC524CA-7073-4F9B-B544-B52E99EB8BEC}" destId="{E8AC37A9-856F-4E6B-933E-6E29A797CB73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A52E30-3D5B-4A83-9158-FB89E280F38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4A24F1-CE35-4CB3-99D8-D21C5D83E16B}">
      <dgm:prSet phldrT="[Text]" custT="1"/>
      <dgm:spPr/>
      <dgm:t>
        <a:bodyPr/>
        <a:lstStyle/>
        <a:p>
          <a:r>
            <a:rPr lang="zh-CN" altLang="en-US" sz="2800" dirty="0" smtClean="0"/>
            <a:t>是</a:t>
          </a:r>
          <a:endParaRPr lang="en-US" sz="2800" dirty="0"/>
        </a:p>
      </dgm:t>
    </dgm:pt>
    <dgm:pt modelId="{582D7FD7-8389-4ADD-A570-526EBD19BBFD}" type="parTrans" cxnId="{95F7030B-BE25-411F-BB57-7D18ECEF5399}">
      <dgm:prSet/>
      <dgm:spPr/>
      <dgm:t>
        <a:bodyPr/>
        <a:lstStyle/>
        <a:p>
          <a:endParaRPr lang="en-US"/>
        </a:p>
      </dgm:t>
    </dgm:pt>
    <dgm:pt modelId="{A7709449-8D98-45FF-88C7-EC36BF22E0BD}" type="sibTrans" cxnId="{95F7030B-BE25-411F-BB57-7D18ECEF5399}">
      <dgm:prSet/>
      <dgm:spPr/>
      <dgm:t>
        <a:bodyPr/>
        <a:lstStyle/>
        <a:p>
          <a:endParaRPr lang="en-US"/>
        </a:p>
      </dgm:t>
    </dgm:pt>
    <dgm:pt modelId="{A3858272-5C29-49E8-A4A5-2F217AF96783}">
      <dgm:prSet phldrT="[Text]" custT="1"/>
      <dgm:spPr/>
      <dgm:t>
        <a:bodyPr/>
        <a:lstStyle/>
        <a:p>
          <a:r>
            <a:rPr lang="zh-CN" altLang="en-US" sz="1600" dirty="0" smtClean="0"/>
            <a:t>她的</a:t>
          </a:r>
          <a:endParaRPr lang="en-US" sz="1600" dirty="0"/>
        </a:p>
      </dgm:t>
    </dgm:pt>
    <dgm:pt modelId="{F91E92F1-DD53-4B16-912F-7D009F4A2BBA}" type="parTrans" cxnId="{427CE8F7-0AB3-493F-B666-5452AC10A42F}">
      <dgm:prSet/>
      <dgm:spPr/>
      <dgm:t>
        <a:bodyPr/>
        <a:lstStyle/>
        <a:p>
          <a:endParaRPr lang="en-US"/>
        </a:p>
      </dgm:t>
    </dgm:pt>
    <dgm:pt modelId="{7B990627-85F3-4F5D-B5D7-112245CCE113}" type="sibTrans" cxnId="{427CE8F7-0AB3-493F-B666-5452AC10A42F}">
      <dgm:prSet/>
      <dgm:spPr/>
      <dgm:t>
        <a:bodyPr/>
        <a:lstStyle/>
        <a:p>
          <a:endParaRPr lang="en-US"/>
        </a:p>
      </dgm:t>
    </dgm:pt>
    <dgm:pt modelId="{AB2920FB-86ED-44BE-A628-F5D5734E05E2}">
      <dgm:prSet phldrT="[Text]"/>
      <dgm:spPr/>
      <dgm:t>
        <a:bodyPr/>
        <a:lstStyle/>
        <a:p>
          <a:r>
            <a:rPr lang="zh-CN" altLang="en-US" dirty="0" smtClean="0"/>
            <a:t>这</a:t>
          </a:r>
          <a:endParaRPr lang="en-US" dirty="0"/>
        </a:p>
      </dgm:t>
    </dgm:pt>
    <dgm:pt modelId="{6D1ABE84-C5E6-404B-ACE1-88935A2D4AD6}" type="parTrans" cxnId="{0F15BC73-181B-4767-B437-48B46192AE3F}">
      <dgm:prSet/>
      <dgm:spPr/>
      <dgm:t>
        <a:bodyPr/>
        <a:lstStyle/>
        <a:p>
          <a:endParaRPr lang="en-US"/>
        </a:p>
      </dgm:t>
    </dgm:pt>
    <dgm:pt modelId="{87DE5C8B-9339-43DC-AE9F-917184810CE0}" type="sibTrans" cxnId="{0F15BC73-181B-4767-B437-48B46192AE3F}">
      <dgm:prSet/>
      <dgm:spPr/>
      <dgm:t>
        <a:bodyPr/>
        <a:lstStyle/>
        <a:p>
          <a:endParaRPr lang="en-US"/>
        </a:p>
      </dgm:t>
    </dgm:pt>
    <dgm:pt modelId="{DA21053F-C98B-40CF-B333-748A93288FAB}">
      <dgm:prSet phldrT="[Text]" custT="1"/>
      <dgm:spPr/>
      <dgm:t>
        <a:bodyPr/>
        <a:lstStyle/>
        <a:p>
          <a:r>
            <a:rPr lang="zh-CN" altLang="en-US" sz="2800" dirty="0" smtClean="0"/>
            <a:t>笔</a:t>
          </a:r>
          <a:endParaRPr lang="en-US" sz="2800" dirty="0"/>
        </a:p>
      </dgm:t>
    </dgm:pt>
    <dgm:pt modelId="{D49BF7F1-1C70-4E4E-B503-C8C0FAD2F9A3}" type="parTrans" cxnId="{F012C3F2-1952-4E27-A6FB-44D953D342F1}">
      <dgm:prSet/>
      <dgm:spPr/>
      <dgm:t>
        <a:bodyPr/>
        <a:lstStyle/>
        <a:p>
          <a:endParaRPr lang="en-US"/>
        </a:p>
      </dgm:t>
    </dgm:pt>
    <dgm:pt modelId="{B1D5A97A-46B7-49AD-B476-8DF19F950127}" type="sibTrans" cxnId="{F012C3F2-1952-4E27-A6FB-44D953D342F1}">
      <dgm:prSet/>
      <dgm:spPr/>
      <dgm:t>
        <a:bodyPr/>
        <a:lstStyle/>
        <a:p>
          <a:endParaRPr lang="en-US"/>
        </a:p>
      </dgm:t>
    </dgm:pt>
    <dgm:pt modelId="{74B1A39E-C6F6-4ABE-9A5E-CE86B367515C}">
      <dgm:prSet phldrT="[Text]"/>
      <dgm:spPr/>
      <dgm:t>
        <a:bodyPr/>
        <a:lstStyle/>
        <a:p>
          <a:r>
            <a:rPr lang="zh-CN" altLang="en-US" dirty="0" smtClean="0"/>
            <a:t>。</a:t>
          </a:r>
          <a:endParaRPr lang="en-US" dirty="0"/>
        </a:p>
      </dgm:t>
    </dgm:pt>
    <dgm:pt modelId="{84BE4954-5878-466F-8AEE-A8C5B82D32F2}" type="parTrans" cxnId="{22E72578-89C5-48FF-AFBD-E84F9005DA93}">
      <dgm:prSet/>
      <dgm:spPr/>
      <dgm:t>
        <a:bodyPr/>
        <a:lstStyle/>
        <a:p>
          <a:endParaRPr lang="en-US"/>
        </a:p>
      </dgm:t>
    </dgm:pt>
    <dgm:pt modelId="{12B91220-2098-42F4-82FC-F473A2F8CFE0}" type="sibTrans" cxnId="{22E72578-89C5-48FF-AFBD-E84F9005DA93}">
      <dgm:prSet/>
      <dgm:spPr/>
      <dgm:t>
        <a:bodyPr/>
        <a:lstStyle/>
        <a:p>
          <a:endParaRPr lang="en-US"/>
        </a:p>
      </dgm:t>
    </dgm:pt>
    <dgm:pt modelId="{7982082B-30A7-4E08-8775-DE5F1C23AD40}">
      <dgm:prSet phldrT="[Text]"/>
      <dgm:spPr/>
      <dgm:t>
        <a:bodyPr/>
        <a:lstStyle/>
        <a:p>
          <a:r>
            <a:rPr lang="zh-CN" altLang="en-US" dirty="0" smtClean="0"/>
            <a:t>，</a:t>
          </a:r>
          <a:endParaRPr lang="en-US" dirty="0"/>
        </a:p>
      </dgm:t>
    </dgm:pt>
    <dgm:pt modelId="{FB3E425A-17B4-4F05-BAD3-AAB94A255337}" type="parTrans" cxnId="{57063984-F6D4-43B8-AF14-BDB24B43F46B}">
      <dgm:prSet/>
      <dgm:spPr/>
      <dgm:t>
        <a:bodyPr/>
        <a:lstStyle/>
        <a:p>
          <a:endParaRPr lang="en-US"/>
        </a:p>
      </dgm:t>
    </dgm:pt>
    <dgm:pt modelId="{309E512A-B4CE-42CC-AD2C-BC4A95262624}" type="sibTrans" cxnId="{57063984-F6D4-43B8-AF14-BDB24B43F46B}">
      <dgm:prSet/>
      <dgm:spPr/>
      <dgm:t>
        <a:bodyPr/>
        <a:lstStyle/>
        <a:p>
          <a:endParaRPr lang="en-US"/>
        </a:p>
      </dgm:t>
    </dgm:pt>
    <dgm:pt modelId="{8AF734F9-2812-47EC-9D47-AFAB40091D60}">
      <dgm:prSet phldrT="[Text]"/>
      <dgm:spPr/>
      <dgm:t>
        <a:bodyPr/>
        <a:lstStyle/>
        <a:p>
          <a:r>
            <a:rPr lang="zh-CN" altLang="en-US" dirty="0" smtClean="0"/>
            <a:t>是</a:t>
          </a:r>
          <a:endParaRPr lang="en-US" dirty="0"/>
        </a:p>
      </dgm:t>
    </dgm:pt>
    <dgm:pt modelId="{78294DE1-AFEF-4B26-B4DD-91CAF76F89CD}" type="parTrans" cxnId="{914FEC97-C7A8-4EB4-A626-F7D5F07AB7E6}">
      <dgm:prSet/>
      <dgm:spPr/>
      <dgm:t>
        <a:bodyPr/>
        <a:lstStyle/>
        <a:p>
          <a:endParaRPr lang="en-US"/>
        </a:p>
      </dgm:t>
    </dgm:pt>
    <dgm:pt modelId="{F062DC4D-8AFA-40D5-89A4-80EBE1B87B41}" type="sibTrans" cxnId="{914FEC97-C7A8-4EB4-A626-F7D5F07AB7E6}">
      <dgm:prSet/>
      <dgm:spPr/>
      <dgm:t>
        <a:bodyPr/>
        <a:lstStyle/>
        <a:p>
          <a:endParaRPr lang="en-US"/>
        </a:p>
      </dgm:t>
    </dgm:pt>
    <dgm:pt modelId="{6BC524CA-7073-4F9B-B544-B52E99EB8BEC}" type="pres">
      <dgm:prSet presAssocID="{7AA52E30-3D5B-4A83-9158-FB89E280F3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DBA5B7-442E-4BFA-A7F5-9300B01ED01B}" type="pres">
      <dgm:prSet presAssocID="{4F4A24F1-CE35-4CB3-99D8-D21C5D83E16B}" presName="Name5" presStyleLbl="vennNode1" presStyleIdx="0" presStyleCnt="7" custLinFactX="-200000" custLinFactNeighborX="-224638" custLinFactNeighborY="-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D7D93-B9CE-468D-9F9C-229C2C85590D}" type="pres">
      <dgm:prSet presAssocID="{A7709449-8D98-45FF-88C7-EC36BF22E0BD}" presName="space" presStyleCnt="0"/>
      <dgm:spPr/>
    </dgm:pt>
    <dgm:pt modelId="{44CCFC1D-CD72-4E46-A93D-5DD9FA60FAFC}" type="pres">
      <dgm:prSet presAssocID="{8AF734F9-2812-47EC-9D47-AFAB40091D60}" presName="Name5" presStyleLbl="vennNode1" presStyleIdx="1" presStyleCnt="7" custLinFactX="13122" custLinFactNeighborX="100000" custLinFactNeighborY="-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3CABE-4A66-400B-99C2-CF46C82E8AAF}" type="pres">
      <dgm:prSet presAssocID="{F062DC4D-8AFA-40D5-89A4-80EBE1B87B41}" presName="space" presStyleCnt="0"/>
      <dgm:spPr/>
    </dgm:pt>
    <dgm:pt modelId="{EBAD73C6-FDBF-485A-8966-E3D2B717520F}" type="pres">
      <dgm:prSet presAssocID="{7982082B-30A7-4E08-8775-DE5F1C23AD40}" presName="Name5" presStyleLbl="vennNode1" presStyleIdx="2" presStyleCnt="7" custLinFactX="-185642" custLinFactNeighborX="-200000" custLinFactNeighborY="-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DF379-7470-498E-AEEA-9836DBD91050}" type="pres">
      <dgm:prSet presAssocID="{309E512A-B4CE-42CC-AD2C-BC4A95262624}" presName="space" presStyleCnt="0"/>
      <dgm:spPr/>
    </dgm:pt>
    <dgm:pt modelId="{88C21898-D7F8-404B-A6F6-2C3E1B2E98EB}" type="pres">
      <dgm:prSet presAssocID="{DA21053F-C98B-40CF-B333-748A93288FAB}" presName="Name5" presStyleLbl="vennNode1" presStyleIdx="3" presStyleCnt="7" custLinFactX="53317" custLinFactNeighborX="100000" custLinFactNeighborY="-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47DE3-D5A9-485B-B44F-C7C64CE26D9C}" type="pres">
      <dgm:prSet presAssocID="{B1D5A97A-46B7-49AD-B476-8DF19F950127}" presName="space" presStyleCnt="0"/>
      <dgm:spPr/>
    </dgm:pt>
    <dgm:pt modelId="{C0DAE6A5-EB8C-436A-8C20-DE9C0BD8A6BF}" type="pres">
      <dgm:prSet presAssocID="{A3858272-5C29-49E8-A4A5-2F217AF96783}" presName="Name5" presStyleLbl="vennNode1" presStyleIdx="4" presStyleCnt="7" custLinFactX="-93415" custLinFactNeighborX="-100000" custLinFactNeighborY="-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D5450-EB30-4CC2-8306-48B784937A34}" type="pres">
      <dgm:prSet presAssocID="{7B990627-85F3-4F5D-B5D7-112245CCE113}" presName="space" presStyleCnt="0"/>
      <dgm:spPr/>
    </dgm:pt>
    <dgm:pt modelId="{607A430C-524E-4BB6-BAC1-D4F3CB3214DB}" type="pres">
      <dgm:prSet presAssocID="{AB2920FB-86ED-44BE-A628-F5D5734E05E2}" presName="Name5" presStyleLbl="vennNode1" presStyleIdx="5" presStyleCnt="7" custLinFactX="-300000" custLinFactNeighborX="-383658" custLinFactNeighborY="-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3ADAD-0F1F-4B4A-9581-B785FE6BC8AE}" type="pres">
      <dgm:prSet presAssocID="{87DE5C8B-9339-43DC-AE9F-917184810CE0}" presName="space" presStyleCnt="0"/>
      <dgm:spPr/>
    </dgm:pt>
    <dgm:pt modelId="{E8AC37A9-856F-4E6B-933E-6E29A797CB73}" type="pres">
      <dgm:prSet presAssocID="{74B1A39E-C6F6-4ABE-9A5E-CE86B367515C}" presName="Name5" presStyleLbl="vennNode1" presStyleIdx="6" presStyleCnt="7" custLinFactX="-47748" custLinFactNeighborX="-100000" custLinFactNeighborY="-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15BC73-181B-4767-B437-48B46192AE3F}" srcId="{7AA52E30-3D5B-4A83-9158-FB89E280F38B}" destId="{AB2920FB-86ED-44BE-A628-F5D5734E05E2}" srcOrd="5" destOrd="0" parTransId="{6D1ABE84-C5E6-404B-ACE1-88935A2D4AD6}" sibTransId="{87DE5C8B-9339-43DC-AE9F-917184810CE0}"/>
    <dgm:cxn modelId="{F72AF9CC-863E-410F-A1B2-D2BDC696A536}" type="presOf" srcId="{4F4A24F1-CE35-4CB3-99D8-D21C5D83E16B}" destId="{DADBA5B7-442E-4BFA-A7F5-9300B01ED01B}" srcOrd="0" destOrd="0" presId="urn:microsoft.com/office/officeart/2005/8/layout/venn3"/>
    <dgm:cxn modelId="{4AF6B161-BBD5-46BF-BE53-7DFBA3EE1DEE}" type="presOf" srcId="{AB2920FB-86ED-44BE-A628-F5D5734E05E2}" destId="{607A430C-524E-4BB6-BAC1-D4F3CB3214DB}" srcOrd="0" destOrd="0" presId="urn:microsoft.com/office/officeart/2005/8/layout/venn3"/>
    <dgm:cxn modelId="{958947BF-4AD0-4492-B514-37C03C7F798E}" type="presOf" srcId="{8AF734F9-2812-47EC-9D47-AFAB40091D60}" destId="{44CCFC1D-CD72-4E46-A93D-5DD9FA60FAFC}" srcOrd="0" destOrd="0" presId="urn:microsoft.com/office/officeart/2005/8/layout/venn3"/>
    <dgm:cxn modelId="{427CE8F7-0AB3-493F-B666-5452AC10A42F}" srcId="{7AA52E30-3D5B-4A83-9158-FB89E280F38B}" destId="{A3858272-5C29-49E8-A4A5-2F217AF96783}" srcOrd="4" destOrd="0" parTransId="{F91E92F1-DD53-4B16-912F-7D009F4A2BBA}" sibTransId="{7B990627-85F3-4F5D-B5D7-112245CCE113}"/>
    <dgm:cxn modelId="{22E72578-89C5-48FF-AFBD-E84F9005DA93}" srcId="{7AA52E30-3D5B-4A83-9158-FB89E280F38B}" destId="{74B1A39E-C6F6-4ABE-9A5E-CE86B367515C}" srcOrd="6" destOrd="0" parTransId="{84BE4954-5878-466F-8AEE-A8C5B82D32F2}" sibTransId="{12B91220-2098-42F4-82FC-F473A2F8CFE0}"/>
    <dgm:cxn modelId="{95F7030B-BE25-411F-BB57-7D18ECEF5399}" srcId="{7AA52E30-3D5B-4A83-9158-FB89E280F38B}" destId="{4F4A24F1-CE35-4CB3-99D8-D21C5D83E16B}" srcOrd="0" destOrd="0" parTransId="{582D7FD7-8389-4ADD-A570-526EBD19BBFD}" sibTransId="{A7709449-8D98-45FF-88C7-EC36BF22E0BD}"/>
    <dgm:cxn modelId="{A6D22B4A-47BF-4F40-A0BB-6AF129A05C9C}" type="presOf" srcId="{A3858272-5C29-49E8-A4A5-2F217AF96783}" destId="{C0DAE6A5-EB8C-436A-8C20-DE9C0BD8A6BF}" srcOrd="0" destOrd="0" presId="urn:microsoft.com/office/officeart/2005/8/layout/venn3"/>
    <dgm:cxn modelId="{22DD8899-EF31-4055-ABD5-ECA392AEB288}" type="presOf" srcId="{74B1A39E-C6F6-4ABE-9A5E-CE86B367515C}" destId="{E8AC37A9-856F-4E6B-933E-6E29A797CB73}" srcOrd="0" destOrd="0" presId="urn:microsoft.com/office/officeart/2005/8/layout/venn3"/>
    <dgm:cxn modelId="{F012C3F2-1952-4E27-A6FB-44D953D342F1}" srcId="{7AA52E30-3D5B-4A83-9158-FB89E280F38B}" destId="{DA21053F-C98B-40CF-B333-748A93288FAB}" srcOrd="3" destOrd="0" parTransId="{D49BF7F1-1C70-4E4E-B503-C8C0FAD2F9A3}" sibTransId="{B1D5A97A-46B7-49AD-B476-8DF19F950127}"/>
    <dgm:cxn modelId="{F85A79D9-E80B-48A6-B512-10055483F1B7}" type="presOf" srcId="{DA21053F-C98B-40CF-B333-748A93288FAB}" destId="{88C21898-D7F8-404B-A6F6-2C3E1B2E98EB}" srcOrd="0" destOrd="0" presId="urn:microsoft.com/office/officeart/2005/8/layout/venn3"/>
    <dgm:cxn modelId="{EC4E4214-4298-4014-AC1A-DDFD72C5E81D}" type="presOf" srcId="{7982082B-30A7-4E08-8775-DE5F1C23AD40}" destId="{EBAD73C6-FDBF-485A-8966-E3D2B717520F}" srcOrd="0" destOrd="0" presId="urn:microsoft.com/office/officeart/2005/8/layout/venn3"/>
    <dgm:cxn modelId="{57063984-F6D4-43B8-AF14-BDB24B43F46B}" srcId="{7AA52E30-3D5B-4A83-9158-FB89E280F38B}" destId="{7982082B-30A7-4E08-8775-DE5F1C23AD40}" srcOrd="2" destOrd="0" parTransId="{FB3E425A-17B4-4F05-BAD3-AAB94A255337}" sibTransId="{309E512A-B4CE-42CC-AD2C-BC4A95262624}"/>
    <dgm:cxn modelId="{EE283D36-48A7-4DC4-82B9-D99E69A762C4}" type="presOf" srcId="{7AA52E30-3D5B-4A83-9158-FB89E280F38B}" destId="{6BC524CA-7073-4F9B-B544-B52E99EB8BEC}" srcOrd="0" destOrd="0" presId="urn:microsoft.com/office/officeart/2005/8/layout/venn3"/>
    <dgm:cxn modelId="{914FEC97-C7A8-4EB4-A626-F7D5F07AB7E6}" srcId="{7AA52E30-3D5B-4A83-9158-FB89E280F38B}" destId="{8AF734F9-2812-47EC-9D47-AFAB40091D60}" srcOrd="1" destOrd="0" parTransId="{78294DE1-AFEF-4B26-B4DD-91CAF76F89CD}" sibTransId="{F062DC4D-8AFA-40D5-89A4-80EBE1B87B41}"/>
    <dgm:cxn modelId="{36644273-FF02-433A-8836-3AD61933B00F}" type="presParOf" srcId="{6BC524CA-7073-4F9B-B544-B52E99EB8BEC}" destId="{DADBA5B7-442E-4BFA-A7F5-9300B01ED01B}" srcOrd="0" destOrd="0" presId="urn:microsoft.com/office/officeart/2005/8/layout/venn3"/>
    <dgm:cxn modelId="{074EA0AC-8AD7-41DA-A817-A694416B90E5}" type="presParOf" srcId="{6BC524CA-7073-4F9B-B544-B52E99EB8BEC}" destId="{BFED7D93-B9CE-468D-9F9C-229C2C85590D}" srcOrd="1" destOrd="0" presId="urn:microsoft.com/office/officeart/2005/8/layout/venn3"/>
    <dgm:cxn modelId="{C65E0946-81CE-44C0-80F1-42C83DF6A527}" type="presParOf" srcId="{6BC524CA-7073-4F9B-B544-B52E99EB8BEC}" destId="{44CCFC1D-CD72-4E46-A93D-5DD9FA60FAFC}" srcOrd="2" destOrd="0" presId="urn:microsoft.com/office/officeart/2005/8/layout/venn3"/>
    <dgm:cxn modelId="{350A0FF0-19E2-48DC-AC1A-D05D2497A99C}" type="presParOf" srcId="{6BC524CA-7073-4F9B-B544-B52E99EB8BEC}" destId="{3783CABE-4A66-400B-99C2-CF46C82E8AAF}" srcOrd="3" destOrd="0" presId="urn:microsoft.com/office/officeart/2005/8/layout/venn3"/>
    <dgm:cxn modelId="{B4F4D36E-DB40-41E3-9FB0-E5F531245FCF}" type="presParOf" srcId="{6BC524CA-7073-4F9B-B544-B52E99EB8BEC}" destId="{EBAD73C6-FDBF-485A-8966-E3D2B717520F}" srcOrd="4" destOrd="0" presId="urn:microsoft.com/office/officeart/2005/8/layout/venn3"/>
    <dgm:cxn modelId="{22C9194A-FB4F-4742-932B-BBB3FE4AC11D}" type="presParOf" srcId="{6BC524CA-7073-4F9B-B544-B52E99EB8BEC}" destId="{8E4DF379-7470-498E-AEEA-9836DBD91050}" srcOrd="5" destOrd="0" presId="urn:microsoft.com/office/officeart/2005/8/layout/venn3"/>
    <dgm:cxn modelId="{F93BB150-BFC2-4A19-844A-249E50B18C32}" type="presParOf" srcId="{6BC524CA-7073-4F9B-B544-B52E99EB8BEC}" destId="{88C21898-D7F8-404B-A6F6-2C3E1B2E98EB}" srcOrd="6" destOrd="0" presId="urn:microsoft.com/office/officeart/2005/8/layout/venn3"/>
    <dgm:cxn modelId="{92436490-E502-43CA-937E-3441A2794087}" type="presParOf" srcId="{6BC524CA-7073-4F9B-B544-B52E99EB8BEC}" destId="{CAD47DE3-D5A9-485B-B44F-C7C64CE26D9C}" srcOrd="7" destOrd="0" presId="urn:microsoft.com/office/officeart/2005/8/layout/venn3"/>
    <dgm:cxn modelId="{BFFCB76F-24D2-40EE-8C4A-0B18313DC3AC}" type="presParOf" srcId="{6BC524CA-7073-4F9B-B544-B52E99EB8BEC}" destId="{C0DAE6A5-EB8C-436A-8C20-DE9C0BD8A6BF}" srcOrd="8" destOrd="0" presId="urn:microsoft.com/office/officeart/2005/8/layout/venn3"/>
    <dgm:cxn modelId="{6B638DDB-BFAE-4CB3-99EB-C358E45267FF}" type="presParOf" srcId="{6BC524CA-7073-4F9B-B544-B52E99EB8BEC}" destId="{74BD5450-EB30-4CC2-8306-48B784937A34}" srcOrd="9" destOrd="0" presId="urn:microsoft.com/office/officeart/2005/8/layout/venn3"/>
    <dgm:cxn modelId="{974C3D46-53EF-4069-9323-276AFF9A952B}" type="presParOf" srcId="{6BC524CA-7073-4F9B-B544-B52E99EB8BEC}" destId="{607A430C-524E-4BB6-BAC1-D4F3CB3214DB}" srcOrd="10" destOrd="0" presId="urn:microsoft.com/office/officeart/2005/8/layout/venn3"/>
    <dgm:cxn modelId="{6F17E003-EF5B-4BDB-92A9-A59427027835}" type="presParOf" srcId="{6BC524CA-7073-4F9B-B544-B52E99EB8BEC}" destId="{ED43ADAD-0F1F-4B4A-9581-B785FE6BC8AE}" srcOrd="11" destOrd="0" presId="urn:microsoft.com/office/officeart/2005/8/layout/venn3"/>
    <dgm:cxn modelId="{6001C993-C3AD-4363-9AC0-0B20A5858FC3}" type="presParOf" srcId="{6BC524CA-7073-4F9B-B544-B52E99EB8BEC}" destId="{E8AC37A9-856F-4E6B-933E-6E29A797CB73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7491D-CCBF-4112-8BC3-A5DC8462E84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B234-F21D-438B-AE5E-01549FF08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4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B234-F21D-438B-AE5E-01549FF08D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7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3BD6D-0CDD-4841-AE17-17CF313203E3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rposegames.com/game/ad3f71854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y Feng\Pictures\dT68axAT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14400"/>
            <a:ext cx="6248400" cy="50374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0" y="5715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妈妈</a:t>
            </a:r>
            <a:r>
              <a:rPr lang="zh-CN" altLang="en-US" dirty="0" smtClean="0">
                <a:solidFill>
                  <a:srgbClr val="FF0000"/>
                </a:solidFill>
              </a:rPr>
              <a:t>叫</a:t>
            </a:r>
            <a:r>
              <a:rPr lang="zh-CN" altLang="en-US" dirty="0" smtClean="0"/>
              <a:t>小美</a:t>
            </a:r>
            <a:endParaRPr lang="en-US" altLang="zh-CN" dirty="0" smtClean="0"/>
          </a:p>
          <a:p>
            <a:r>
              <a:rPr lang="zh-CN" altLang="en-US" dirty="0" smtClean="0"/>
              <a:t>三</a:t>
            </a:r>
            <a:r>
              <a:rPr lang="zh-CN" altLang="en-US" dirty="0"/>
              <a:t>十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r>
              <a:rPr lang="zh-CN" altLang="en-US" dirty="0"/>
              <a:t>老师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334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“他”</a:t>
            </a:r>
            <a:r>
              <a:rPr lang="zh-CN" altLang="en-US" dirty="0" smtClean="0">
                <a:solidFill>
                  <a:srgbClr val="FF0000"/>
                </a:solidFill>
              </a:rPr>
              <a:t>叫</a:t>
            </a:r>
            <a:r>
              <a:rPr lang="zh-CN" altLang="en-US" dirty="0" smtClean="0"/>
              <a:t>小明</a:t>
            </a:r>
            <a:endParaRPr lang="en-US" altLang="zh-CN" dirty="0"/>
          </a:p>
          <a:p>
            <a:r>
              <a:rPr lang="zh-CN" altLang="en-US" dirty="0" smtClean="0"/>
              <a:t>一岁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1148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三姐</a:t>
            </a:r>
            <a:endParaRPr lang="en-US" altLang="zh-CN" dirty="0" smtClean="0"/>
          </a:p>
          <a:p>
            <a:r>
              <a:rPr lang="zh-CN" altLang="en-US" dirty="0"/>
              <a:t>两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5181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</a:t>
            </a:r>
            <a:r>
              <a:rPr lang="zh-CN" altLang="en-US" dirty="0" smtClean="0"/>
              <a:t>姐</a:t>
            </a:r>
            <a:endParaRPr lang="en-US" altLang="zh-CN" dirty="0" smtClean="0"/>
          </a:p>
          <a:p>
            <a:r>
              <a:rPr lang="zh-CN" altLang="en-US" dirty="0" smtClean="0"/>
              <a:t>四岁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56388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爸爸</a:t>
            </a:r>
            <a:endParaRPr lang="en-US" altLang="zh-CN" dirty="0" smtClean="0"/>
          </a:p>
          <a:p>
            <a:r>
              <a:rPr lang="zh-CN" altLang="en-US" dirty="0"/>
              <a:t>三十四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r>
              <a:rPr lang="zh-CN" altLang="en-US" dirty="0"/>
              <a:t>律师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2133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三姐</a:t>
            </a:r>
            <a:endParaRPr lang="en-US" altLang="zh-CN" dirty="0" smtClean="0"/>
          </a:p>
          <a:p>
            <a:r>
              <a:rPr lang="zh-CN" altLang="en-US" dirty="0"/>
              <a:t>六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24800" y="44196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哥</a:t>
            </a:r>
            <a:r>
              <a:rPr lang="zh-CN" altLang="en-US" dirty="0" smtClean="0"/>
              <a:t>哥</a:t>
            </a:r>
            <a:endParaRPr lang="en-US" altLang="zh-CN" dirty="0" smtClean="0"/>
          </a:p>
          <a:p>
            <a:r>
              <a:rPr lang="zh-CN" altLang="en-US" dirty="0"/>
              <a:t>三岁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 Shen:</a:t>
            </a:r>
          </a:p>
          <a:p>
            <a:endParaRPr lang="en-US" dirty="0"/>
          </a:p>
          <a:p>
            <a:r>
              <a:rPr lang="en-US" dirty="0" smtClean="0"/>
              <a:t>How many people?</a:t>
            </a:r>
          </a:p>
          <a:p>
            <a:r>
              <a:rPr lang="en-US" dirty="0" smtClean="0"/>
              <a:t>Who are they?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1371600" y="0"/>
            <a:ext cx="7010400" cy="487363"/>
          </a:xfrm>
        </p:spPr>
        <p:txBody>
          <a:bodyPr/>
          <a:lstStyle/>
          <a:p>
            <a:r>
              <a:rPr lang="en-US" sz="2000"/>
              <a:t>To answer what someone’s name 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685800"/>
            <a:ext cx="56388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His younger sister’s name is Lily.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438400" y="18288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His younger sister – ta (de) mei mei</a:t>
            </a:r>
            <a:endParaRPr lang="zh-CN" altLang="en-US" sz="2400">
              <a:solidFill>
                <a:schemeClr val="accent2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752600" y="3200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chemeClr val="accent2"/>
                </a:solidFill>
              </a:rPr>
              <a:t>Ta (de) </a:t>
            </a:r>
            <a:r>
              <a:rPr lang="en-US" sz="3200" dirty="0" err="1">
                <a:solidFill>
                  <a:schemeClr val="accent2"/>
                </a:solidFill>
              </a:rPr>
              <a:t>mei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mei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/>
              <a:t>+ </a:t>
            </a:r>
            <a:r>
              <a:rPr lang="en-US" sz="3200" dirty="0" err="1">
                <a:solidFill>
                  <a:srgbClr val="FF0000"/>
                </a:solidFill>
              </a:rPr>
              <a:t>jiao</a:t>
            </a:r>
            <a:r>
              <a:rPr lang="en-US" sz="3200" dirty="0"/>
              <a:t> + Lily.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04800" y="39624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9600" dirty="0" smtClean="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他妹</a:t>
            </a:r>
            <a:r>
              <a:rPr lang="zh-CN" altLang="en-US" sz="9600" dirty="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妹</a:t>
            </a:r>
            <a:r>
              <a:rPr lang="zh-CN" altLang="en-US" sz="96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叫</a:t>
            </a:r>
            <a:r>
              <a:rPr lang="en-US" altLang="zh-CN" sz="9600" dirty="0">
                <a:latin typeface="Daily Chinese" pitchFamily="49" charset="-122"/>
                <a:ea typeface="Daily Chinese" pitchFamily="49" charset="-122"/>
              </a:rPr>
              <a:t>Lily</a:t>
            </a:r>
            <a:r>
              <a:rPr lang="zh-CN" altLang="en-US" sz="9600" dirty="0">
                <a:latin typeface="Daily Chinese" pitchFamily="49" charset="-122"/>
                <a:ea typeface="Daily Chinese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3760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build="p"/>
      <p:bldP spid="9221" grpId="0" build="p"/>
      <p:bldP spid="922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the game with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015-2016\Class Notes\Level 1\xiao ming famil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7010400" cy="5257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-44246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Sit with your partner, go to:  </a:t>
            </a:r>
            <a:r>
              <a:rPr lang="en-US" sz="2000" b="1" i="1" dirty="0" smtClean="0">
                <a:hlinkClick r:id="rId3"/>
              </a:rPr>
              <a:t>www.purposegames.com/game/ad3f718549</a:t>
            </a:r>
            <a:endParaRPr lang="en-US" sz="2000" b="1" i="1" dirty="0" smtClean="0"/>
          </a:p>
          <a:p>
            <a:pPr algn="ctr"/>
            <a:endParaRPr lang="en-US" sz="2000" b="1" i="1" dirty="0" smtClean="0"/>
          </a:p>
          <a:p>
            <a:pPr algn="ctr"/>
            <a:r>
              <a:rPr lang="en-US" dirty="0" smtClean="0"/>
              <a:t>Finish 10 questions. You can redo as many times as you need,  your goal is 100%.</a:t>
            </a:r>
          </a:p>
          <a:p>
            <a:pPr algn="ctr"/>
            <a:endParaRPr lang="en-US" dirty="0" smtClean="0"/>
          </a:p>
          <a:p>
            <a:pPr algn="ctr"/>
            <a:r>
              <a:rPr lang="en-US" b="1" i="1" u="sng" dirty="0" smtClean="0"/>
              <a:t>Show Ms. Feng your grade when you get 100%, you will get a QUIZ grade for this activity. </a:t>
            </a:r>
            <a:endParaRPr lang="en-US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http://www.purposegames.com/game/basic-characters-game</a:t>
            </a:r>
          </a:p>
        </p:txBody>
      </p:sp>
    </p:spTree>
    <p:extLst>
      <p:ext uri="{BB962C8B-B14F-4D97-AF65-F5344CB8AC3E}">
        <p14:creationId xmlns:p14="http://schemas.microsoft.com/office/powerpoint/2010/main" val="109428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5867400"/>
            <a:ext cx="381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"/>
            <a:ext cx="4515521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52400" y="990600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Change </a:t>
            </a:r>
            <a:r>
              <a:rPr lang="zh-CN" altLang="en-US" sz="1600" dirty="0" smtClean="0"/>
              <a:t>你 </a:t>
            </a:r>
            <a:r>
              <a:rPr lang="en-US" altLang="zh-CN" sz="1600" dirty="0" smtClean="0"/>
              <a:t>to </a:t>
            </a:r>
            <a:r>
              <a:rPr lang="zh-CN" altLang="en-US" sz="1600" dirty="0" smtClean="0"/>
              <a:t>我，</a:t>
            </a:r>
            <a:r>
              <a:rPr lang="en-US" altLang="zh-CN" sz="1600" dirty="0" smtClean="0"/>
              <a:t>change </a:t>
            </a:r>
            <a:r>
              <a:rPr lang="zh-CN" altLang="en-US" sz="1600" dirty="0" smtClean="0"/>
              <a:t>几</a:t>
            </a:r>
            <a:r>
              <a:rPr lang="en-US" altLang="zh-CN" sz="1600" dirty="0" smtClean="0"/>
              <a:t> to the number.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9050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Yes: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</a:t>
            </a:r>
            <a:endParaRPr lang="en-US" altLang="zh-CN" sz="1400" dirty="0" smtClean="0"/>
          </a:p>
          <a:p>
            <a:r>
              <a:rPr lang="en-US" altLang="zh-CN" sz="1400" dirty="0" smtClean="0"/>
              <a:t>No:</a:t>
            </a:r>
            <a:r>
              <a:rPr lang="en-US" sz="1400" dirty="0" smtClean="0"/>
              <a:t>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</a:t>
            </a:r>
            <a:r>
              <a:rPr lang="en-US" altLang="zh-CN" sz="1400" dirty="0" smtClean="0"/>
              <a:t>, change </a:t>
            </a:r>
            <a:r>
              <a:rPr lang="zh-CN" altLang="en-US" sz="1400" dirty="0" smtClean="0"/>
              <a:t>有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没有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9718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Yes: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</a:t>
            </a:r>
            <a:endParaRPr lang="en-US" altLang="zh-CN" sz="1400" dirty="0" smtClean="0"/>
          </a:p>
          <a:p>
            <a:r>
              <a:rPr lang="en-US" altLang="zh-CN" sz="1400" dirty="0" smtClean="0"/>
              <a:t>No:</a:t>
            </a:r>
            <a:r>
              <a:rPr lang="en-US" sz="1400" dirty="0" smtClean="0"/>
              <a:t>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</a:t>
            </a:r>
            <a:r>
              <a:rPr lang="en-US" altLang="zh-CN" sz="1400" dirty="0" smtClean="0"/>
              <a:t>, change </a:t>
            </a:r>
            <a:r>
              <a:rPr lang="zh-CN" altLang="en-US" sz="1400" dirty="0" smtClean="0"/>
              <a:t>有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没有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4038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Yes: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几</a:t>
            </a:r>
            <a:r>
              <a:rPr lang="en-US" altLang="zh-CN" sz="1400" dirty="0" smtClean="0"/>
              <a:t> to the number</a:t>
            </a:r>
          </a:p>
          <a:p>
            <a:r>
              <a:rPr lang="en-US" altLang="zh-CN" sz="1400" dirty="0" smtClean="0"/>
              <a:t>No:</a:t>
            </a:r>
            <a:r>
              <a:rPr lang="en-US" sz="1400" dirty="0" smtClean="0"/>
              <a:t>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有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没有，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几个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5105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Yes: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几</a:t>
            </a:r>
            <a:r>
              <a:rPr lang="en-US" altLang="zh-CN" sz="1400" dirty="0" smtClean="0"/>
              <a:t> to the number</a:t>
            </a:r>
          </a:p>
          <a:p>
            <a:r>
              <a:rPr lang="en-US" altLang="zh-CN" sz="1400" dirty="0" smtClean="0"/>
              <a:t>No:</a:t>
            </a:r>
            <a:r>
              <a:rPr lang="en-US" sz="1400" dirty="0" smtClean="0"/>
              <a:t>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有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没有，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几个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61722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Yes: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</a:t>
            </a:r>
            <a:endParaRPr lang="en-US" altLang="zh-CN" sz="1400" dirty="0" smtClean="0"/>
          </a:p>
          <a:p>
            <a:r>
              <a:rPr lang="en-US" altLang="zh-CN" sz="1400" dirty="0" smtClean="0"/>
              <a:t>No:</a:t>
            </a:r>
            <a:r>
              <a:rPr lang="en-US" sz="1400" dirty="0" smtClean="0"/>
              <a:t> Change </a:t>
            </a:r>
            <a:r>
              <a:rPr lang="zh-CN" altLang="en-US" sz="1400" dirty="0" smtClean="0"/>
              <a:t>你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take out </a:t>
            </a:r>
            <a:r>
              <a:rPr lang="zh-CN" altLang="en-US" sz="1400" dirty="0" smtClean="0"/>
              <a:t>吗，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是 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不是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745067"/>
            <a:ext cx="4495800" cy="6112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876800" y="2286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：他叫什么名字？</a:t>
            </a:r>
            <a:endParaRPr lang="en-US" altLang="zh-CN" dirty="0" smtClean="0"/>
          </a:p>
          <a:p>
            <a:r>
              <a:rPr lang="en-US" dirty="0" smtClean="0"/>
              <a:t>B</a:t>
            </a:r>
            <a:r>
              <a:rPr lang="zh-CN" altLang="en-US" dirty="0" smtClean="0"/>
              <a:t>：他叫大明。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Task 1: Answer the questions  based on your real life.</a:t>
            </a:r>
          </a:p>
          <a:p>
            <a:r>
              <a:rPr lang="en-US" sz="1400" b="1" i="1" u="sng" dirty="0" smtClean="0"/>
              <a:t>Follow the structures.</a:t>
            </a:r>
            <a:endParaRPr lang="en-US" sz="1400" b="1" i="1" u="sng" dirty="0"/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533400" y="4038600"/>
            <a:ext cx="8077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57400" y="304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 YOUR OWN PAPER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JUST THE ANSWERS.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Task 2: A-Write </a:t>
            </a:r>
            <a:r>
              <a:rPr lang="zh-CN" altLang="en-US" sz="1400" dirty="0" smtClean="0"/>
              <a:t>她</a:t>
            </a:r>
            <a:r>
              <a:rPr lang="en-US" altLang="zh-CN" sz="1400" dirty="0" smtClean="0"/>
              <a:t>/</a:t>
            </a:r>
            <a:r>
              <a:rPr lang="zh-CN" altLang="en-US" sz="1400" dirty="0" smtClean="0"/>
              <a:t>他叫什么名字？</a:t>
            </a:r>
            <a:endParaRPr lang="en-US" altLang="zh-CN" sz="1400" dirty="0" smtClean="0"/>
          </a:p>
          <a:p>
            <a:r>
              <a:rPr lang="en-US" sz="1400" dirty="0" smtClean="0"/>
              <a:t>             B-Write </a:t>
            </a:r>
            <a:r>
              <a:rPr lang="zh-CN" altLang="en-US" sz="1400" dirty="0" smtClean="0"/>
              <a:t>她</a:t>
            </a:r>
            <a:r>
              <a:rPr lang="en-US" altLang="zh-CN" sz="1400" dirty="0" smtClean="0"/>
              <a:t>/</a:t>
            </a:r>
            <a:r>
              <a:rPr lang="zh-CN" altLang="en-US" sz="1400" dirty="0" smtClean="0"/>
              <a:t>他叫</a:t>
            </a:r>
            <a:r>
              <a:rPr lang="en-US" altLang="zh-CN" sz="1400" dirty="0" smtClean="0"/>
              <a:t>…</a:t>
            </a:r>
            <a:r>
              <a:rPr lang="zh-CN" altLang="en-US" sz="1400" dirty="0" smtClean="0"/>
              <a:t>。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190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05600" y="228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 YOUR OWN PAPER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Questions and answers.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34400" y="13716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天一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40386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大力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7696200" y="39624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小月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648200" y="6324600"/>
            <a:ext cx="5334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天天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7620000" y="57912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芳芳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7772400" y="2133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On your own paper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6400" y="4343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On your own paper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0" y="4267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On your own paper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38800" y="5943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On your own paper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72400" y="5943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On your own paper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6800" y="1260300"/>
            <a:ext cx="7620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 finish Tasks 1&amp;2, do QUIZLET </a:t>
            </a:r>
            <a:r>
              <a:rPr lang="zh-CN" altLang="en-US" dirty="0" smtClean="0">
                <a:solidFill>
                  <a:srgbClr val="FF0000"/>
                </a:solidFill>
              </a:rPr>
              <a:t>有没有 吗 名字 </a:t>
            </a:r>
            <a:r>
              <a:rPr lang="en-US" altLang="zh-CN" dirty="0" smtClean="0">
                <a:solidFill>
                  <a:srgbClr val="FF0000"/>
                </a:solidFill>
              </a:rPr>
              <a:t>(09/14-09/15) all 5 tasks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y Feng\Pictures\dT68axAT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14400"/>
            <a:ext cx="6248400" cy="50374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0" y="5715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妈妈</a:t>
            </a:r>
            <a:r>
              <a:rPr lang="zh-CN" altLang="en-US" dirty="0" smtClean="0">
                <a:solidFill>
                  <a:srgbClr val="FF0000"/>
                </a:solidFill>
              </a:rPr>
              <a:t>叫</a:t>
            </a:r>
            <a:r>
              <a:rPr lang="zh-CN" altLang="en-US" dirty="0" smtClean="0"/>
              <a:t>小美</a:t>
            </a:r>
            <a:endParaRPr lang="en-US" altLang="zh-CN" dirty="0" smtClean="0"/>
          </a:p>
          <a:p>
            <a:r>
              <a:rPr lang="zh-CN" altLang="en-US" dirty="0" smtClean="0"/>
              <a:t>三</a:t>
            </a:r>
            <a:r>
              <a:rPr lang="zh-CN" altLang="en-US" dirty="0"/>
              <a:t>十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r>
              <a:rPr lang="zh-CN" altLang="en-US" dirty="0"/>
              <a:t>老师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334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“他”</a:t>
            </a:r>
            <a:r>
              <a:rPr lang="zh-CN" altLang="en-US" dirty="0" smtClean="0">
                <a:solidFill>
                  <a:srgbClr val="FF0000"/>
                </a:solidFill>
              </a:rPr>
              <a:t>叫</a:t>
            </a:r>
            <a:r>
              <a:rPr lang="zh-CN" altLang="en-US" dirty="0" smtClean="0"/>
              <a:t>小明</a:t>
            </a:r>
            <a:endParaRPr lang="en-US" altLang="zh-CN" dirty="0"/>
          </a:p>
          <a:p>
            <a:r>
              <a:rPr lang="zh-CN" altLang="en-US" dirty="0" smtClean="0"/>
              <a:t>一岁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1148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三姐</a:t>
            </a:r>
            <a:endParaRPr lang="en-US" altLang="zh-CN" dirty="0" smtClean="0"/>
          </a:p>
          <a:p>
            <a:r>
              <a:rPr lang="zh-CN" altLang="en-US" dirty="0"/>
              <a:t>两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5181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</a:t>
            </a:r>
            <a:r>
              <a:rPr lang="zh-CN" altLang="en-US" dirty="0" smtClean="0"/>
              <a:t>姐</a:t>
            </a:r>
            <a:endParaRPr lang="en-US" altLang="zh-CN" dirty="0" smtClean="0"/>
          </a:p>
          <a:p>
            <a:r>
              <a:rPr lang="zh-CN" altLang="en-US" dirty="0" smtClean="0"/>
              <a:t>四岁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56388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爸爸</a:t>
            </a:r>
            <a:endParaRPr lang="en-US" altLang="zh-CN" dirty="0" smtClean="0"/>
          </a:p>
          <a:p>
            <a:r>
              <a:rPr lang="zh-CN" altLang="en-US" dirty="0"/>
              <a:t>三十四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r>
              <a:rPr lang="zh-CN" altLang="en-US" dirty="0"/>
              <a:t>律师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2133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三姐</a:t>
            </a:r>
            <a:endParaRPr lang="en-US" altLang="zh-CN" dirty="0" smtClean="0"/>
          </a:p>
          <a:p>
            <a:r>
              <a:rPr lang="zh-CN" altLang="en-US" dirty="0"/>
              <a:t>六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24800" y="44196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哥</a:t>
            </a:r>
            <a:r>
              <a:rPr lang="zh-CN" altLang="en-US" dirty="0" smtClean="0"/>
              <a:t>哥</a:t>
            </a:r>
            <a:endParaRPr lang="en-US" altLang="zh-CN" dirty="0" smtClean="0"/>
          </a:p>
          <a:p>
            <a:r>
              <a:rPr lang="zh-CN" altLang="en-US" dirty="0"/>
              <a:t>三岁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5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Take out your cellphone</a:t>
            </a:r>
          </a:p>
          <a:p>
            <a:r>
              <a:rPr lang="en-US" sz="4800" dirty="0" smtClean="0"/>
              <a:t>Go to:</a:t>
            </a:r>
          </a:p>
          <a:p>
            <a:pPr algn="ctr"/>
            <a:r>
              <a:rPr lang="en-US" sz="8800" smtClean="0">
                <a:solidFill>
                  <a:srgbClr val="FF0000"/>
                </a:solidFill>
              </a:rPr>
              <a:t>Kahoot.it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Game PIN</a:t>
            </a:r>
            <a:r>
              <a:rPr lang="en-US" sz="4800" dirty="0" smtClean="0"/>
              <a:t>:</a:t>
            </a:r>
          </a:p>
          <a:p>
            <a:pPr algn="ctr"/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Nickname: </a:t>
            </a:r>
            <a:r>
              <a:rPr lang="en-US" sz="4800" dirty="0">
                <a:solidFill>
                  <a:srgbClr val="FF0000"/>
                </a:solidFill>
              </a:rPr>
              <a:t>Your first </a:t>
            </a:r>
            <a:r>
              <a:rPr lang="en-US" sz="4800" dirty="0" smtClean="0">
                <a:solidFill>
                  <a:srgbClr val="FF0000"/>
                </a:solidFill>
              </a:rPr>
              <a:t>name</a:t>
            </a:r>
          </a:p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If you don’t provide your real name, you will be deleted by Ms. Feng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471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Materials needed: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Pencil or Pen (draft)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Color pencils or sharpies (Yours &amp; </a:t>
            </a:r>
            <a:r>
              <a:rPr lang="en-US" u="sng" dirty="0" smtClean="0">
                <a:solidFill>
                  <a:schemeClr val="tx1"/>
                </a:solidFill>
              </a:rPr>
              <a:t>Feng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Construction paper or poster board </a:t>
            </a:r>
            <a:r>
              <a:rPr lang="en-US" dirty="0">
                <a:solidFill>
                  <a:schemeClr val="tx1"/>
                </a:solidFill>
              </a:rPr>
              <a:t>(Yours &amp; </a:t>
            </a:r>
            <a:r>
              <a:rPr lang="en-US" u="sng" dirty="0">
                <a:solidFill>
                  <a:schemeClr val="tx1"/>
                </a:solidFill>
              </a:rPr>
              <a:t>Feng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Glue sticks </a:t>
            </a:r>
            <a:r>
              <a:rPr lang="en-US" dirty="0">
                <a:solidFill>
                  <a:schemeClr val="tx1"/>
                </a:solidFill>
              </a:rPr>
              <a:t>(Yours &amp; </a:t>
            </a:r>
            <a:r>
              <a:rPr lang="en-US" u="sng" dirty="0">
                <a:solidFill>
                  <a:schemeClr val="tx1"/>
                </a:solidFill>
              </a:rPr>
              <a:t>Feng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Scissors (Yours &amp; </a:t>
            </a:r>
            <a:r>
              <a:rPr lang="en-US" u="sng" dirty="0">
                <a:solidFill>
                  <a:schemeClr val="tx1"/>
                </a:solidFill>
              </a:rPr>
              <a:t>Feng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Photos of at least 4 family members (including yourself)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Any other decorative materials that you want to use on your project. (Yours)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1470025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period Chinese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1752600"/>
          </a:xfrm>
        </p:spPr>
        <p:txBody>
          <a:bodyPr>
            <a:noAutofit/>
          </a:bodyPr>
          <a:lstStyle/>
          <a:p>
            <a:pPr marL="514350" indent="-514350" algn="l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Work on your project.  Your project is due next Thursday and today will be the </a:t>
            </a:r>
            <a:r>
              <a:rPr lang="en-US" sz="2400" dirty="0" smtClean="0">
                <a:solidFill>
                  <a:srgbClr val="FF0000"/>
                </a:solidFill>
              </a:rPr>
              <a:t>ONLY period </a:t>
            </a:r>
            <a:r>
              <a:rPr lang="en-US" sz="2400" dirty="0" smtClean="0">
                <a:solidFill>
                  <a:schemeClr val="tx1"/>
                </a:solidFill>
              </a:rPr>
              <a:t>I provide for the project.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2. You can use my supplies on the round table, but make sure you </a:t>
            </a:r>
            <a:r>
              <a:rPr lang="en-US" sz="2400" dirty="0" smtClean="0">
                <a:solidFill>
                  <a:srgbClr val="FF0000"/>
                </a:solidFill>
              </a:rPr>
              <a:t>SHARE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3. If you need the poster board, </a:t>
            </a:r>
            <a:r>
              <a:rPr lang="en-US" sz="2400" dirty="0" smtClean="0">
                <a:solidFill>
                  <a:srgbClr val="FF0000"/>
                </a:solidFill>
              </a:rPr>
              <a:t>ask MS. Feng</a:t>
            </a:r>
            <a:r>
              <a:rPr lang="en-US" sz="2400" dirty="0" smtClean="0">
                <a:solidFill>
                  <a:schemeClr val="tx1"/>
                </a:solidFill>
              </a:rPr>
              <a:t>. Don’t just take it.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4. </a:t>
            </a:r>
            <a:r>
              <a:rPr lang="en-US" sz="2400" smtClean="0">
                <a:solidFill>
                  <a:schemeClr val="tx1"/>
                </a:solidFill>
              </a:rPr>
              <a:t>NO CELLPHONE.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00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2000" smtClean="0">
                <a:solidFill>
                  <a:schemeClr val="tx1"/>
                </a:solidFill>
              </a:rPr>
              <a:t>Project Instructions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1600" u="sng" dirty="0" smtClean="0">
                <a:solidFill>
                  <a:schemeClr val="tx1"/>
                </a:solidFill>
              </a:rPr>
              <a:t>Name: </a:t>
            </a:r>
            <a:r>
              <a:rPr lang="zh-CN" altLang="en-US" dirty="0" smtClean="0">
                <a:solidFill>
                  <a:schemeClr val="tx1"/>
                </a:solidFill>
              </a:rPr>
              <a:t>我的家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Format: </a:t>
            </a:r>
            <a:r>
              <a:rPr lang="en-US" altLang="zh-CN" sz="1600" dirty="0" smtClean="0">
                <a:solidFill>
                  <a:schemeClr val="tx1"/>
                </a:solidFill>
              </a:rPr>
              <a:t>Booklet or Poster. ( everything has to be </a:t>
            </a:r>
            <a:r>
              <a:rPr lang="en-US" altLang="zh-CN" sz="1600" b="1" i="1" u="sng" dirty="0" smtClean="0">
                <a:solidFill>
                  <a:schemeClr val="tx1"/>
                </a:solidFill>
              </a:rPr>
              <a:t>hand written</a:t>
            </a:r>
            <a:r>
              <a:rPr lang="en-US" altLang="zh-CN" sz="1600" dirty="0" smtClean="0">
                <a:solidFill>
                  <a:schemeClr val="tx1"/>
                </a:solidFill>
              </a:rPr>
              <a:t>, can not be typed.)</a:t>
            </a: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Language: </a:t>
            </a:r>
            <a:r>
              <a:rPr lang="en-US" altLang="zh-CN" sz="1600" dirty="0" smtClean="0">
                <a:solidFill>
                  <a:schemeClr val="tx1"/>
                </a:solidFill>
              </a:rPr>
              <a:t>Everything on your project has to be in Chinese CHARACTERS, the only thing can be written in English is name.</a:t>
            </a: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Sentences:</a:t>
            </a: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There are </a:t>
            </a:r>
            <a:r>
              <a:rPr lang="en-US" altLang="zh-CN" sz="1600" u="sng" dirty="0" smtClean="0">
                <a:solidFill>
                  <a:schemeClr val="tx1"/>
                </a:solidFill>
              </a:rPr>
              <a:t>4</a:t>
            </a:r>
            <a:r>
              <a:rPr lang="en-US" altLang="zh-CN" sz="1600" dirty="0" smtClean="0">
                <a:solidFill>
                  <a:schemeClr val="tx1"/>
                </a:solidFill>
              </a:rPr>
              <a:t> people in my family. </a:t>
            </a:r>
            <a:r>
              <a:rPr lang="zh-CN" altLang="en-US" sz="1600" dirty="0" smtClean="0">
                <a:solidFill>
                  <a:schemeClr val="tx1"/>
                </a:solidFill>
              </a:rPr>
              <a:t>我家有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四</a:t>
            </a:r>
            <a:r>
              <a:rPr lang="zh-CN" altLang="en-US" sz="1600" dirty="0" smtClean="0">
                <a:solidFill>
                  <a:schemeClr val="tx1"/>
                </a:solidFill>
              </a:rPr>
              <a:t>口人。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They are member 1, member 2, member 3 and me. </a:t>
            </a:r>
            <a:r>
              <a:rPr lang="zh-CN" altLang="en-US" sz="1600" dirty="0" smtClean="0">
                <a:solidFill>
                  <a:schemeClr val="tx1"/>
                </a:solidFill>
              </a:rPr>
              <a:t>他们是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妈妈，爸爸，妹妹</a:t>
            </a:r>
            <a:r>
              <a:rPr lang="zh-CN" altLang="en-US" sz="1600" dirty="0" smtClean="0">
                <a:solidFill>
                  <a:schemeClr val="tx1"/>
                </a:solidFill>
              </a:rPr>
              <a:t>和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我</a:t>
            </a:r>
            <a:r>
              <a:rPr lang="zh-CN" altLang="en-US" sz="1600" dirty="0" smtClean="0">
                <a:solidFill>
                  <a:schemeClr val="tx1"/>
                </a:solidFill>
              </a:rPr>
              <a:t>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Each family member: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A. This is my ___.(relationship)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B. She/he is ___. (name)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C. She/he is __ (number of age) years old.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D. She/he is a ___. (profession)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E .She/he works in/at a ___. (work place)</a:t>
            </a:r>
          </a:p>
          <a:p>
            <a:pPr algn="l"/>
            <a:r>
              <a:rPr lang="en-US" altLang="zh-CN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3048000"/>
            <a:ext cx="2819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A. </a:t>
            </a:r>
            <a:r>
              <a:rPr lang="zh-CN" altLang="en-US" sz="2000" dirty="0" smtClean="0"/>
              <a:t>这是我</a:t>
            </a:r>
            <a:r>
              <a:rPr lang="zh-CN" altLang="en-US" sz="2000" u="sng" dirty="0" smtClean="0"/>
              <a:t>妈妈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B. </a:t>
            </a:r>
            <a:r>
              <a:rPr lang="zh-CN" altLang="en-US" sz="2000" dirty="0" smtClean="0"/>
              <a:t>她是</a:t>
            </a:r>
            <a:r>
              <a:rPr lang="en-US" altLang="zh-CN" sz="2000" u="sng" dirty="0" smtClean="0"/>
              <a:t>Mary Smith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C. </a:t>
            </a:r>
            <a:r>
              <a:rPr lang="zh-CN" altLang="en-US" sz="2000" dirty="0" smtClean="0"/>
              <a:t>她</a:t>
            </a:r>
            <a:r>
              <a:rPr lang="zh-CN" altLang="en-US" sz="2000" u="sng" dirty="0" smtClean="0"/>
              <a:t>四十一</a:t>
            </a:r>
            <a:r>
              <a:rPr lang="zh-CN" altLang="en-US" sz="2000" dirty="0" smtClean="0"/>
              <a:t>岁。</a:t>
            </a:r>
            <a:endParaRPr lang="en-US" altLang="zh-CN" sz="2000" dirty="0" smtClean="0"/>
          </a:p>
          <a:p>
            <a:r>
              <a:rPr lang="en-US" altLang="zh-CN" sz="2000" dirty="0" smtClean="0"/>
              <a:t>D. </a:t>
            </a:r>
            <a:r>
              <a:rPr lang="zh-CN" altLang="en-US" sz="2000" dirty="0" smtClean="0"/>
              <a:t>她是</a:t>
            </a:r>
            <a:r>
              <a:rPr lang="zh-CN" altLang="en-US" sz="2000" u="sng" dirty="0" smtClean="0"/>
              <a:t>老师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E. </a:t>
            </a:r>
            <a:r>
              <a:rPr lang="zh-CN" altLang="en-US" sz="2000" dirty="0" smtClean="0"/>
              <a:t>她在一家</a:t>
            </a:r>
            <a:r>
              <a:rPr lang="zh-CN" altLang="en-US" sz="2000" u="sng" dirty="0" smtClean="0"/>
              <a:t>学校</a:t>
            </a:r>
            <a:r>
              <a:rPr lang="zh-CN" altLang="en-US" sz="2000" dirty="0" smtClean="0"/>
              <a:t>工作。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a. </a:t>
            </a:r>
            <a:r>
              <a:rPr lang="en-US" dirty="0" smtClean="0"/>
              <a:t>If you want to put more family member(s) on your project, you will get up to 5 extra points. </a:t>
            </a:r>
          </a:p>
          <a:p>
            <a:r>
              <a:rPr lang="en-US" b="1" u="sng" dirty="0" smtClean="0"/>
              <a:t>b. </a:t>
            </a:r>
            <a:r>
              <a:rPr lang="en-US" dirty="0" smtClean="0"/>
              <a:t>If the family members, professions or the work places are the words that you haven’t learned in Chinese class, please ask Ms. </a:t>
            </a:r>
            <a:r>
              <a:rPr lang="en-US" dirty="0" err="1" smtClean="0"/>
              <a:t>Feng</a:t>
            </a:r>
            <a:r>
              <a:rPr lang="en-US" dirty="0" smtClean="0"/>
              <a:t> for help.</a:t>
            </a:r>
          </a:p>
          <a:p>
            <a:r>
              <a:rPr lang="en-US" b="1" u="sng" dirty="0" smtClean="0"/>
              <a:t>c. </a:t>
            </a:r>
            <a:r>
              <a:rPr lang="en-US" dirty="0" smtClean="0"/>
              <a:t>If the family member is a student, his/her profession should be “student” and his/her work place should be “school”. </a:t>
            </a:r>
            <a:r>
              <a:rPr lang="en-US" dirty="0" smtClean="0">
                <a:solidFill>
                  <a:srgbClr val="FF0000"/>
                </a:solidFill>
              </a:rPr>
              <a:t>D. </a:t>
            </a:r>
            <a:r>
              <a:rPr lang="zh-CN" altLang="en-US" dirty="0" smtClean="0">
                <a:solidFill>
                  <a:srgbClr val="FF0000"/>
                </a:solidFill>
              </a:rPr>
              <a:t>她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他是一个学生。 </a:t>
            </a:r>
            <a:r>
              <a:rPr lang="en-US" altLang="zh-CN" dirty="0" smtClean="0">
                <a:solidFill>
                  <a:srgbClr val="FF0000"/>
                </a:solidFill>
              </a:rPr>
              <a:t>E. </a:t>
            </a:r>
            <a:r>
              <a:rPr lang="zh-CN" altLang="en-US" dirty="0" smtClean="0">
                <a:solidFill>
                  <a:srgbClr val="FF0000"/>
                </a:solidFill>
              </a:rPr>
              <a:t>她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他在一家学校上学。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b="1" u="sng" dirty="0" smtClean="0"/>
              <a:t>d. </a:t>
            </a:r>
            <a:r>
              <a:rPr lang="en-US" dirty="0" smtClean="0"/>
              <a:t>Project is due 09/24 Thursday.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7543800" cy="536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Do you have younger sisters?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066800" y="1447800"/>
            <a:ext cx="75438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 have younger sister 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+ </a:t>
            </a:r>
            <a:r>
              <a:rPr lang="en-US" sz="32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ma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219200" y="2895600"/>
            <a:ext cx="75438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Ni you </a:t>
            </a:r>
            <a:r>
              <a:rPr lang="en-US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mei</a:t>
            </a: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mei</a:t>
            </a:r>
            <a:r>
              <a:rPr 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ma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43000" y="4572000"/>
            <a:ext cx="75438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9600" dirty="0" smtClean="0">
                <a:solidFill>
                  <a:schemeClr val="tx2"/>
                </a:solidFill>
                <a:ea typeface="Daily Chinese" pitchFamily="49" charset="-122"/>
              </a:rPr>
              <a:t>你有妹妹吗</a:t>
            </a:r>
            <a:r>
              <a:rPr lang="zh-CN" altLang="en-US" sz="9600" dirty="0">
                <a:solidFill>
                  <a:schemeClr val="tx2"/>
                </a:solidFill>
                <a:ea typeface="Daily Chinese" pitchFamily="49" charset="-122"/>
              </a:rPr>
              <a:t>？</a:t>
            </a:r>
            <a:endParaRPr lang="en-US" sz="9600" dirty="0">
              <a:solidFill>
                <a:schemeClr val="tx2"/>
              </a:solidFill>
              <a:ea typeface="Daily Chinese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54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Project Instructions</a:t>
            </a:r>
          </a:p>
          <a:p>
            <a:pPr algn="l"/>
            <a:r>
              <a:rPr lang="en-US" sz="1600" u="sng" dirty="0" smtClean="0">
                <a:solidFill>
                  <a:schemeClr val="tx1"/>
                </a:solidFill>
              </a:rPr>
              <a:t>Name: </a:t>
            </a:r>
            <a:r>
              <a:rPr lang="zh-CN" altLang="en-US" dirty="0" smtClean="0">
                <a:solidFill>
                  <a:schemeClr val="tx1"/>
                </a:solidFill>
              </a:rPr>
              <a:t>我的家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Format: </a:t>
            </a:r>
            <a:r>
              <a:rPr lang="en-US" altLang="zh-CN" sz="1600" dirty="0" smtClean="0">
                <a:solidFill>
                  <a:schemeClr val="tx1"/>
                </a:solidFill>
              </a:rPr>
              <a:t>Booklet or Poster. ( everything has to be </a:t>
            </a:r>
            <a:r>
              <a:rPr lang="en-US" altLang="zh-CN" sz="1600" b="1" i="1" u="sng" dirty="0" smtClean="0">
                <a:solidFill>
                  <a:schemeClr val="tx1"/>
                </a:solidFill>
              </a:rPr>
              <a:t>hand written</a:t>
            </a:r>
            <a:r>
              <a:rPr lang="en-US" altLang="zh-CN" sz="1600" dirty="0" smtClean="0">
                <a:solidFill>
                  <a:schemeClr val="tx1"/>
                </a:solidFill>
              </a:rPr>
              <a:t>, can not be typed.)</a:t>
            </a: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Language: </a:t>
            </a:r>
            <a:r>
              <a:rPr lang="en-US" altLang="zh-CN" sz="1600" dirty="0" smtClean="0">
                <a:solidFill>
                  <a:schemeClr val="tx1"/>
                </a:solidFill>
              </a:rPr>
              <a:t>Everything on your project has to be in Chinese CHARACTERS, the only thing can be written in English is name.</a:t>
            </a:r>
          </a:p>
          <a:p>
            <a:pPr algn="l"/>
            <a:r>
              <a:rPr lang="en-US" altLang="zh-CN" sz="1600" u="sng" dirty="0" smtClean="0">
                <a:solidFill>
                  <a:schemeClr val="tx1"/>
                </a:solidFill>
              </a:rPr>
              <a:t>Sentences:</a:t>
            </a: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There are </a:t>
            </a:r>
            <a:r>
              <a:rPr lang="en-US" altLang="zh-CN" sz="1600" u="sng" dirty="0" smtClean="0">
                <a:solidFill>
                  <a:schemeClr val="tx1"/>
                </a:solidFill>
              </a:rPr>
              <a:t>4</a:t>
            </a:r>
            <a:r>
              <a:rPr lang="en-US" altLang="zh-CN" sz="1600" dirty="0" smtClean="0">
                <a:solidFill>
                  <a:schemeClr val="tx1"/>
                </a:solidFill>
              </a:rPr>
              <a:t> people in my family. </a:t>
            </a:r>
            <a:r>
              <a:rPr lang="zh-CN" altLang="en-US" sz="1600" dirty="0" smtClean="0">
                <a:solidFill>
                  <a:schemeClr val="tx1"/>
                </a:solidFill>
              </a:rPr>
              <a:t>我家有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四</a:t>
            </a:r>
            <a:r>
              <a:rPr lang="zh-CN" altLang="en-US" sz="1600" dirty="0" smtClean="0">
                <a:solidFill>
                  <a:schemeClr val="tx1"/>
                </a:solidFill>
              </a:rPr>
              <a:t>口人。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They are member 1, member 2, member 3 and me. </a:t>
            </a:r>
            <a:r>
              <a:rPr lang="zh-CN" altLang="en-US" sz="1600" dirty="0" smtClean="0">
                <a:solidFill>
                  <a:schemeClr val="tx1"/>
                </a:solidFill>
              </a:rPr>
              <a:t>他们是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妈妈，爸爸，妹妹</a:t>
            </a:r>
            <a:r>
              <a:rPr lang="zh-CN" altLang="en-US" sz="1600" dirty="0" smtClean="0">
                <a:solidFill>
                  <a:schemeClr val="tx1"/>
                </a:solidFill>
              </a:rPr>
              <a:t>和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我</a:t>
            </a:r>
            <a:r>
              <a:rPr lang="zh-CN" altLang="en-US" sz="1600" dirty="0" smtClean="0">
                <a:solidFill>
                  <a:schemeClr val="tx1"/>
                </a:solidFill>
              </a:rPr>
              <a:t>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altLang="zh-CN" sz="1600" dirty="0" smtClean="0">
                <a:solidFill>
                  <a:schemeClr val="tx1"/>
                </a:solidFill>
              </a:rPr>
              <a:t>Each family member: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A. This is my ___.(relationship)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B. She/he is ___. (name)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C. She/he is __ (number of age) years old.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D. She/he is a ___. (profession)</a:t>
            </a:r>
          </a:p>
          <a:p>
            <a:pPr marL="342900" indent="-342900" algn="l"/>
            <a:r>
              <a:rPr lang="en-US" altLang="zh-CN" sz="1600" dirty="0" smtClean="0">
                <a:solidFill>
                  <a:schemeClr val="tx1"/>
                </a:solidFill>
              </a:rPr>
              <a:t>                            E .She/he works in/at a ___. (work place)</a:t>
            </a:r>
          </a:p>
          <a:p>
            <a:pPr algn="l"/>
            <a:r>
              <a:rPr lang="en-US" altLang="zh-CN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3048000"/>
            <a:ext cx="2819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A. </a:t>
            </a:r>
            <a:r>
              <a:rPr lang="zh-CN" altLang="en-US" sz="2000" dirty="0" smtClean="0"/>
              <a:t>这是我</a:t>
            </a:r>
            <a:r>
              <a:rPr lang="zh-CN" altLang="en-US" sz="2000" u="sng" dirty="0" smtClean="0"/>
              <a:t>妈妈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B. </a:t>
            </a:r>
            <a:r>
              <a:rPr lang="zh-CN" altLang="en-US" sz="2000" dirty="0" smtClean="0"/>
              <a:t>她是</a:t>
            </a:r>
            <a:r>
              <a:rPr lang="en-US" altLang="zh-CN" sz="2000" u="sng" dirty="0" smtClean="0"/>
              <a:t>Mary Smith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C. </a:t>
            </a:r>
            <a:r>
              <a:rPr lang="zh-CN" altLang="en-US" sz="2000" dirty="0" smtClean="0"/>
              <a:t>她</a:t>
            </a:r>
            <a:r>
              <a:rPr lang="zh-CN" altLang="en-US" sz="2000" u="sng" dirty="0" smtClean="0"/>
              <a:t>四十一</a:t>
            </a:r>
            <a:r>
              <a:rPr lang="zh-CN" altLang="en-US" sz="2000" dirty="0" smtClean="0"/>
              <a:t>岁。</a:t>
            </a:r>
            <a:endParaRPr lang="en-US" altLang="zh-CN" sz="2000" dirty="0" smtClean="0"/>
          </a:p>
          <a:p>
            <a:r>
              <a:rPr lang="en-US" altLang="zh-CN" sz="2000" dirty="0" smtClean="0"/>
              <a:t>D. </a:t>
            </a:r>
            <a:r>
              <a:rPr lang="zh-CN" altLang="en-US" sz="2000" dirty="0" smtClean="0"/>
              <a:t>她是</a:t>
            </a:r>
            <a:r>
              <a:rPr lang="zh-CN" altLang="en-US" sz="2000" u="sng" dirty="0" smtClean="0"/>
              <a:t>老师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en-US" altLang="zh-CN" sz="2000" dirty="0" smtClean="0"/>
              <a:t>E. </a:t>
            </a:r>
            <a:r>
              <a:rPr lang="zh-CN" altLang="en-US" sz="2000" dirty="0" smtClean="0"/>
              <a:t>她在一家</a:t>
            </a:r>
            <a:r>
              <a:rPr lang="zh-CN" altLang="en-US" sz="2000" u="sng" dirty="0" smtClean="0"/>
              <a:t>学校</a:t>
            </a:r>
            <a:r>
              <a:rPr lang="zh-CN" altLang="en-US" sz="2000" dirty="0" smtClean="0"/>
              <a:t>工作。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a. </a:t>
            </a:r>
            <a:r>
              <a:rPr lang="en-US" dirty="0" smtClean="0"/>
              <a:t>If you want to put more family member(s) on your project, you will get up to 5 extra points. </a:t>
            </a:r>
          </a:p>
          <a:p>
            <a:r>
              <a:rPr lang="en-US" b="1" u="sng" dirty="0" smtClean="0"/>
              <a:t>b. </a:t>
            </a:r>
            <a:r>
              <a:rPr lang="en-US" dirty="0" smtClean="0"/>
              <a:t>If the family members, professions or the work places are the words that you haven’t learned in Chinese class, please ask Ms. </a:t>
            </a:r>
            <a:r>
              <a:rPr lang="en-US" dirty="0" err="1" smtClean="0"/>
              <a:t>Feng</a:t>
            </a:r>
            <a:r>
              <a:rPr lang="en-US" dirty="0" smtClean="0"/>
              <a:t> for help.</a:t>
            </a:r>
          </a:p>
          <a:p>
            <a:r>
              <a:rPr lang="en-US" b="1" u="sng" dirty="0" smtClean="0"/>
              <a:t>c. </a:t>
            </a:r>
            <a:r>
              <a:rPr lang="en-US" dirty="0" smtClean="0"/>
              <a:t>If the family member is a student, his/her profession should be “student” and his/her work place should be “school”. </a:t>
            </a:r>
            <a:r>
              <a:rPr lang="en-US" dirty="0" smtClean="0">
                <a:solidFill>
                  <a:srgbClr val="FF0000"/>
                </a:solidFill>
              </a:rPr>
              <a:t>D. </a:t>
            </a:r>
            <a:r>
              <a:rPr lang="zh-CN" altLang="en-US" dirty="0" smtClean="0">
                <a:solidFill>
                  <a:srgbClr val="FF0000"/>
                </a:solidFill>
              </a:rPr>
              <a:t>她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他是一个学生。 </a:t>
            </a:r>
            <a:r>
              <a:rPr lang="en-US" altLang="zh-CN" dirty="0" smtClean="0">
                <a:solidFill>
                  <a:srgbClr val="FF0000"/>
                </a:solidFill>
              </a:rPr>
              <a:t>E. </a:t>
            </a:r>
            <a:r>
              <a:rPr lang="zh-CN" altLang="en-US" dirty="0" smtClean="0">
                <a:solidFill>
                  <a:srgbClr val="FF0000"/>
                </a:solidFill>
              </a:rPr>
              <a:t>她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他在一家学校上学。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b="1" u="sng" dirty="0" smtClean="0"/>
              <a:t>d. </a:t>
            </a:r>
            <a:r>
              <a:rPr lang="en-US" dirty="0" smtClean="0"/>
              <a:t>Project is due 09/25 Friday. </a:t>
            </a:r>
          </a:p>
        </p:txBody>
      </p:sp>
    </p:spTree>
    <p:extLst>
      <p:ext uri="{BB962C8B-B14F-4D97-AF65-F5344CB8AC3E}">
        <p14:creationId xmlns:p14="http://schemas.microsoft.com/office/powerpoint/2010/main" val="25707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8675" name="Picture 4" descr="Pink_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13239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3505200"/>
            <a:ext cx="76200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dirty="0">
                <a:solidFill>
                  <a:srgbClr val="FF0000"/>
                </a:solidFill>
                <a:latin typeface="Forte" pitchFamily="66" charset="0"/>
                <a:ea typeface="Daily Chinese" pitchFamily="49" charset="-122"/>
              </a:rPr>
              <a:t>我家</a:t>
            </a:r>
            <a:r>
              <a:rPr lang="zh-CN" altLang="en-US" sz="2000" dirty="0" smtClean="0">
                <a:solidFill>
                  <a:srgbClr val="FF0000"/>
                </a:solidFill>
                <a:latin typeface="Forte" pitchFamily="66" charset="0"/>
                <a:ea typeface="Daily Chinese" pitchFamily="49" charset="-122"/>
              </a:rPr>
              <a:t>有四口人。他们是我老公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ea typeface="Daily Chinese" pitchFamily="49" charset="-122"/>
                <a:cs typeface="Times New Roman" pitchFamily="18" charset="0"/>
              </a:rPr>
              <a:t>(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husband)</a:t>
            </a:r>
            <a:r>
              <a:rPr lang="zh-CN" altLang="en-US" sz="2000" dirty="0" smtClean="0">
                <a:solidFill>
                  <a:srgbClr val="FF0000"/>
                </a:solidFill>
                <a:latin typeface="Forte" pitchFamily="66" charset="0"/>
                <a:ea typeface="Daily Chinese" pitchFamily="49" charset="-122"/>
              </a:rPr>
              <a:t>，我妈妈，爸爸和我。</a:t>
            </a:r>
            <a:endParaRPr lang="zh-CN" altLang="en-US" sz="2000" dirty="0">
              <a:solidFill>
                <a:srgbClr val="FF0000"/>
              </a:solidFill>
              <a:latin typeface="Forte" pitchFamily="66" charset="0"/>
              <a:ea typeface="Daily Chinese" pitchFamily="49" charset="-122"/>
            </a:endParaRPr>
          </a:p>
        </p:txBody>
      </p:sp>
      <p:pic>
        <p:nvPicPr>
          <p:cNvPr id="28678" name="Picture 7" descr="3010111_108574231_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724400"/>
            <a:ext cx="2387600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1752600" y="762000"/>
            <a:ext cx="3810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这是我。</a:t>
            </a:r>
            <a:endParaRPr lang="en-US" altLang="zh-CN" sz="2400" dirty="0">
              <a:solidFill>
                <a:srgbClr val="660066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我是</a:t>
            </a:r>
            <a:r>
              <a:rPr lang="en-US" altLang="zh-CN" sz="2400" dirty="0" err="1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Jia</a:t>
            </a:r>
            <a:r>
              <a:rPr lang="en-US" altLang="zh-CN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 </a:t>
            </a:r>
            <a:r>
              <a:rPr lang="en-US" altLang="zh-CN" sz="2400" dirty="0" err="1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Feng</a:t>
            </a:r>
            <a:r>
              <a:rPr lang="en-US" altLang="zh-CN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.</a:t>
            </a:r>
            <a:endParaRPr lang="zh-CN" altLang="en-US" sz="2400" dirty="0">
              <a:solidFill>
                <a:srgbClr val="660066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我三十岁。</a:t>
            </a:r>
            <a:endParaRPr lang="en-US" altLang="zh-CN" sz="2400" dirty="0" smtClean="0">
              <a:solidFill>
                <a:srgbClr val="660066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我是一个老师。</a:t>
            </a:r>
            <a:endParaRPr lang="zh-CN" altLang="en-US" sz="2400" dirty="0">
              <a:solidFill>
                <a:srgbClr val="660066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我</a:t>
            </a:r>
            <a:r>
              <a:rPr lang="zh-CN" altLang="en-US" sz="2400" dirty="0" smtClean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在一家</a:t>
            </a: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</a:rPr>
              <a:t>学校</a:t>
            </a:r>
            <a:r>
              <a:rPr lang="zh-CN" altLang="en-US" sz="2400" dirty="0" smtClean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工</a:t>
            </a: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  <a:ea typeface="Daily Chinese" pitchFamily="49" charset="-122"/>
              </a:rPr>
              <a:t>作</a:t>
            </a:r>
            <a:r>
              <a:rPr lang="zh-CN" altLang="en-US" sz="2400" dirty="0">
                <a:solidFill>
                  <a:srgbClr val="660066"/>
                </a:solidFill>
                <a:latin typeface="Forte" pitchFamily="66" charset="0"/>
                <a:cs typeface="宋体"/>
              </a:rPr>
              <a:t>。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2667000" y="4180344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这是我老公</a:t>
            </a:r>
            <a:r>
              <a:rPr lang="en-US" altLang="zh-CN" sz="2400" dirty="0">
                <a:solidFill>
                  <a:schemeClr val="hlink"/>
                </a:solidFill>
                <a:latin typeface="Forte" pitchFamily="66" charset="0"/>
                <a:cs typeface="宋体"/>
              </a:rPr>
              <a:t>(husband)</a:t>
            </a:r>
            <a:r>
              <a:rPr lang="zh-CN" altLang="en-US" sz="2400" dirty="0">
                <a:solidFill>
                  <a:schemeClr val="hlink"/>
                </a:solidFill>
                <a:latin typeface="Forte" pitchFamily="66" charset="0"/>
                <a:cs typeface="宋体"/>
              </a:rPr>
              <a:t>。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他是 </a:t>
            </a:r>
            <a:r>
              <a:rPr lang="en-US" altLang="zh-CN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Yi </a:t>
            </a:r>
            <a:r>
              <a:rPr lang="en-US" altLang="zh-CN" sz="2400" dirty="0" err="1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peng</a:t>
            </a:r>
            <a:r>
              <a:rPr lang="en-US" altLang="zh-CN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 Wang.</a:t>
            </a:r>
            <a:endParaRPr lang="zh-CN" altLang="en-US" sz="2400" dirty="0" smtClean="0">
              <a:solidFill>
                <a:schemeClr val="hlink"/>
              </a:solidFill>
              <a:latin typeface="Forte" pitchFamily="66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他三十岁。</a:t>
            </a:r>
            <a:endParaRPr lang="en-US" altLang="zh-CN" sz="2400" dirty="0" smtClean="0">
              <a:solidFill>
                <a:schemeClr val="hlink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他是一个老师。</a:t>
            </a:r>
            <a:endParaRPr lang="zh-CN" altLang="en-US" sz="2400" dirty="0">
              <a:solidFill>
                <a:schemeClr val="hlink"/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他在一家</a:t>
            </a:r>
            <a:r>
              <a:rPr lang="zh-CN" altLang="en-US" sz="2400" dirty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学校</a:t>
            </a:r>
            <a:r>
              <a:rPr lang="zh-CN" altLang="en-US" sz="2400" dirty="0" smtClean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工</a:t>
            </a:r>
            <a:r>
              <a:rPr lang="zh-CN" altLang="en-US" sz="2400" dirty="0">
                <a:solidFill>
                  <a:schemeClr val="hlink"/>
                </a:solidFill>
                <a:latin typeface="Forte" pitchFamily="66" charset="0"/>
                <a:ea typeface="Daily Chinese" pitchFamily="49" charset="-122"/>
              </a:rPr>
              <a:t>作</a:t>
            </a:r>
            <a:r>
              <a:rPr lang="zh-CN" altLang="en-US" sz="2400" dirty="0">
                <a:solidFill>
                  <a:schemeClr val="hlink"/>
                </a:solidFill>
                <a:latin typeface="Forte" pitchFamily="66" charset="0"/>
                <a:cs typeface="宋体"/>
              </a:rPr>
              <a:t>。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0" y="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PROJECT EXAMPLE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0" y="1828801"/>
            <a:ext cx="2954655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 smtClean="0">
                <a:solidFill>
                  <a:srgbClr val="7030A0"/>
                </a:solidFill>
                <a:latin typeface="Browallia New" pitchFamily="34" charset="-34"/>
                <a:cs typeface="Browallia New" pitchFamily="34" charset="-34"/>
              </a:rPr>
              <a:t>我的家</a:t>
            </a:r>
            <a:endParaRPr lang="en-US" sz="7200" dirty="0">
              <a:solidFill>
                <a:srgbClr val="7030A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4948" y="46370"/>
            <a:ext cx="1765852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Mom’s photo here</a:t>
            </a:r>
            <a:endParaRPr lang="en-US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705600" y="0"/>
            <a:ext cx="2438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这是</a:t>
            </a:r>
            <a:r>
              <a:rPr lang="zh-CN" altLang="en-US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我妈妈。</a:t>
            </a:r>
            <a:endParaRPr lang="en-US" altLang="zh-CN" sz="2400" dirty="0">
              <a:solidFill>
                <a:schemeClr val="accent1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她是</a:t>
            </a:r>
            <a:r>
              <a:rPr lang="en-US" altLang="zh-CN" sz="2400" dirty="0" err="1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Guo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.</a:t>
            </a:r>
            <a:endParaRPr lang="zh-CN" altLang="en-US" sz="2400" dirty="0">
              <a:solidFill>
                <a:schemeClr val="accent1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她五十七岁。</a:t>
            </a:r>
            <a:endParaRPr lang="en-US" altLang="zh-CN" sz="2400" dirty="0" smtClean="0">
              <a:solidFill>
                <a:schemeClr val="accent1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她是一个警察。</a:t>
            </a:r>
            <a:endParaRPr lang="zh-CN" altLang="en-US" sz="2400" dirty="0">
              <a:solidFill>
                <a:schemeClr val="accent1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她在一家警察局工</a:t>
            </a:r>
            <a:r>
              <a:rPr lang="zh-CN" altLang="en-US" sz="24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作</a:t>
            </a:r>
            <a:r>
              <a:rPr lang="zh-CN" altLang="en-US" sz="24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  <a:cs typeface="宋体"/>
              </a:rPr>
              <a:t>。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096000" y="4267200"/>
            <a:ext cx="2971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这是</a:t>
            </a:r>
            <a:r>
              <a:rPr lang="zh-CN" altLang="en-US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我爸爸。</a:t>
            </a:r>
            <a:endParaRPr lang="en-US" altLang="zh-CN" sz="2000" dirty="0">
              <a:solidFill>
                <a:schemeClr val="accent6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他是</a:t>
            </a:r>
            <a:r>
              <a:rPr lang="en-US" altLang="zh-CN" sz="2000" dirty="0" err="1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Feng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.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他五十九岁。</a:t>
            </a:r>
            <a:endParaRPr lang="en-US" altLang="zh-CN" sz="2000" dirty="0" smtClean="0">
              <a:solidFill>
                <a:schemeClr val="accent6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他是一个销售员。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  <a:latin typeface="Forte" pitchFamily="66" charset="0"/>
              <a:ea typeface="Daily Chinese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他在一家公司工</a:t>
            </a:r>
            <a:r>
              <a:rPr lang="zh-CN" altLang="en-US" sz="20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ea typeface="Daily Chinese" pitchFamily="49" charset="-122"/>
              </a:rPr>
              <a:t>作</a:t>
            </a:r>
            <a:r>
              <a:rPr lang="zh-CN" altLang="en-US" sz="20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宋体"/>
              </a:rPr>
              <a:t>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96200" y="3200400"/>
            <a:ext cx="914400" cy="923330"/>
          </a:xfrm>
          <a:prstGeom prst="rect">
            <a:avLst/>
          </a:prstGeom>
          <a:solidFill>
            <a:srgbClr val="D42CA8"/>
          </a:solidFill>
          <a:ln>
            <a:solidFill>
              <a:srgbClr val="D42CA8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Dad’s photo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688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000" b="1" i="1" u="sng" dirty="0" smtClean="0">
                <a:solidFill>
                  <a:srgbClr val="403152"/>
                </a:solidFill>
              </a:rPr>
              <a:t>Do Now</a:t>
            </a:r>
            <a:r>
              <a:rPr lang="zh-CN" altLang="en-US" sz="4000" b="1" i="1" u="sng" dirty="0" smtClean="0">
                <a:solidFill>
                  <a:srgbClr val="403152"/>
                </a:solidFill>
              </a:rPr>
              <a:t>：</a:t>
            </a:r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609600"/>
            <a:ext cx="571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4000" dirty="0">
                <a:latin typeface="Calibri" pitchFamily="34" charset="0"/>
              </a:rPr>
              <a:t>Is this her </a:t>
            </a:r>
            <a:r>
              <a:rPr lang="en-US" sz="4000" dirty="0" smtClean="0">
                <a:latin typeface="Calibri" pitchFamily="34" charset="0"/>
              </a:rPr>
              <a:t>pen?</a:t>
            </a:r>
            <a:endParaRPr lang="en-US" sz="4000" dirty="0">
              <a:latin typeface="Calibri" pitchFamily="34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4000" dirty="0">
                <a:latin typeface="Calibri" pitchFamily="34" charset="0"/>
              </a:rPr>
              <a:t>Yes, this is her </a:t>
            </a:r>
            <a:r>
              <a:rPr lang="en-US" sz="4000" dirty="0" smtClean="0">
                <a:latin typeface="Calibri" pitchFamily="34" charset="0"/>
              </a:rPr>
              <a:t>pen.</a:t>
            </a:r>
            <a:endParaRPr lang="en-US" sz="4000" dirty="0">
              <a:latin typeface="Calibri" pitchFamily="34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2133600" y="3352800"/>
          <a:ext cx="45720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2438400" y="4114800"/>
          <a:ext cx="45720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2438400" y="5181600"/>
          <a:ext cx="59436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98144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When the question is “Does someone have…?”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8382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If the answer is “YES”: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447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you , someone + you + something.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4384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8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有，</a:t>
            </a:r>
            <a:r>
              <a:rPr lang="en-US" altLang="zh-CN" sz="48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someone</a:t>
            </a:r>
            <a:r>
              <a:rPr lang="zh-CN" altLang="en-US" sz="48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有</a:t>
            </a:r>
            <a:r>
              <a:rPr lang="en-US" altLang="zh-CN" sz="4800" dirty="0">
                <a:solidFill>
                  <a:srgbClr val="FF0000"/>
                </a:solidFill>
                <a:latin typeface="Arial"/>
                <a:ea typeface="Daily Chinese" pitchFamily="49" charset="-122"/>
              </a:rPr>
              <a:t>…</a:t>
            </a:r>
            <a:endParaRPr lang="en-US" sz="4800" dirty="0">
              <a:solidFill>
                <a:srgbClr val="FF0000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3352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If the answer is “</a:t>
            </a:r>
            <a:r>
              <a:rPr lang="en-US" altLang="zh-CN" sz="2800" kern="0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NO</a:t>
            </a:r>
            <a:r>
              <a:rPr lang="en-US" sz="2800" kern="0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”: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5720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Mei you, someone + </a:t>
            </a:r>
            <a:r>
              <a:rPr lang="en-US" sz="2800" kern="0" dirty="0" err="1">
                <a:solidFill>
                  <a:srgbClr val="009900"/>
                </a:solidFill>
                <a:latin typeface="+mj-lt"/>
                <a:ea typeface="+mj-ea"/>
                <a:cs typeface="+mj-cs"/>
              </a:rPr>
              <a:t>mei</a:t>
            </a:r>
            <a:r>
              <a:rPr lang="en-US" sz="2800" kern="0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 you + something.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58674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800">
                <a:solidFill>
                  <a:srgbClr val="009900"/>
                </a:solidFill>
                <a:latin typeface="Daily Chinese" pitchFamily="49" charset="-122"/>
                <a:ea typeface="Daily Chinese" pitchFamily="49" charset="-122"/>
              </a:rPr>
              <a:t>没有，</a:t>
            </a:r>
            <a:r>
              <a:rPr lang="en-US" altLang="zh-CN" sz="4800">
                <a:solidFill>
                  <a:srgbClr val="009900"/>
                </a:solidFill>
                <a:latin typeface="Daily Chinese" pitchFamily="49" charset="-122"/>
                <a:ea typeface="Daily Chinese" pitchFamily="49" charset="-122"/>
              </a:rPr>
              <a:t>someone</a:t>
            </a:r>
            <a:r>
              <a:rPr lang="zh-CN" altLang="en-US" sz="4800">
                <a:solidFill>
                  <a:srgbClr val="009900"/>
                </a:solidFill>
                <a:latin typeface="Daily Chinese" pitchFamily="49" charset="-122"/>
                <a:ea typeface="Daily Chinese" pitchFamily="49" charset="-122"/>
              </a:rPr>
              <a:t>没有</a:t>
            </a:r>
            <a:r>
              <a:rPr lang="en-US" altLang="zh-CN" sz="4800">
                <a:solidFill>
                  <a:srgbClr val="009900"/>
                </a:solidFill>
                <a:latin typeface="Arial"/>
                <a:ea typeface="Daily Chinese" pitchFamily="49" charset="-122"/>
              </a:rPr>
              <a:t>…</a:t>
            </a:r>
            <a:endParaRPr lang="en-US" sz="4800">
              <a:solidFill>
                <a:srgbClr val="009900"/>
              </a:solidFill>
              <a:latin typeface="Daily Chinese" pitchFamily="49" charset="-122"/>
              <a:ea typeface="Daily Chinese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644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0"/>
            <a:ext cx="6400800" cy="4572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Yes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/>
                </a:solidFill>
              </a:rPr>
              <a:t>I have 3 younger sisters.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295400" y="5334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FF0000"/>
                </a:solidFill>
                <a:latin typeface="+mn-lt"/>
              </a:rPr>
              <a:t>You</a:t>
            </a:r>
            <a:r>
              <a:rPr lang="en-US" sz="3200" kern="0" dirty="0">
                <a:latin typeface="+mn-lt"/>
              </a:rPr>
              <a:t>, </a:t>
            </a:r>
            <a:r>
              <a:rPr lang="en-US" sz="3200" kern="0" dirty="0" err="1">
                <a:latin typeface="+mn-lt"/>
              </a:rPr>
              <a:t>wo</a:t>
            </a:r>
            <a:r>
              <a:rPr lang="en-US" sz="3200" kern="0" dirty="0">
                <a:latin typeface="+mn-lt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+mn-lt"/>
              </a:rPr>
              <a:t>you</a:t>
            </a:r>
            <a:r>
              <a:rPr lang="en-US" sz="3200" kern="0" dirty="0">
                <a:latin typeface="+mn-lt"/>
              </a:rPr>
              <a:t> san </a:t>
            </a:r>
            <a:r>
              <a:rPr lang="en-US" sz="3200" kern="0" dirty="0" err="1">
                <a:latin typeface="+mn-lt"/>
              </a:rPr>
              <a:t>ge</a:t>
            </a:r>
            <a:r>
              <a:rPr lang="en-US" sz="3200" kern="0" dirty="0">
                <a:latin typeface="+mn-lt"/>
              </a:rPr>
              <a:t> </a:t>
            </a:r>
            <a:r>
              <a:rPr lang="en-US" sz="3200" kern="0" dirty="0" err="1">
                <a:latin typeface="+mn-lt"/>
              </a:rPr>
              <a:t>mei</a:t>
            </a:r>
            <a:r>
              <a:rPr lang="en-US" sz="3200" kern="0" dirty="0">
                <a:latin typeface="+mn-lt"/>
              </a:rPr>
              <a:t> </a:t>
            </a:r>
            <a:r>
              <a:rPr lang="en-US" sz="3200" kern="0" dirty="0" err="1">
                <a:latin typeface="+mn-lt"/>
              </a:rPr>
              <a:t>mei</a:t>
            </a:r>
            <a:r>
              <a:rPr lang="en-US" sz="3200" kern="0" dirty="0">
                <a:latin typeface="+mn-lt"/>
              </a:rPr>
              <a:t>.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0" y="12192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CN" altLang="en-US" sz="8000" dirty="0">
                <a:solidFill>
                  <a:srgbClr val="FF0000"/>
                </a:solidFill>
                <a:ea typeface="Daily Chinese" pitchFamily="49" charset="-122"/>
              </a:rPr>
              <a:t>有</a:t>
            </a:r>
            <a:r>
              <a:rPr lang="zh-CN" altLang="en-US" sz="8000" dirty="0">
                <a:ea typeface="Daily Chinese" pitchFamily="49" charset="-122"/>
              </a:rPr>
              <a:t>，我</a:t>
            </a:r>
            <a:r>
              <a:rPr lang="zh-CN" altLang="en-US" sz="8000" dirty="0">
                <a:solidFill>
                  <a:srgbClr val="FF0000"/>
                </a:solidFill>
                <a:ea typeface="Daily Chinese" pitchFamily="49" charset="-122"/>
              </a:rPr>
              <a:t>有</a:t>
            </a:r>
            <a:r>
              <a:rPr lang="zh-CN" altLang="en-US" sz="8000" dirty="0">
                <a:ea typeface="Daily Chinese" pitchFamily="49" charset="-122"/>
              </a:rPr>
              <a:t>三个妹妹。</a:t>
            </a:r>
            <a:endParaRPr lang="en-US" sz="8000" dirty="0">
              <a:ea typeface="Daily Chinese" pitchFamily="49" charset="-122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19200" y="3657600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do not have younger sisters.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914400" y="48768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FF0000"/>
                </a:solidFill>
                <a:latin typeface="+mn-lt"/>
              </a:rPr>
              <a:t>Mei you</a:t>
            </a:r>
            <a:r>
              <a:rPr lang="en-US" sz="3200" kern="0" dirty="0">
                <a:latin typeface="+mn-lt"/>
              </a:rPr>
              <a:t>, </a:t>
            </a:r>
            <a:r>
              <a:rPr lang="en-US" sz="3200" kern="0" dirty="0" err="1">
                <a:latin typeface="+mn-lt"/>
              </a:rPr>
              <a:t>wo</a:t>
            </a:r>
            <a:r>
              <a:rPr lang="en-US" sz="3200" kern="0" dirty="0">
                <a:latin typeface="+mn-lt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+mn-lt"/>
              </a:rPr>
              <a:t>mei</a:t>
            </a:r>
            <a:r>
              <a:rPr lang="en-US" sz="3200" kern="0" dirty="0">
                <a:solidFill>
                  <a:srgbClr val="FF0000"/>
                </a:solidFill>
                <a:latin typeface="+mn-lt"/>
              </a:rPr>
              <a:t> you </a:t>
            </a:r>
            <a:r>
              <a:rPr lang="en-US" sz="3200" kern="0" dirty="0" err="1">
                <a:latin typeface="+mn-lt"/>
              </a:rPr>
              <a:t>mei</a:t>
            </a:r>
            <a:r>
              <a:rPr lang="en-US" sz="3200" kern="0" dirty="0">
                <a:latin typeface="+mn-lt"/>
              </a:rPr>
              <a:t> </a:t>
            </a:r>
            <a:r>
              <a:rPr lang="en-US" sz="3200" kern="0" dirty="0" err="1">
                <a:latin typeface="+mn-lt"/>
              </a:rPr>
              <a:t>mei</a:t>
            </a:r>
            <a:r>
              <a:rPr lang="en-US" sz="3200" kern="0" dirty="0">
                <a:latin typeface="+mn-lt"/>
              </a:rPr>
              <a:t>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304800" y="5410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CN" altLang="en-US" sz="8600" dirty="0">
                <a:solidFill>
                  <a:srgbClr val="FF0000"/>
                </a:solidFill>
                <a:ea typeface="Daily Chinese" pitchFamily="49" charset="-122"/>
              </a:rPr>
              <a:t>没有</a:t>
            </a:r>
            <a:r>
              <a:rPr lang="zh-CN" altLang="en-US" sz="8600" dirty="0">
                <a:ea typeface="Daily Chinese" pitchFamily="49" charset="-122"/>
              </a:rPr>
              <a:t>，我</a:t>
            </a:r>
            <a:r>
              <a:rPr lang="zh-CN" altLang="en-US" sz="8600" dirty="0">
                <a:solidFill>
                  <a:srgbClr val="FF0000"/>
                </a:solidFill>
                <a:ea typeface="Daily Chinese" pitchFamily="49" charset="-122"/>
              </a:rPr>
              <a:t>没有</a:t>
            </a:r>
            <a:r>
              <a:rPr lang="zh-CN" altLang="en-US" sz="8600" dirty="0">
                <a:ea typeface="Daily Chinese" pitchFamily="49" charset="-122"/>
              </a:rPr>
              <a:t>妹妹</a:t>
            </a:r>
            <a:r>
              <a:rPr lang="zh-CN" altLang="en-US" sz="8800" dirty="0">
                <a:ea typeface="Daily Chinese" pitchFamily="49" charset="-122"/>
              </a:rPr>
              <a:t>。</a:t>
            </a:r>
            <a:endParaRPr lang="en-US" sz="8800" dirty="0">
              <a:ea typeface="Daily Chinese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599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 build="p"/>
      <p:bldP spid="5" grpId="0" build="p"/>
      <p:bldP spid="7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45720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/>
              <a:t>Xing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200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/>
              <a:t>Last name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5000" dirty="0">
                <a:latin typeface="Daily Chinese" pitchFamily="49" charset="-122"/>
                <a:ea typeface="Daily Chinese" pitchFamily="49" charset="-122"/>
              </a:rPr>
              <a:t>姓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419600" y="12192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/>
              <a:t>ming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0" y="3200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/>
              <a:t>First name 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57200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5000" dirty="0">
                <a:latin typeface="Daily Chinese" pitchFamily="49" charset="-122"/>
                <a:ea typeface="Daily Chinese" pitchFamily="49" charset="-122"/>
              </a:rPr>
              <a:t>名 </a:t>
            </a:r>
          </a:p>
        </p:txBody>
      </p:sp>
    </p:spTree>
    <p:extLst>
      <p:ext uri="{BB962C8B-B14F-4D97-AF65-F5344CB8AC3E}">
        <p14:creationId xmlns:p14="http://schemas.microsoft.com/office/powerpoint/2010/main" val="54724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 build="p"/>
      <p:bldP spid="3077" grpId="0" build="p"/>
      <p:bldP spid="3078" grpId="0" build="p"/>
      <p:bldP spid="3079" grpId="0" build="p"/>
      <p:bldP spid="30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45720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/>
              <a:t>Xing ming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3200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/>
              <a:t>Full name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5000" dirty="0">
                <a:latin typeface="Daily Chinese" pitchFamily="49" charset="-122"/>
                <a:ea typeface="Daily Chinese" pitchFamily="49" charset="-122"/>
              </a:rPr>
              <a:t>姓</a:t>
            </a:r>
            <a:r>
              <a:rPr lang="zh-CN" altLang="en-US" sz="15000" dirty="0">
                <a:solidFill>
                  <a:srgbClr val="009900"/>
                </a:solidFill>
                <a:latin typeface="Daily Chinese" pitchFamily="49" charset="-122"/>
                <a:ea typeface="Daily Chinese" pitchFamily="49" charset="-122"/>
              </a:rPr>
              <a:t>名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419600" y="12192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/>
              <a:t>Ming zi 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572000" y="3048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800" dirty="0"/>
              <a:t>Full name 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5000" dirty="0">
                <a:solidFill>
                  <a:srgbClr val="009900"/>
                </a:solidFill>
                <a:latin typeface="Daily Chinese" pitchFamily="49" charset="-122"/>
                <a:ea typeface="Daily Chinese" pitchFamily="49" charset="-122"/>
              </a:rPr>
              <a:t>名</a:t>
            </a:r>
            <a:r>
              <a:rPr lang="zh-CN" altLang="en-US" sz="15000" dirty="0">
                <a:latin typeface="Daily Chinese" pitchFamily="49" charset="-122"/>
                <a:ea typeface="Daily Chinese" pitchFamily="49" charset="-122"/>
              </a:rPr>
              <a:t>字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27432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FORMAL </a:t>
            </a:r>
            <a:r>
              <a:rPr lang="en-US" dirty="0">
                <a:solidFill>
                  <a:srgbClr val="FF0000"/>
                </a:solidFill>
              </a:rPr>
              <a:t>– forms/interviews/formal conversation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724400" y="41910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Regular – daily life/ informal conversation</a:t>
            </a:r>
          </a:p>
        </p:txBody>
      </p:sp>
    </p:spTree>
    <p:extLst>
      <p:ext uri="{BB962C8B-B14F-4D97-AF65-F5344CB8AC3E}">
        <p14:creationId xmlns:p14="http://schemas.microsoft.com/office/powerpoint/2010/main" val="88347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 build="p"/>
      <p:bldP spid="5125" grpId="0" build="p"/>
      <p:bldP spid="5126" grpId="0" build="p"/>
      <p:bldP spid="5127" grpId="0" build="p"/>
      <p:bldP spid="51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371600" y="0"/>
            <a:ext cx="7010400" cy="487363"/>
          </a:xfrm>
        </p:spPr>
        <p:txBody>
          <a:bodyPr/>
          <a:lstStyle/>
          <a:p>
            <a:r>
              <a:rPr lang="en-US" sz="2000"/>
              <a:t>To ask what someone’s name 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685800"/>
            <a:ext cx="45720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What is your name?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048000" y="14478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</a:rPr>
              <a:t>You – ni </a:t>
            </a:r>
            <a:r>
              <a:rPr lang="en-US" altLang="zh-CN" sz="3200">
                <a:solidFill>
                  <a:schemeClr val="accent2"/>
                </a:solidFill>
                <a:ea typeface="宋体" charset="-122"/>
              </a:rPr>
              <a:t>–</a:t>
            </a:r>
            <a:r>
              <a:rPr lang="en-US" sz="3200">
                <a:solidFill>
                  <a:schemeClr val="accent2"/>
                </a:solidFill>
              </a:rPr>
              <a:t> </a:t>
            </a:r>
            <a:r>
              <a:rPr lang="zh-CN" altLang="en-US" sz="360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你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600200" y="25908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chemeClr val="accent2"/>
                </a:solidFill>
              </a:rPr>
              <a:t>Ni </a:t>
            </a:r>
            <a:r>
              <a:rPr lang="en-US" sz="3200" dirty="0"/>
              <a:t>+ </a:t>
            </a:r>
            <a:r>
              <a:rPr lang="en-US" sz="3200" dirty="0" err="1">
                <a:solidFill>
                  <a:srgbClr val="FF0000"/>
                </a:solidFill>
              </a:rPr>
              <a:t>jiao</a:t>
            </a:r>
            <a:r>
              <a:rPr lang="en-US" sz="3200" dirty="0"/>
              <a:t> + </a:t>
            </a:r>
            <a:r>
              <a:rPr lang="en-US" sz="3200" dirty="0" err="1"/>
              <a:t>shen</a:t>
            </a:r>
            <a:r>
              <a:rPr lang="en-US" sz="3200" dirty="0"/>
              <a:t> me + </a:t>
            </a:r>
            <a:r>
              <a:rPr lang="en-US" sz="3200" dirty="0" err="1"/>
              <a:t>ming</a:t>
            </a:r>
            <a:r>
              <a:rPr lang="en-US" sz="3200" dirty="0"/>
              <a:t> </a:t>
            </a:r>
            <a:r>
              <a:rPr lang="en-US" sz="3200" dirty="0" err="1"/>
              <a:t>zi</a:t>
            </a:r>
            <a:r>
              <a:rPr lang="en-US" sz="3200" dirty="0"/>
              <a:t>?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81000" y="4267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9600" dirty="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你</a:t>
            </a:r>
            <a:r>
              <a:rPr lang="zh-CN" altLang="en-US" sz="96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叫</a:t>
            </a:r>
            <a:r>
              <a:rPr lang="zh-CN" altLang="en-US" sz="9600" dirty="0">
                <a:latin typeface="Daily Chinese" pitchFamily="49" charset="-122"/>
                <a:ea typeface="Daily Chinese" pitchFamily="49" charset="-122"/>
              </a:rPr>
              <a:t>什么名字？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66"/>
                </a:solidFill>
              </a:rPr>
              <a:t>Who are you asking?</a:t>
            </a:r>
            <a:endParaRPr lang="en-US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8" grpId="0" build="p"/>
      <p:bldP spid="6149" grpId="0" build="p"/>
      <p:bldP spid="61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371600" y="0"/>
            <a:ext cx="7010400" cy="487363"/>
          </a:xfrm>
        </p:spPr>
        <p:txBody>
          <a:bodyPr/>
          <a:lstStyle/>
          <a:p>
            <a:r>
              <a:rPr lang="en-US" sz="2000"/>
              <a:t>To answer what someone’s name 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685800"/>
            <a:ext cx="45720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My name is Mary.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0" y="1524000"/>
            <a:ext cx="411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solidFill>
                  <a:schemeClr val="accent2"/>
                </a:solidFill>
              </a:rPr>
              <a:t>I/me </a:t>
            </a:r>
            <a:r>
              <a:rPr lang="en-US" sz="3200" dirty="0">
                <a:solidFill>
                  <a:schemeClr val="accent2"/>
                </a:solidFill>
              </a:rPr>
              <a:t>– </a:t>
            </a:r>
            <a:r>
              <a:rPr lang="en-US" sz="3200" dirty="0" err="1">
                <a:solidFill>
                  <a:schemeClr val="accent2"/>
                </a:solidFill>
              </a:rPr>
              <a:t>wo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altLang="zh-CN" sz="3200" dirty="0">
                <a:solidFill>
                  <a:schemeClr val="accent2"/>
                </a:solidFill>
                <a:ea typeface="宋体" charset="-122"/>
              </a:rPr>
              <a:t>–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zh-CN" altLang="en-US" sz="3600" dirty="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我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0" y="3200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</a:rPr>
              <a:t>wo </a:t>
            </a:r>
            <a:r>
              <a:rPr lang="en-US" sz="3200"/>
              <a:t>+ </a:t>
            </a:r>
            <a:r>
              <a:rPr lang="en-US" sz="3200">
                <a:solidFill>
                  <a:srgbClr val="FF0000"/>
                </a:solidFill>
              </a:rPr>
              <a:t>jiao</a:t>
            </a:r>
            <a:r>
              <a:rPr lang="en-US" sz="3200"/>
              <a:t> + Mary.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05000" y="4419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960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我</a:t>
            </a:r>
            <a:r>
              <a:rPr lang="zh-CN" altLang="en-US" sz="960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叫</a:t>
            </a:r>
            <a:r>
              <a:rPr lang="en-US" altLang="zh-CN" sz="9600">
                <a:latin typeface="Daily Chinese" pitchFamily="49" charset="-122"/>
                <a:ea typeface="Daily Chinese" pitchFamily="49" charset="-122"/>
              </a:rPr>
              <a:t>mary</a:t>
            </a:r>
            <a:r>
              <a:rPr lang="zh-CN" altLang="en-US" sz="9600">
                <a:latin typeface="Daily Chinese" pitchFamily="49" charset="-122"/>
                <a:ea typeface="Daily Chinese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069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build="p"/>
      <p:bldP spid="8197" grpId="0" build="p"/>
      <p:bldP spid="819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1371600" y="0"/>
            <a:ext cx="7010400" cy="487363"/>
          </a:xfrm>
        </p:spPr>
        <p:txBody>
          <a:bodyPr/>
          <a:lstStyle/>
          <a:p>
            <a:r>
              <a:rPr lang="en-US" sz="2000"/>
              <a:t>To ask what someone’s name 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685800"/>
            <a:ext cx="45720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What is her friend’s name?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09800" y="14478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</a:rPr>
              <a:t>Her friend – ta de peng you</a:t>
            </a:r>
            <a:endParaRPr lang="zh-CN" altLang="en-US" sz="3600">
              <a:solidFill>
                <a:schemeClr val="accent2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28600" y="259080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</a:rPr>
              <a:t>Ta de peng you </a:t>
            </a:r>
            <a:r>
              <a:rPr lang="en-US" sz="3200"/>
              <a:t>+ </a:t>
            </a:r>
            <a:r>
              <a:rPr lang="en-US" sz="3200">
                <a:solidFill>
                  <a:srgbClr val="FF0000"/>
                </a:solidFill>
              </a:rPr>
              <a:t>jiao</a:t>
            </a:r>
            <a:r>
              <a:rPr lang="en-US" sz="3200"/>
              <a:t> + shen me + ming zi?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1000" y="3505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9600">
                <a:solidFill>
                  <a:schemeClr val="accent2"/>
                </a:solidFill>
                <a:latin typeface="Daily Chinese" pitchFamily="49" charset="-122"/>
                <a:ea typeface="Daily Chinese" pitchFamily="49" charset="-122"/>
              </a:rPr>
              <a:t>她的朋友</a:t>
            </a:r>
            <a:r>
              <a:rPr lang="zh-CN" altLang="en-US" sz="9600">
                <a:latin typeface="Daily Chinese" pitchFamily="49" charset="-122"/>
                <a:ea typeface="Daily Chinese" pitchFamily="49" charset="-122"/>
              </a:rPr>
              <a:t>叫什么名字？</a:t>
            </a:r>
          </a:p>
        </p:txBody>
      </p:sp>
    </p:spTree>
    <p:extLst>
      <p:ext uri="{BB962C8B-B14F-4D97-AF65-F5344CB8AC3E}">
        <p14:creationId xmlns:p14="http://schemas.microsoft.com/office/powerpoint/2010/main" val="72437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build="p"/>
      <p:bldP spid="7173" grpId="0" build="p"/>
      <p:bldP spid="717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1695</Words>
  <Application>Microsoft Office PowerPoint</Application>
  <PresentationFormat>On-screen Show (4:3)</PresentationFormat>
  <Paragraphs>244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Daily Chinese</vt:lpstr>
      <vt:lpstr>宋体</vt:lpstr>
      <vt:lpstr>Arial</vt:lpstr>
      <vt:lpstr>Browallia New</vt:lpstr>
      <vt:lpstr>Calibri</vt:lpstr>
      <vt:lpstr>Forte</vt:lpstr>
      <vt:lpstr>Times New Roman</vt:lpstr>
      <vt:lpstr>Office Theme</vt:lpstr>
      <vt:lpstr>PowerPoint Presentation</vt:lpstr>
      <vt:lpstr>Do you have younger sisters?</vt:lpstr>
      <vt:lpstr>When the question is “Does someone have…?”</vt:lpstr>
      <vt:lpstr>PowerPoint Presentation</vt:lpstr>
      <vt:lpstr>PowerPoint Presentation</vt:lpstr>
      <vt:lpstr>PowerPoint Presentation</vt:lpstr>
      <vt:lpstr>To ask what someone’s name is</vt:lpstr>
      <vt:lpstr>To answer what someone’s name is</vt:lpstr>
      <vt:lpstr>To ask what someone’s name is</vt:lpstr>
      <vt:lpstr>To answer what someone’s name is</vt:lpstr>
      <vt:lpstr>Practice the game with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4th period Chinese 1</vt:lpstr>
      <vt:lpstr>PowerPoint Presentation</vt:lpstr>
      <vt:lpstr>PowerPoint Presentation</vt:lpstr>
      <vt:lpstr>PowerPoint Presentation</vt:lpstr>
      <vt:lpstr>Do Now：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Now：</dc:title>
  <dc:creator>Amy Feng</dc:creator>
  <cp:lastModifiedBy>Feng, Jia</cp:lastModifiedBy>
  <cp:revision>50</cp:revision>
  <cp:lastPrinted>2015-09-18T17:03:08Z</cp:lastPrinted>
  <dcterms:created xsi:type="dcterms:W3CDTF">2015-09-07T14:28:48Z</dcterms:created>
  <dcterms:modified xsi:type="dcterms:W3CDTF">2015-09-18T17:28:39Z</dcterms:modified>
</cp:coreProperties>
</file>