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2" r:id="rId2"/>
    <p:sldId id="293" r:id="rId3"/>
    <p:sldId id="257" r:id="rId4"/>
    <p:sldId id="264" r:id="rId5"/>
    <p:sldId id="262" r:id="rId6"/>
    <p:sldId id="266" r:id="rId7"/>
    <p:sldId id="291" r:id="rId8"/>
    <p:sldId id="259" r:id="rId9"/>
    <p:sldId id="279" r:id="rId10"/>
    <p:sldId id="283" r:id="rId11"/>
    <p:sldId id="282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6110C-C245-4811-B68E-4A455AF9CD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93EE-C7F8-4C59-AF3A-E18AE722F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2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E04FF-58A2-4E6A-9841-519E019414A4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44EF-2E8A-4B71-921E-D231615C8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7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7D376-40C6-4F0A-A6A7-41BDBC111F6B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22863" y="1836795"/>
            <a:ext cx="67931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5400000">
            <a:off x="6928366" y="321422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914024" y="42488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Rewrite the sentences with the missing parts filled in.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QUIZLET: reference </a:t>
            </a:r>
            <a:r>
              <a:rPr lang="en-US" dirty="0">
                <a:solidFill>
                  <a:srgbClr val="FF0000"/>
                </a:solidFill>
              </a:rPr>
              <a:t>01/15 Task 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872954" y="1264392"/>
            <a:ext cx="7123806" cy="458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2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7599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a.</a:t>
            </a:r>
            <a:r>
              <a:rPr lang="zh-CN" altLang="en-US" sz="2800" dirty="0" smtClean="0">
                <a:solidFill>
                  <a:srgbClr val="FF0000"/>
                </a:solidFill>
              </a:rPr>
              <a:t>从来不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7030A0"/>
                </a:solidFill>
              </a:rPr>
              <a:t>b. </a:t>
            </a:r>
            <a:r>
              <a:rPr lang="zh-CN" altLang="en-US" sz="2800" dirty="0" smtClean="0">
                <a:solidFill>
                  <a:srgbClr val="7030A0"/>
                </a:solidFill>
              </a:rPr>
              <a:t>有时候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C000"/>
                </a:solidFill>
              </a:rPr>
              <a:t>c.</a:t>
            </a:r>
            <a:r>
              <a:rPr lang="zh-CN" altLang="en-US" sz="2800" dirty="0" smtClean="0">
                <a:solidFill>
                  <a:srgbClr val="FFC000"/>
                </a:solidFill>
              </a:rPr>
              <a:t>平时</a:t>
            </a: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en-US" sz="2800" dirty="0" smtClean="0">
                <a:solidFill>
                  <a:srgbClr val="FFC000"/>
                </a:solidFill>
              </a:rPr>
              <a:t>d. </a:t>
            </a:r>
            <a:r>
              <a:rPr lang="zh-CN" altLang="en-US" sz="2800" dirty="0" smtClean="0">
                <a:solidFill>
                  <a:srgbClr val="FFC000"/>
                </a:solidFill>
              </a:rPr>
              <a:t>通常</a:t>
            </a: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en-US" sz="2800" dirty="0" smtClean="0">
                <a:solidFill>
                  <a:srgbClr val="FFC000"/>
                </a:solidFill>
              </a:rPr>
              <a:t>e. </a:t>
            </a:r>
            <a:r>
              <a:rPr lang="zh-CN" altLang="en-US" sz="2800" dirty="0" smtClean="0">
                <a:solidFill>
                  <a:srgbClr val="FFC000"/>
                </a:solidFill>
              </a:rPr>
              <a:t>常常</a:t>
            </a:r>
            <a:r>
              <a:rPr lang="en-US" altLang="zh-CN" sz="2800" dirty="0" smtClean="0">
                <a:solidFill>
                  <a:srgbClr val="FFC000"/>
                </a:solidFill>
              </a:rPr>
              <a:t>/</a:t>
            </a:r>
            <a:r>
              <a:rPr lang="zh-CN" altLang="en-US" sz="2800" dirty="0" smtClean="0">
                <a:solidFill>
                  <a:srgbClr val="FFC000"/>
                </a:solidFill>
              </a:rPr>
              <a:t>经常</a:t>
            </a: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f.</a:t>
            </a:r>
            <a:r>
              <a:rPr lang="zh-CN" altLang="en-US" sz="2800" dirty="0" smtClean="0">
                <a:solidFill>
                  <a:srgbClr val="00B050"/>
                </a:solidFill>
              </a:rPr>
              <a:t>总是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16859"/>
            <a:ext cx="9144000" cy="6858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我</a:t>
            </a:r>
            <a:r>
              <a:rPr lang="zh-CN" altLang="en-US" dirty="0" smtClean="0">
                <a:solidFill>
                  <a:srgbClr val="FF0000"/>
                </a:solidFill>
              </a:rPr>
              <a:t>从来不</a:t>
            </a:r>
            <a:r>
              <a:rPr lang="zh-CN" altLang="en-US" dirty="0" smtClean="0">
                <a:solidFill>
                  <a:schemeClr val="tx1"/>
                </a:solidFill>
              </a:rPr>
              <a:t>去菜市场买菜。我喜欢去超市买菜。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 (During Task 1) </a:t>
            </a:r>
            <a:r>
              <a:rPr lang="en-US" altLang="zh-CN" dirty="0" smtClean="0"/>
              <a:t>each person will write 4 sentences to talk about how frequent someone does house chores using 4 colors of the frequency words and 4 house chores. (Index card). Give the index card to Ms. Feng when you are done, make sure you put your name on it.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313" y="4786094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我</a:t>
            </a:r>
            <a:r>
              <a:rPr lang="zh-CN" altLang="en-US" dirty="0" smtClean="0">
                <a:solidFill>
                  <a:srgbClr val="00B050"/>
                </a:solidFill>
              </a:rPr>
              <a:t>总是</a:t>
            </a:r>
            <a:r>
              <a:rPr lang="zh-CN" altLang="en-US" dirty="0" smtClean="0">
                <a:solidFill>
                  <a:schemeClr val="tx1"/>
                </a:solidFill>
              </a:rPr>
              <a:t>做作业</a:t>
            </a:r>
            <a:r>
              <a:rPr lang="en-US" altLang="zh-CN" dirty="0" smtClean="0">
                <a:solidFill>
                  <a:schemeClr val="tx1"/>
                </a:solidFill>
              </a:rPr>
              <a:t>,</a:t>
            </a:r>
            <a:r>
              <a:rPr lang="zh-CN" altLang="en-US" dirty="0" smtClean="0">
                <a:solidFill>
                  <a:schemeClr val="tx1"/>
                </a:solidFill>
              </a:rPr>
              <a:t>从星期一到星期五。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68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419600" cy="103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                       QUIZLET TASK instructions –  </a:t>
            </a:r>
            <a:r>
              <a:rPr lang="zh-CN" altLang="en-US" sz="1600" b="1" u="sng" dirty="0" smtClean="0"/>
              <a:t>家务</a:t>
            </a:r>
            <a:endParaRPr lang="en-US" sz="1600" b="1" u="sng" dirty="0" smtClean="0"/>
          </a:p>
          <a:p>
            <a:pPr marL="342900" indent="-342900">
              <a:buAutoNum type="arabicPeriod"/>
            </a:pPr>
            <a:r>
              <a:rPr lang="en-US" dirty="0" smtClean="0"/>
              <a:t>Flashcard-Go over all the words.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826" y="969496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4432" y="91634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60513" y="2785523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657" y="3010784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356731" y="3147531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317481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14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108792" y="4214198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84852" y="4171218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is to be less than 35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975737"/>
            <a:ext cx="991564" cy="18084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419600" y="0"/>
            <a:ext cx="0" cy="7162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16790" y="872480"/>
            <a:ext cx="6584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14/14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315278" y="2188866"/>
            <a:ext cx="13562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14/14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05982" y="2890387"/>
            <a:ext cx="4185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14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539117" y="6596390"/>
            <a:ext cx="87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14 of 14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-97758" y="335"/>
            <a:ext cx="173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 (30</a:t>
            </a:r>
            <a:r>
              <a:rPr lang="zh-CN" altLang="en-US" dirty="0" smtClean="0"/>
              <a:t>分钟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1752600"/>
            <a:ext cx="4648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You can choose to do 2. Learn or 3. Speller.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You have 30 minutes for this task.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1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32766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B050"/>
                </a:solidFill>
              </a:rPr>
              <a:t>f.</a:t>
            </a:r>
            <a:r>
              <a:rPr lang="zh-CN" altLang="en-US" sz="3200" dirty="0" smtClean="0">
                <a:solidFill>
                  <a:srgbClr val="00B050"/>
                </a:solidFill>
              </a:rPr>
              <a:t>总是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 Based on the index card your group is assigned, you come to the board, drag the pictures of the household chores and put them under the categories.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3719226"/>
            <a:ext cx="1717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a.</a:t>
            </a:r>
            <a:r>
              <a:rPr lang="zh-CN" altLang="en-US" sz="3200" dirty="0">
                <a:solidFill>
                  <a:srgbClr val="FF0000"/>
                </a:solidFill>
              </a:rPr>
              <a:t>从来不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209800" y="371922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b. </a:t>
            </a:r>
            <a:r>
              <a:rPr lang="zh-CN" altLang="en-US" sz="3200" dirty="0">
                <a:solidFill>
                  <a:srgbClr val="7030A0"/>
                </a:solidFill>
              </a:rPr>
              <a:t>有时候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4724400" y="367422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c.</a:t>
            </a:r>
            <a:r>
              <a:rPr lang="zh-CN" altLang="en-US" sz="3200" dirty="0">
                <a:solidFill>
                  <a:srgbClr val="FFC000"/>
                </a:solidFill>
              </a:rPr>
              <a:t>平</a:t>
            </a:r>
            <a:r>
              <a:rPr lang="zh-CN" altLang="en-US" sz="3200" dirty="0" smtClean="0">
                <a:solidFill>
                  <a:srgbClr val="FFC000"/>
                </a:solidFill>
              </a:rPr>
              <a:t>时</a:t>
            </a:r>
            <a:r>
              <a:rPr lang="en-US" sz="3200" dirty="0">
                <a:solidFill>
                  <a:srgbClr val="FFC000"/>
                </a:solidFill>
              </a:rPr>
              <a:t/>
            </a:r>
            <a:br>
              <a:rPr lang="en-US" sz="3200" dirty="0">
                <a:solidFill>
                  <a:srgbClr val="FFC000"/>
                </a:solidFill>
              </a:rPr>
            </a:br>
            <a:r>
              <a:rPr lang="en-US" sz="3200" dirty="0">
                <a:solidFill>
                  <a:srgbClr val="FFC000"/>
                </a:solidFill>
              </a:rPr>
              <a:t>d. </a:t>
            </a:r>
            <a:r>
              <a:rPr lang="zh-CN" altLang="en-US" sz="3200" dirty="0">
                <a:solidFill>
                  <a:srgbClr val="FFC000"/>
                </a:solidFill>
              </a:rPr>
              <a:t>通常</a:t>
            </a:r>
            <a:r>
              <a:rPr lang="en-US" sz="3200" dirty="0">
                <a:solidFill>
                  <a:srgbClr val="FFC000"/>
                </a:solidFill>
              </a:rPr>
              <a:t/>
            </a:r>
            <a:br>
              <a:rPr lang="en-US" sz="3200" dirty="0">
                <a:solidFill>
                  <a:srgbClr val="FFC000"/>
                </a:solidFill>
              </a:rPr>
            </a:br>
            <a:r>
              <a:rPr lang="en-US" sz="3200" dirty="0">
                <a:solidFill>
                  <a:srgbClr val="FFC000"/>
                </a:solidFill>
              </a:rPr>
              <a:t>e. </a:t>
            </a:r>
            <a:r>
              <a:rPr lang="zh-CN" altLang="en-US" sz="3200" dirty="0">
                <a:solidFill>
                  <a:srgbClr val="FFC000"/>
                </a:solidFill>
              </a:rPr>
              <a:t>常常</a:t>
            </a:r>
            <a:r>
              <a:rPr lang="en-US" altLang="zh-CN" sz="3200" dirty="0">
                <a:solidFill>
                  <a:srgbClr val="FFC000"/>
                </a:solidFill>
              </a:rPr>
              <a:t>/</a:t>
            </a:r>
            <a:r>
              <a:rPr lang="zh-CN" altLang="en-US" sz="3200" dirty="0">
                <a:solidFill>
                  <a:srgbClr val="FFC000"/>
                </a:solidFill>
              </a:rPr>
              <a:t>经常</a:t>
            </a:r>
            <a:r>
              <a:rPr lang="en-US" sz="3200" dirty="0">
                <a:solidFill>
                  <a:srgbClr val="FFC000"/>
                </a:solidFill>
              </a:rPr>
              <a:t/>
            </a:r>
            <a:br>
              <a:rPr lang="en-US" sz="3200" dirty="0">
                <a:solidFill>
                  <a:srgbClr val="FFC000"/>
                </a:solidFill>
              </a:rPr>
            </a:br>
            <a:endParaRPr lang="en-US" sz="3200" dirty="0"/>
          </a:p>
        </p:txBody>
      </p:sp>
      <p:pic>
        <p:nvPicPr>
          <p:cNvPr id="1039" name="Picture 15" descr="F:\2014-2015\Class Notes\Level 3 &amp; IB Y 1\household chores pictures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1062038" cy="1076326"/>
          </a:xfrm>
          <a:prstGeom prst="rect">
            <a:avLst/>
          </a:prstGeom>
          <a:noFill/>
        </p:spPr>
      </p:pic>
      <p:pic>
        <p:nvPicPr>
          <p:cNvPr id="1040" name="Picture 16" descr="F:\2014-2015\Class Notes\Level 3 &amp; IB Y 1\household chores pictures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838200"/>
            <a:ext cx="1256800" cy="957263"/>
          </a:xfrm>
          <a:prstGeom prst="rect">
            <a:avLst/>
          </a:prstGeom>
          <a:noFill/>
        </p:spPr>
      </p:pic>
      <p:pic>
        <p:nvPicPr>
          <p:cNvPr id="1041" name="Picture 17" descr="F:\2014-2015\Class Notes\Level 3 &amp; IB Y 1\household chores pictures\d0010462_7388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905000"/>
            <a:ext cx="1568450" cy="1141080"/>
          </a:xfrm>
          <a:prstGeom prst="rect">
            <a:avLst/>
          </a:prstGeom>
          <a:noFill/>
        </p:spPr>
      </p:pic>
      <p:pic>
        <p:nvPicPr>
          <p:cNvPr id="1042" name="Picture 18" descr="F:\2014-2015\Class Notes\Level 3 &amp; IB Y 1\household chores pictures\download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600200"/>
            <a:ext cx="1438276" cy="795338"/>
          </a:xfrm>
          <a:prstGeom prst="rect">
            <a:avLst/>
          </a:prstGeom>
          <a:noFill/>
        </p:spPr>
      </p:pic>
      <p:pic>
        <p:nvPicPr>
          <p:cNvPr id="1043" name="Picture 19" descr="F:\2014-2015\Class Notes\Level 3 &amp; IB Y 1\household chores pictures\download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905000"/>
            <a:ext cx="1071563" cy="1071563"/>
          </a:xfrm>
          <a:prstGeom prst="rect">
            <a:avLst/>
          </a:prstGeom>
          <a:noFill/>
        </p:spPr>
      </p:pic>
      <p:pic>
        <p:nvPicPr>
          <p:cNvPr id="1044" name="Picture 20" descr="F:\2014-2015\Class Notes\Level 3 &amp; IB Y 1\household chores pictures\download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1676400"/>
            <a:ext cx="871538" cy="1314451"/>
          </a:xfrm>
          <a:prstGeom prst="rect">
            <a:avLst/>
          </a:prstGeom>
          <a:noFill/>
        </p:spPr>
      </p:pic>
      <p:pic>
        <p:nvPicPr>
          <p:cNvPr id="1045" name="Picture 21" descr="F:\2014-2015\Class Notes\Level 3 &amp; IB Y 1\household chores pictures\download (4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2057400"/>
            <a:ext cx="1257301" cy="909638"/>
          </a:xfrm>
          <a:prstGeom prst="rect">
            <a:avLst/>
          </a:prstGeom>
          <a:noFill/>
        </p:spPr>
      </p:pic>
      <p:pic>
        <p:nvPicPr>
          <p:cNvPr id="1046" name="Picture 22" descr="F:\2014-2015\Class Notes\Level 3 &amp; IB Y 1\household chores pictures\download (5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72400" y="2133600"/>
            <a:ext cx="1257301" cy="909638"/>
          </a:xfrm>
          <a:prstGeom prst="rect">
            <a:avLst/>
          </a:prstGeom>
          <a:noFill/>
        </p:spPr>
      </p:pic>
      <p:pic>
        <p:nvPicPr>
          <p:cNvPr id="1047" name="Picture 23" descr="F:\2014-2015\Class Notes\Level 3 &amp; IB Y 1\household chores pictures\download (6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762000"/>
            <a:ext cx="857250" cy="952500"/>
          </a:xfrm>
          <a:prstGeom prst="rect">
            <a:avLst/>
          </a:prstGeom>
          <a:noFill/>
        </p:spPr>
      </p:pic>
      <p:pic>
        <p:nvPicPr>
          <p:cNvPr id="1048" name="Picture 24" descr="F:\2014-2015\Class Notes\Level 3 &amp; IB Y 1\household chores pictures\downloa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609600"/>
            <a:ext cx="1409700" cy="809625"/>
          </a:xfrm>
          <a:prstGeom prst="rect">
            <a:avLst/>
          </a:prstGeom>
          <a:noFill/>
        </p:spPr>
      </p:pic>
      <p:pic>
        <p:nvPicPr>
          <p:cNvPr id="1049" name="Picture 25" descr="F:\2014-2015\Class Notes\Level 3 &amp; IB Y 1\household chores pictures\images (1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24200" y="762000"/>
            <a:ext cx="1328738" cy="862013"/>
          </a:xfrm>
          <a:prstGeom prst="rect">
            <a:avLst/>
          </a:prstGeom>
          <a:noFill/>
        </p:spPr>
      </p:pic>
      <p:pic>
        <p:nvPicPr>
          <p:cNvPr id="1050" name="Picture 26" descr="F:\2014-2015\Class Notes\Level 3 &amp; IB Y 1\household chores pictures\images (2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0200" y="685800"/>
            <a:ext cx="1219201" cy="938213"/>
          </a:xfrm>
          <a:prstGeom prst="rect">
            <a:avLst/>
          </a:prstGeom>
          <a:noFill/>
        </p:spPr>
      </p:pic>
      <p:pic>
        <p:nvPicPr>
          <p:cNvPr id="1051" name="Picture 27" descr="F:\2014-2015\Class Notes\Level 3 &amp; IB Y 1\household chores pictures\image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914400"/>
            <a:ext cx="1352551" cy="8429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4896535" y="3662689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Task 2: </a:t>
            </a:r>
            <a:r>
              <a:rPr lang="en-US" sz="1400" dirty="0"/>
              <a:t>Group of </a:t>
            </a:r>
            <a:r>
              <a:rPr lang="en-US" sz="1400" dirty="0" smtClean="0"/>
              <a:t>2 Choose </a:t>
            </a:r>
            <a:r>
              <a:rPr lang="en-US" sz="1400" dirty="0"/>
              <a:t>a box to present to Ms. Feng (questions &amp; answers)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QUIZLET reference: </a:t>
            </a:r>
            <a:r>
              <a:rPr lang="en-US" sz="1400" dirty="0">
                <a:solidFill>
                  <a:srgbClr val="FF0000"/>
                </a:solidFill>
              </a:rPr>
              <a:t>01/15 Task 2 Oral Task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92734" y="1610919"/>
            <a:ext cx="4876801" cy="348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5400000">
            <a:off x="2767385" y="1979712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Task 3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78602" y="1064402"/>
            <a:ext cx="5780809" cy="5023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598936" y="4888741"/>
            <a:ext cx="278640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Task 4  QUIZLET </a:t>
            </a:r>
            <a:r>
              <a:rPr lang="en-US" b="1" dirty="0">
                <a:solidFill>
                  <a:srgbClr val="FF0000"/>
                </a:solidFill>
              </a:rPr>
              <a:t>internet 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902732" y="58351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Live/survive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93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4" y="609600"/>
            <a:ext cx="9127435" cy="419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67" y="838200"/>
            <a:ext cx="9108734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Rewrite the sentences with the missing parts filled in.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QUIZLET: reference </a:t>
            </a:r>
            <a:r>
              <a:rPr lang="en-US" dirty="0">
                <a:solidFill>
                  <a:srgbClr val="FF0000"/>
                </a:solidFill>
              </a:rPr>
              <a:t>01/15 Task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19999" y="2847201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2400" y="3251982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almost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83" y="646331"/>
            <a:ext cx="8588834" cy="613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7620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</a:t>
            </a:r>
            <a:r>
              <a:rPr lang="en-US" dirty="0"/>
              <a:t>Group of </a:t>
            </a:r>
            <a:r>
              <a:rPr lang="en-US" dirty="0" smtClean="0"/>
              <a:t>2 Choose </a:t>
            </a:r>
            <a:r>
              <a:rPr lang="en-US" dirty="0"/>
              <a:t>a box to present to Ms. Feng (questions &amp; answers)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QUIZLET reference: </a:t>
            </a:r>
            <a:r>
              <a:rPr lang="en-US" dirty="0">
                <a:solidFill>
                  <a:srgbClr val="FF0000"/>
                </a:solidFill>
              </a:rPr>
              <a:t>01/15 Task 2 Oral Task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47" y="490905"/>
            <a:ext cx="6761905" cy="587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4267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Live/survive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4  QUIZLET </a:t>
            </a:r>
            <a:r>
              <a:rPr lang="en-US" sz="1600" b="1" dirty="0" smtClean="0">
                <a:solidFill>
                  <a:srgbClr val="FF0000"/>
                </a:solidFill>
              </a:rPr>
              <a:t>internet 10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59287" y="0"/>
            <a:ext cx="0" cy="746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59287" y="0"/>
            <a:ext cx="26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5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1800" dirty="0"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AEAEA"/>
                </a:solidFill>
                <a:latin typeface="Times New Roman" pitchFamily="18" charset="0"/>
              </a:rPr>
              <a:t>上课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3733800" y="48006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AEAEA"/>
                </a:solidFill>
                <a:latin typeface="Times New Roman" pitchFamily="18" charset="0"/>
              </a:rPr>
              <a:t>上学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429000" y="22860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吃饭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AEAEA"/>
                </a:solidFill>
                <a:latin typeface="Times New Roman" pitchFamily="18" charset="0"/>
              </a:rPr>
              <a:t>睡觉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AEAEA"/>
                </a:solidFill>
                <a:latin typeface="Times New Roman" pitchFamily="18" charset="0"/>
              </a:rPr>
              <a:t>上班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362200" y="28194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起床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pic>
        <p:nvPicPr>
          <p:cNvPr id="4102" name="Picture 6" descr="C:\Users\Wang Desktop\AppData\Local\Microsoft\Windows\Temporary Internet Files\Content.IE5\TTREU8PG\9189413-a-vector-illustration-of-a-family-eating-dinner-together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000" y="304800"/>
            <a:ext cx="1642724" cy="1096518"/>
          </a:xfrm>
          <a:prstGeom prst="rect">
            <a:avLst/>
          </a:prstGeom>
          <a:noFill/>
        </p:spPr>
      </p:pic>
      <p:pic>
        <p:nvPicPr>
          <p:cNvPr id="4103" name="Picture 7" descr="C:\Users\Wang Desktop\AppData\Local\Microsoft\Windows\Temporary Internet Files\Content.IE5\TTREU8PG\girl_watching_the_sun_come_up_from_her_bed_100706-144361-16104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85800"/>
            <a:ext cx="1500000" cy="1490000"/>
          </a:xfrm>
          <a:prstGeom prst="rect">
            <a:avLst/>
          </a:prstGeom>
          <a:noFill/>
        </p:spPr>
      </p:pic>
      <p:pic>
        <p:nvPicPr>
          <p:cNvPr id="4104" name="Picture 8" descr="C:\Users\Wang Desktop\AppData\Local\Microsoft\Windows\Temporary Internet Files\Content.IE5\TTREU8PG\bosleep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752600"/>
            <a:ext cx="1625600" cy="1082040"/>
          </a:xfrm>
          <a:prstGeom prst="rect">
            <a:avLst/>
          </a:prstGeom>
          <a:noFill/>
        </p:spPr>
      </p:pic>
      <p:pic>
        <p:nvPicPr>
          <p:cNvPr id="4105" name="Picture 9" descr="C:\Users\Wang Desktop\AppData\Local\Microsoft\Windows\Temporary Internet Files\Content.IE5\TTREU8PG\CLASS_logo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743200"/>
            <a:ext cx="1325294" cy="1320578"/>
          </a:xfrm>
          <a:prstGeom prst="rect">
            <a:avLst/>
          </a:prstGeom>
          <a:noFill/>
        </p:spPr>
      </p:pic>
      <p:pic>
        <p:nvPicPr>
          <p:cNvPr id="4107" name="Picture 11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71800"/>
            <a:ext cx="1805940" cy="1814170"/>
          </a:xfrm>
          <a:prstGeom prst="rect">
            <a:avLst/>
          </a:prstGeom>
          <a:noFill/>
        </p:spPr>
      </p:pic>
      <p:pic>
        <p:nvPicPr>
          <p:cNvPr id="4113" name="Picture 17" descr="C:\Users\Wang Desktop\AppData\Local\Microsoft\Windows\Temporary Internet Files\Content.IE5\WS0FKFET\6362473535_fc3b5f9fda_z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76200"/>
            <a:ext cx="16256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83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034" y="0"/>
            <a:ext cx="7805462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DONOW:</a:t>
            </a:r>
          </a:p>
          <a:p>
            <a:r>
              <a:rPr lang="en-US" dirty="0" smtClean="0"/>
              <a:t>Fill in the blanks using the words provided.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143000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聊天儿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990600" y="1447800"/>
            <a:ext cx="7620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19050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example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7680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Black paper means NO SITTING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809" y="5724361"/>
            <a:ext cx="9906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Brianna</a:t>
            </a:r>
          </a:p>
          <a:p>
            <a:r>
              <a:rPr lang="en-US" dirty="0" err="1" smtClean="0"/>
              <a:t>Mykesia</a:t>
            </a:r>
            <a:endParaRPr lang="en-US" dirty="0" smtClean="0"/>
          </a:p>
          <a:p>
            <a:r>
              <a:rPr lang="en-US" dirty="0" smtClean="0"/>
              <a:t>Sullivan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76700" y="5690125"/>
            <a:ext cx="9906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Dasia</a:t>
            </a:r>
            <a:endParaRPr lang="en-US" dirty="0" smtClean="0"/>
          </a:p>
          <a:p>
            <a:r>
              <a:rPr lang="en-US" dirty="0" smtClean="0"/>
              <a:t>Drone</a:t>
            </a:r>
          </a:p>
          <a:p>
            <a:r>
              <a:rPr lang="en-US" dirty="0" smtClean="0"/>
              <a:t>Walker</a:t>
            </a:r>
          </a:p>
          <a:p>
            <a:r>
              <a:rPr lang="en-US" dirty="0" smtClean="0"/>
              <a:t>Phillip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05174" y="5690125"/>
            <a:ext cx="926792" cy="92333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Jamario</a:t>
            </a:r>
            <a:endParaRPr lang="en-US" dirty="0" smtClean="0"/>
          </a:p>
          <a:p>
            <a:r>
              <a:rPr lang="en-US" dirty="0" smtClean="0"/>
              <a:t>Lorenzo</a:t>
            </a:r>
          </a:p>
          <a:p>
            <a:r>
              <a:rPr lang="en-US" dirty="0" smtClean="0"/>
              <a:t>Unique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491</Words>
  <Application>Microsoft Office PowerPoint</Application>
  <PresentationFormat>On-screen Show (4:3)</PresentationFormat>
  <Paragraphs>134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a.从来不 b. 有时候 c.平时 d. 通常 e. 常常/经常 f.总是 </vt:lpstr>
      <vt:lpstr>PowerPoint Presentation</vt:lpstr>
      <vt:lpstr> f.总是 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71</cp:revision>
  <dcterms:created xsi:type="dcterms:W3CDTF">2015-01-11T17:44:03Z</dcterms:created>
  <dcterms:modified xsi:type="dcterms:W3CDTF">2016-02-01T14:54:50Z</dcterms:modified>
</cp:coreProperties>
</file>