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7" r:id="rId3"/>
    <p:sldId id="288" r:id="rId4"/>
    <p:sldId id="286" r:id="rId5"/>
    <p:sldId id="291" r:id="rId6"/>
    <p:sldId id="292" r:id="rId7"/>
    <p:sldId id="295" r:id="rId8"/>
    <p:sldId id="300" r:id="rId9"/>
    <p:sldId id="294" r:id="rId10"/>
    <p:sldId id="297" r:id="rId11"/>
    <p:sldId id="298" r:id="rId12"/>
    <p:sldId id="301" r:id="rId13"/>
    <p:sldId id="302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534E7-3905-4E62-977F-5D57B931BCF7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2D3756B-0877-4332-87F3-963C8AB393DB}">
      <dgm:prSet phldrT="[Text]"/>
      <dgm:spPr/>
      <dgm:t>
        <a:bodyPr/>
        <a:lstStyle/>
        <a:p>
          <a:r>
            <a:rPr lang="zh-CN" altLang="en-US" dirty="0" smtClean="0"/>
            <a:t>你</a:t>
          </a:r>
          <a:endParaRPr lang="en-US" dirty="0"/>
        </a:p>
      </dgm:t>
    </dgm:pt>
    <dgm:pt modelId="{136612BF-FE2F-4DC1-BDD2-A85475A38EF6}" type="parTrans" cxnId="{605EB3D1-2B90-4FB1-9180-876428AFBC38}">
      <dgm:prSet/>
      <dgm:spPr/>
      <dgm:t>
        <a:bodyPr/>
        <a:lstStyle/>
        <a:p>
          <a:endParaRPr lang="en-US"/>
        </a:p>
      </dgm:t>
    </dgm:pt>
    <dgm:pt modelId="{7F1CBFE6-F8CD-44A1-9AC7-AD6B0E3E8DE7}" type="sibTrans" cxnId="{605EB3D1-2B90-4FB1-9180-876428AFBC38}">
      <dgm:prSet/>
      <dgm:spPr/>
      <dgm:t>
        <a:bodyPr/>
        <a:lstStyle/>
        <a:p>
          <a:endParaRPr lang="en-US"/>
        </a:p>
      </dgm:t>
    </dgm:pt>
    <dgm:pt modelId="{54FA4372-0136-482C-8034-16FF316009D0}">
      <dgm:prSet phldrT="[Text]"/>
      <dgm:spPr/>
      <dgm:t>
        <a:bodyPr/>
        <a:lstStyle/>
        <a:p>
          <a:r>
            <a:rPr lang="zh-CN" altLang="en-US" dirty="0" smtClean="0"/>
            <a:t>在</a:t>
          </a:r>
          <a:endParaRPr lang="en-US" dirty="0"/>
        </a:p>
      </dgm:t>
    </dgm:pt>
    <dgm:pt modelId="{D8C0F24F-6F34-4D6B-A343-21B01B7F746C}" type="parTrans" cxnId="{678115CE-D6D5-4E5A-A6CF-BE127A56228D}">
      <dgm:prSet/>
      <dgm:spPr/>
      <dgm:t>
        <a:bodyPr/>
        <a:lstStyle/>
        <a:p>
          <a:endParaRPr lang="en-US"/>
        </a:p>
      </dgm:t>
    </dgm:pt>
    <dgm:pt modelId="{C65DC025-5FB4-4AB9-98ED-6D823D15DEED}" type="sibTrans" cxnId="{678115CE-D6D5-4E5A-A6CF-BE127A56228D}">
      <dgm:prSet/>
      <dgm:spPr/>
      <dgm:t>
        <a:bodyPr/>
        <a:lstStyle/>
        <a:p>
          <a:endParaRPr lang="en-US"/>
        </a:p>
      </dgm:t>
    </dgm:pt>
    <dgm:pt modelId="{ACAAF437-549D-4191-89BB-38A5025276FF}">
      <dgm:prSet phldrT="[Text]" custT="1"/>
      <dgm:spPr/>
      <dgm:t>
        <a:bodyPr/>
        <a:lstStyle/>
        <a:p>
          <a:r>
            <a:rPr lang="zh-CN" altLang="en-US" sz="2400" dirty="0" smtClean="0"/>
            <a:t>干什么</a:t>
          </a:r>
          <a:endParaRPr lang="en-US" sz="2400" dirty="0"/>
        </a:p>
      </dgm:t>
    </dgm:pt>
    <dgm:pt modelId="{8A9E7C8E-A0E8-4953-8673-063AEC5E8829}" type="parTrans" cxnId="{A0AA4FE2-C493-499D-89FA-52DA050B0212}">
      <dgm:prSet/>
      <dgm:spPr/>
      <dgm:t>
        <a:bodyPr/>
        <a:lstStyle/>
        <a:p>
          <a:endParaRPr lang="en-US"/>
        </a:p>
      </dgm:t>
    </dgm:pt>
    <dgm:pt modelId="{C8EF6F65-9701-4A58-B47F-6BB5FCE24614}" type="sibTrans" cxnId="{A0AA4FE2-C493-499D-89FA-52DA050B0212}">
      <dgm:prSet/>
      <dgm:spPr/>
      <dgm:t>
        <a:bodyPr/>
        <a:lstStyle/>
        <a:p>
          <a:endParaRPr lang="en-US"/>
        </a:p>
      </dgm:t>
    </dgm:pt>
    <dgm:pt modelId="{39080CF4-BF25-49DE-8185-89C3FEEBB806}">
      <dgm:prSet phldrT="[Text]"/>
      <dgm:spPr/>
      <dgm:t>
        <a:bodyPr/>
        <a:lstStyle/>
        <a:p>
          <a:r>
            <a:rPr lang="zh-CN" altLang="en-US" dirty="0" smtClean="0"/>
            <a:t>呢？</a:t>
          </a:r>
          <a:endParaRPr lang="en-US" dirty="0"/>
        </a:p>
      </dgm:t>
    </dgm:pt>
    <dgm:pt modelId="{36231850-9BD4-47E3-85AE-F4226AC3267A}" type="parTrans" cxnId="{CAF77482-1B5D-4FAC-BF94-6BD4FF937B2A}">
      <dgm:prSet/>
      <dgm:spPr/>
      <dgm:t>
        <a:bodyPr/>
        <a:lstStyle/>
        <a:p>
          <a:endParaRPr lang="en-US"/>
        </a:p>
      </dgm:t>
    </dgm:pt>
    <dgm:pt modelId="{E02483F3-C55C-4C87-8294-A108BDC87D6F}" type="sibTrans" cxnId="{CAF77482-1B5D-4FAC-BF94-6BD4FF937B2A}">
      <dgm:prSet/>
      <dgm:spPr/>
      <dgm:t>
        <a:bodyPr/>
        <a:lstStyle/>
        <a:p>
          <a:endParaRPr lang="en-US"/>
        </a:p>
      </dgm:t>
    </dgm:pt>
    <dgm:pt modelId="{F6E7F115-D242-4CD8-B63F-2AEF1E983533}">
      <dgm:prSet phldrT="[Text]"/>
      <dgm:spPr/>
      <dgm:t>
        <a:bodyPr/>
        <a:lstStyle/>
        <a:p>
          <a:r>
            <a:rPr lang="zh-CN" altLang="en-US" dirty="0" smtClean="0"/>
            <a:t>上个</a:t>
          </a:r>
          <a:endParaRPr lang="en-US" dirty="0"/>
        </a:p>
      </dgm:t>
    </dgm:pt>
    <dgm:pt modelId="{AEDC0162-D325-47E0-8C94-F9DE8CBCB1FA}" type="parTrans" cxnId="{DFB54DCC-8650-4682-B56B-B62BBA8165CA}">
      <dgm:prSet/>
      <dgm:spPr/>
      <dgm:t>
        <a:bodyPr/>
        <a:lstStyle/>
        <a:p>
          <a:endParaRPr lang="en-US"/>
        </a:p>
      </dgm:t>
    </dgm:pt>
    <dgm:pt modelId="{03E73A15-E949-4F00-A890-4CA85D9E0E47}" type="sibTrans" cxnId="{DFB54DCC-8650-4682-B56B-B62BBA8165CA}">
      <dgm:prSet/>
      <dgm:spPr/>
      <dgm:t>
        <a:bodyPr/>
        <a:lstStyle/>
        <a:p>
          <a:endParaRPr lang="en-US"/>
        </a:p>
      </dgm:t>
    </dgm:pt>
    <dgm:pt modelId="{002BE2BD-AAF0-454F-A41F-FDFFAF3D6207}">
      <dgm:prSet phldrT="[Text]"/>
      <dgm:spPr/>
      <dgm:t>
        <a:bodyPr/>
        <a:lstStyle/>
        <a:p>
          <a:r>
            <a:rPr lang="zh-CN" altLang="en-US" dirty="0" smtClean="0"/>
            <a:t>周末</a:t>
          </a:r>
          <a:endParaRPr lang="en-US" dirty="0"/>
        </a:p>
      </dgm:t>
    </dgm:pt>
    <dgm:pt modelId="{FCC730BC-2A7A-4DE1-AC96-AF87D1F16DDC}" type="parTrans" cxnId="{4A3A26CE-12B3-4123-95A3-780EB2DB5E94}">
      <dgm:prSet/>
      <dgm:spPr/>
      <dgm:t>
        <a:bodyPr/>
        <a:lstStyle/>
        <a:p>
          <a:endParaRPr lang="en-US"/>
        </a:p>
      </dgm:t>
    </dgm:pt>
    <dgm:pt modelId="{2B30FD16-DDFD-4E9A-9404-D8A25834DD94}" type="sibTrans" cxnId="{4A3A26CE-12B3-4123-95A3-780EB2DB5E94}">
      <dgm:prSet/>
      <dgm:spPr/>
      <dgm:t>
        <a:bodyPr/>
        <a:lstStyle/>
        <a:p>
          <a:endParaRPr lang="en-US"/>
        </a:p>
      </dgm:t>
    </dgm:pt>
    <dgm:pt modelId="{4D740AC7-CE97-4C51-85B1-EB7AD6C89125}" type="pres">
      <dgm:prSet presAssocID="{D6E534E7-3905-4E62-977F-5D57B931BC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3AE964-FADB-4C7D-B3F3-5D1691421FA4}" type="pres">
      <dgm:prSet presAssocID="{F2D3756B-0877-4332-87F3-963C8AB393DB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C3814-4CD7-4AA7-BE0B-3860706BB4D2}" type="pres">
      <dgm:prSet presAssocID="{7F1CBFE6-F8CD-44A1-9AC7-AD6B0E3E8DE7}" presName="space" presStyleCnt="0"/>
      <dgm:spPr/>
    </dgm:pt>
    <dgm:pt modelId="{8117FE5C-F8D2-4420-AB05-716F5E6B0524}" type="pres">
      <dgm:prSet presAssocID="{F6E7F115-D242-4CD8-B63F-2AEF1E983533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0FABF-E6D4-45DB-8984-787E3B164AAB}" type="pres">
      <dgm:prSet presAssocID="{03E73A15-E949-4F00-A890-4CA85D9E0E47}" presName="space" presStyleCnt="0"/>
      <dgm:spPr/>
    </dgm:pt>
    <dgm:pt modelId="{DDD08EC7-9CC8-4616-8A9E-DE05F1E0AD2E}" type="pres">
      <dgm:prSet presAssocID="{002BE2BD-AAF0-454F-A41F-FDFFAF3D6207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23F73-BC61-4F78-910D-C12D64952079}" type="pres">
      <dgm:prSet presAssocID="{2B30FD16-DDFD-4E9A-9404-D8A25834DD94}" presName="space" presStyleCnt="0"/>
      <dgm:spPr/>
    </dgm:pt>
    <dgm:pt modelId="{4C3B14BF-4352-4282-AE84-C9DA98D07C89}" type="pres">
      <dgm:prSet presAssocID="{54FA4372-0136-482C-8034-16FF316009D0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21669-AD5E-4358-AD63-7F5F4294A1EB}" type="pres">
      <dgm:prSet presAssocID="{C65DC025-5FB4-4AB9-98ED-6D823D15DEED}" presName="space" presStyleCnt="0"/>
      <dgm:spPr/>
    </dgm:pt>
    <dgm:pt modelId="{ECAF94C1-37A8-4C7E-AD6B-BD32882A864A}" type="pres">
      <dgm:prSet presAssocID="{ACAAF437-549D-4191-89BB-38A5025276FF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72E95-4302-46DB-B7B9-A73EEC0F1BC3}" type="pres">
      <dgm:prSet presAssocID="{C8EF6F65-9701-4A58-B47F-6BB5FCE24614}" presName="space" presStyleCnt="0"/>
      <dgm:spPr/>
    </dgm:pt>
    <dgm:pt modelId="{BD42C3AB-2E80-4D82-8D4B-1CEDE2F65120}" type="pres">
      <dgm:prSet presAssocID="{39080CF4-BF25-49DE-8185-89C3FEEBB806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72228-D732-41D4-B545-CDD8E7FE2712}" type="presOf" srcId="{002BE2BD-AAF0-454F-A41F-FDFFAF3D6207}" destId="{DDD08EC7-9CC8-4616-8A9E-DE05F1E0AD2E}" srcOrd="0" destOrd="0" presId="urn:microsoft.com/office/officeart/2005/8/layout/venn3"/>
    <dgm:cxn modelId="{5E877ED7-EA16-4700-B86D-8FB2A026D65C}" type="presOf" srcId="{39080CF4-BF25-49DE-8185-89C3FEEBB806}" destId="{BD42C3AB-2E80-4D82-8D4B-1CEDE2F65120}" srcOrd="0" destOrd="0" presId="urn:microsoft.com/office/officeart/2005/8/layout/venn3"/>
    <dgm:cxn modelId="{536B5CCB-A9D6-42C1-98C5-818C9F3A30DC}" type="presOf" srcId="{F2D3756B-0877-4332-87F3-963C8AB393DB}" destId="{DC3AE964-FADB-4C7D-B3F3-5D1691421FA4}" srcOrd="0" destOrd="0" presId="urn:microsoft.com/office/officeart/2005/8/layout/venn3"/>
    <dgm:cxn modelId="{DFB54DCC-8650-4682-B56B-B62BBA8165CA}" srcId="{D6E534E7-3905-4E62-977F-5D57B931BCF7}" destId="{F6E7F115-D242-4CD8-B63F-2AEF1E983533}" srcOrd="1" destOrd="0" parTransId="{AEDC0162-D325-47E0-8C94-F9DE8CBCB1FA}" sibTransId="{03E73A15-E949-4F00-A890-4CA85D9E0E47}"/>
    <dgm:cxn modelId="{C18A98C6-1E63-4803-B0A3-F3732ADF9679}" type="presOf" srcId="{F6E7F115-D242-4CD8-B63F-2AEF1E983533}" destId="{8117FE5C-F8D2-4420-AB05-716F5E6B0524}" srcOrd="0" destOrd="0" presId="urn:microsoft.com/office/officeart/2005/8/layout/venn3"/>
    <dgm:cxn modelId="{4A3A26CE-12B3-4123-95A3-780EB2DB5E94}" srcId="{D6E534E7-3905-4E62-977F-5D57B931BCF7}" destId="{002BE2BD-AAF0-454F-A41F-FDFFAF3D6207}" srcOrd="2" destOrd="0" parTransId="{FCC730BC-2A7A-4DE1-AC96-AF87D1F16DDC}" sibTransId="{2B30FD16-DDFD-4E9A-9404-D8A25834DD94}"/>
    <dgm:cxn modelId="{931F2B74-A19B-4292-A1BD-A7109A8B0974}" type="presOf" srcId="{D6E534E7-3905-4E62-977F-5D57B931BCF7}" destId="{4D740AC7-CE97-4C51-85B1-EB7AD6C89125}" srcOrd="0" destOrd="0" presId="urn:microsoft.com/office/officeart/2005/8/layout/venn3"/>
    <dgm:cxn modelId="{678115CE-D6D5-4E5A-A6CF-BE127A56228D}" srcId="{D6E534E7-3905-4E62-977F-5D57B931BCF7}" destId="{54FA4372-0136-482C-8034-16FF316009D0}" srcOrd="3" destOrd="0" parTransId="{D8C0F24F-6F34-4D6B-A343-21B01B7F746C}" sibTransId="{C65DC025-5FB4-4AB9-98ED-6D823D15DEED}"/>
    <dgm:cxn modelId="{605EB3D1-2B90-4FB1-9180-876428AFBC38}" srcId="{D6E534E7-3905-4E62-977F-5D57B931BCF7}" destId="{F2D3756B-0877-4332-87F3-963C8AB393DB}" srcOrd="0" destOrd="0" parTransId="{136612BF-FE2F-4DC1-BDD2-A85475A38EF6}" sibTransId="{7F1CBFE6-F8CD-44A1-9AC7-AD6B0E3E8DE7}"/>
    <dgm:cxn modelId="{EE77FFCB-82CB-4216-838E-A148A063FD86}" type="presOf" srcId="{54FA4372-0136-482C-8034-16FF316009D0}" destId="{4C3B14BF-4352-4282-AE84-C9DA98D07C89}" srcOrd="0" destOrd="0" presId="urn:microsoft.com/office/officeart/2005/8/layout/venn3"/>
    <dgm:cxn modelId="{CAF77482-1B5D-4FAC-BF94-6BD4FF937B2A}" srcId="{D6E534E7-3905-4E62-977F-5D57B931BCF7}" destId="{39080CF4-BF25-49DE-8185-89C3FEEBB806}" srcOrd="5" destOrd="0" parTransId="{36231850-9BD4-47E3-85AE-F4226AC3267A}" sibTransId="{E02483F3-C55C-4C87-8294-A108BDC87D6F}"/>
    <dgm:cxn modelId="{A0AA4FE2-C493-499D-89FA-52DA050B0212}" srcId="{D6E534E7-3905-4E62-977F-5D57B931BCF7}" destId="{ACAAF437-549D-4191-89BB-38A5025276FF}" srcOrd="4" destOrd="0" parTransId="{8A9E7C8E-A0E8-4953-8673-063AEC5E8829}" sibTransId="{C8EF6F65-9701-4A58-B47F-6BB5FCE24614}"/>
    <dgm:cxn modelId="{46AE48A1-34C2-47E1-AE66-94E981DEC2F7}" type="presOf" srcId="{ACAAF437-549D-4191-89BB-38A5025276FF}" destId="{ECAF94C1-37A8-4C7E-AD6B-BD32882A864A}" srcOrd="0" destOrd="0" presId="urn:microsoft.com/office/officeart/2005/8/layout/venn3"/>
    <dgm:cxn modelId="{AFB8F765-57F4-4B2D-BDA5-0949104CF134}" type="presParOf" srcId="{4D740AC7-CE97-4C51-85B1-EB7AD6C89125}" destId="{DC3AE964-FADB-4C7D-B3F3-5D1691421FA4}" srcOrd="0" destOrd="0" presId="urn:microsoft.com/office/officeart/2005/8/layout/venn3"/>
    <dgm:cxn modelId="{68743999-22D3-45E2-9AE4-A5B440CCEFEE}" type="presParOf" srcId="{4D740AC7-CE97-4C51-85B1-EB7AD6C89125}" destId="{A24C3814-4CD7-4AA7-BE0B-3860706BB4D2}" srcOrd="1" destOrd="0" presId="urn:microsoft.com/office/officeart/2005/8/layout/venn3"/>
    <dgm:cxn modelId="{022DFD51-F2FF-4994-9ED4-03FC86C11A48}" type="presParOf" srcId="{4D740AC7-CE97-4C51-85B1-EB7AD6C89125}" destId="{8117FE5C-F8D2-4420-AB05-716F5E6B0524}" srcOrd="2" destOrd="0" presId="urn:microsoft.com/office/officeart/2005/8/layout/venn3"/>
    <dgm:cxn modelId="{07310F73-A6AF-4DD4-8F05-5C6424199B51}" type="presParOf" srcId="{4D740AC7-CE97-4C51-85B1-EB7AD6C89125}" destId="{2F30FABF-E6D4-45DB-8984-787E3B164AAB}" srcOrd="3" destOrd="0" presId="urn:microsoft.com/office/officeart/2005/8/layout/venn3"/>
    <dgm:cxn modelId="{BC7244FC-00CD-4D3B-810D-55659F4A7F36}" type="presParOf" srcId="{4D740AC7-CE97-4C51-85B1-EB7AD6C89125}" destId="{DDD08EC7-9CC8-4616-8A9E-DE05F1E0AD2E}" srcOrd="4" destOrd="0" presId="urn:microsoft.com/office/officeart/2005/8/layout/venn3"/>
    <dgm:cxn modelId="{7E4B096B-C46C-4533-ADFE-CBEEDA82A62F}" type="presParOf" srcId="{4D740AC7-CE97-4C51-85B1-EB7AD6C89125}" destId="{6A623F73-BC61-4F78-910D-C12D64952079}" srcOrd="5" destOrd="0" presId="urn:microsoft.com/office/officeart/2005/8/layout/venn3"/>
    <dgm:cxn modelId="{8541B9EA-A377-4E5D-BF6A-F1D17ADA1E2A}" type="presParOf" srcId="{4D740AC7-CE97-4C51-85B1-EB7AD6C89125}" destId="{4C3B14BF-4352-4282-AE84-C9DA98D07C89}" srcOrd="6" destOrd="0" presId="urn:microsoft.com/office/officeart/2005/8/layout/venn3"/>
    <dgm:cxn modelId="{84801489-18A9-430D-9F17-D804802A825C}" type="presParOf" srcId="{4D740AC7-CE97-4C51-85B1-EB7AD6C89125}" destId="{22021669-AD5E-4358-AD63-7F5F4294A1EB}" srcOrd="7" destOrd="0" presId="urn:microsoft.com/office/officeart/2005/8/layout/venn3"/>
    <dgm:cxn modelId="{2FAB9564-00A8-4073-BC7F-187C4A6DD611}" type="presParOf" srcId="{4D740AC7-CE97-4C51-85B1-EB7AD6C89125}" destId="{ECAF94C1-37A8-4C7E-AD6B-BD32882A864A}" srcOrd="8" destOrd="0" presId="urn:microsoft.com/office/officeart/2005/8/layout/venn3"/>
    <dgm:cxn modelId="{CE29729E-D918-41EB-983B-2060BBBC1BF9}" type="presParOf" srcId="{4D740AC7-CE97-4C51-85B1-EB7AD6C89125}" destId="{8EB72E95-4302-46DB-B7B9-A73EEC0F1BC3}" srcOrd="9" destOrd="0" presId="urn:microsoft.com/office/officeart/2005/8/layout/venn3"/>
    <dgm:cxn modelId="{4554B640-8C81-4155-A38C-F28FF98E8262}" type="presParOf" srcId="{4D740AC7-CE97-4C51-85B1-EB7AD6C89125}" destId="{BD42C3AB-2E80-4D82-8D4B-1CEDE2F65120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534E7-3905-4E62-977F-5D57B931BCF7}" type="doc">
      <dgm:prSet loTypeId="urn:microsoft.com/office/officeart/2005/8/layout/venn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2D3756B-0877-4332-87F3-963C8AB393DB}">
      <dgm:prSet phldrT="[Text]"/>
      <dgm:spPr/>
      <dgm:t>
        <a:bodyPr/>
        <a:lstStyle/>
        <a:p>
          <a:r>
            <a:rPr lang="zh-CN" altLang="en-US" dirty="0" smtClean="0"/>
            <a:t>周末</a:t>
          </a:r>
          <a:endParaRPr lang="en-US" dirty="0"/>
        </a:p>
      </dgm:t>
    </dgm:pt>
    <dgm:pt modelId="{136612BF-FE2F-4DC1-BDD2-A85475A38EF6}" type="parTrans" cxnId="{605EB3D1-2B90-4FB1-9180-876428AFBC38}">
      <dgm:prSet/>
      <dgm:spPr/>
      <dgm:t>
        <a:bodyPr/>
        <a:lstStyle/>
        <a:p>
          <a:endParaRPr lang="en-US"/>
        </a:p>
      </dgm:t>
    </dgm:pt>
    <dgm:pt modelId="{7F1CBFE6-F8CD-44A1-9AC7-AD6B0E3E8DE7}" type="sibTrans" cxnId="{605EB3D1-2B90-4FB1-9180-876428AFBC38}">
      <dgm:prSet/>
      <dgm:spPr/>
      <dgm:t>
        <a:bodyPr/>
        <a:lstStyle/>
        <a:p>
          <a:endParaRPr lang="en-US"/>
        </a:p>
      </dgm:t>
    </dgm:pt>
    <dgm:pt modelId="{54FA4372-0136-482C-8034-16FF316009D0}">
      <dgm:prSet phldrT="[Text]"/>
      <dgm:spPr/>
      <dgm:t>
        <a:bodyPr/>
        <a:lstStyle/>
        <a:p>
          <a:r>
            <a:rPr lang="zh-CN" altLang="en-US" dirty="0" smtClean="0"/>
            <a:t>在</a:t>
          </a:r>
          <a:endParaRPr lang="en-US" dirty="0"/>
        </a:p>
      </dgm:t>
    </dgm:pt>
    <dgm:pt modelId="{D8C0F24F-6F34-4D6B-A343-21B01B7F746C}" type="parTrans" cxnId="{678115CE-D6D5-4E5A-A6CF-BE127A56228D}">
      <dgm:prSet/>
      <dgm:spPr/>
      <dgm:t>
        <a:bodyPr/>
        <a:lstStyle/>
        <a:p>
          <a:endParaRPr lang="en-US"/>
        </a:p>
      </dgm:t>
    </dgm:pt>
    <dgm:pt modelId="{C65DC025-5FB4-4AB9-98ED-6D823D15DEED}" type="sibTrans" cxnId="{678115CE-D6D5-4E5A-A6CF-BE127A56228D}">
      <dgm:prSet/>
      <dgm:spPr/>
      <dgm:t>
        <a:bodyPr/>
        <a:lstStyle/>
        <a:p>
          <a:endParaRPr lang="en-US"/>
        </a:p>
      </dgm:t>
    </dgm:pt>
    <dgm:pt modelId="{ACAAF437-549D-4191-89BB-38A5025276FF}">
      <dgm:prSet phldrT="[Text]" custT="1"/>
      <dgm:spPr/>
      <dgm:t>
        <a:bodyPr/>
        <a:lstStyle/>
        <a:p>
          <a:r>
            <a:rPr lang="zh-CN" altLang="en-US" sz="4000" dirty="0" smtClean="0"/>
            <a:t>上个</a:t>
          </a:r>
          <a:endParaRPr lang="en-US" sz="4000" dirty="0"/>
        </a:p>
      </dgm:t>
    </dgm:pt>
    <dgm:pt modelId="{8A9E7C8E-A0E8-4953-8673-063AEC5E8829}" type="parTrans" cxnId="{A0AA4FE2-C493-499D-89FA-52DA050B0212}">
      <dgm:prSet/>
      <dgm:spPr/>
      <dgm:t>
        <a:bodyPr/>
        <a:lstStyle/>
        <a:p>
          <a:endParaRPr lang="en-US"/>
        </a:p>
      </dgm:t>
    </dgm:pt>
    <dgm:pt modelId="{C8EF6F65-9701-4A58-B47F-6BB5FCE24614}" type="sibTrans" cxnId="{A0AA4FE2-C493-499D-89FA-52DA050B0212}">
      <dgm:prSet/>
      <dgm:spPr/>
      <dgm:t>
        <a:bodyPr/>
        <a:lstStyle/>
        <a:p>
          <a:endParaRPr lang="en-US"/>
        </a:p>
      </dgm:t>
    </dgm:pt>
    <dgm:pt modelId="{39080CF4-BF25-49DE-8185-89C3FEEBB806}">
      <dgm:prSet phldrT="[Text]" custT="1"/>
      <dgm:spPr/>
      <dgm:t>
        <a:bodyPr/>
        <a:lstStyle/>
        <a:p>
          <a:r>
            <a:rPr lang="zh-CN" altLang="en-US" sz="2800" dirty="0" smtClean="0"/>
            <a:t>干什么</a:t>
          </a:r>
          <a:endParaRPr lang="en-US" sz="2800" dirty="0"/>
        </a:p>
      </dgm:t>
    </dgm:pt>
    <dgm:pt modelId="{36231850-9BD4-47E3-85AE-F4226AC3267A}" type="parTrans" cxnId="{CAF77482-1B5D-4FAC-BF94-6BD4FF937B2A}">
      <dgm:prSet/>
      <dgm:spPr/>
      <dgm:t>
        <a:bodyPr/>
        <a:lstStyle/>
        <a:p>
          <a:endParaRPr lang="en-US"/>
        </a:p>
      </dgm:t>
    </dgm:pt>
    <dgm:pt modelId="{E02483F3-C55C-4C87-8294-A108BDC87D6F}" type="sibTrans" cxnId="{CAF77482-1B5D-4FAC-BF94-6BD4FF937B2A}">
      <dgm:prSet/>
      <dgm:spPr/>
      <dgm:t>
        <a:bodyPr/>
        <a:lstStyle/>
        <a:p>
          <a:endParaRPr lang="en-US"/>
        </a:p>
      </dgm:t>
    </dgm:pt>
    <dgm:pt modelId="{F6E7F115-D242-4CD8-B63F-2AEF1E983533}">
      <dgm:prSet phldrT="[Text]"/>
      <dgm:spPr/>
      <dgm:t>
        <a:bodyPr/>
        <a:lstStyle/>
        <a:p>
          <a:r>
            <a:rPr lang="zh-CN" altLang="en-US" dirty="0" smtClean="0"/>
            <a:t>呢</a:t>
          </a:r>
          <a:endParaRPr lang="en-US" dirty="0"/>
        </a:p>
      </dgm:t>
    </dgm:pt>
    <dgm:pt modelId="{AEDC0162-D325-47E0-8C94-F9DE8CBCB1FA}" type="parTrans" cxnId="{DFB54DCC-8650-4682-B56B-B62BBA8165CA}">
      <dgm:prSet/>
      <dgm:spPr/>
      <dgm:t>
        <a:bodyPr/>
        <a:lstStyle/>
        <a:p>
          <a:endParaRPr lang="en-US"/>
        </a:p>
      </dgm:t>
    </dgm:pt>
    <dgm:pt modelId="{03E73A15-E949-4F00-A890-4CA85D9E0E47}" type="sibTrans" cxnId="{DFB54DCC-8650-4682-B56B-B62BBA8165CA}">
      <dgm:prSet/>
      <dgm:spPr/>
      <dgm:t>
        <a:bodyPr/>
        <a:lstStyle/>
        <a:p>
          <a:endParaRPr lang="en-US"/>
        </a:p>
      </dgm:t>
    </dgm:pt>
    <dgm:pt modelId="{002BE2BD-AAF0-454F-A41F-FDFFAF3D6207}">
      <dgm:prSet phldrT="[Text]"/>
      <dgm:spPr/>
      <dgm:t>
        <a:bodyPr/>
        <a:lstStyle/>
        <a:p>
          <a:r>
            <a:rPr lang="zh-CN" altLang="en-US" dirty="0" smtClean="0"/>
            <a:t>你</a:t>
          </a:r>
          <a:endParaRPr lang="en-US" dirty="0"/>
        </a:p>
      </dgm:t>
    </dgm:pt>
    <dgm:pt modelId="{FCC730BC-2A7A-4DE1-AC96-AF87D1F16DDC}" type="parTrans" cxnId="{4A3A26CE-12B3-4123-95A3-780EB2DB5E94}">
      <dgm:prSet/>
      <dgm:spPr/>
      <dgm:t>
        <a:bodyPr/>
        <a:lstStyle/>
        <a:p>
          <a:endParaRPr lang="en-US"/>
        </a:p>
      </dgm:t>
    </dgm:pt>
    <dgm:pt modelId="{2B30FD16-DDFD-4E9A-9404-D8A25834DD94}" type="sibTrans" cxnId="{4A3A26CE-12B3-4123-95A3-780EB2DB5E94}">
      <dgm:prSet/>
      <dgm:spPr/>
      <dgm:t>
        <a:bodyPr/>
        <a:lstStyle/>
        <a:p>
          <a:endParaRPr lang="en-US"/>
        </a:p>
      </dgm:t>
    </dgm:pt>
    <dgm:pt modelId="{4D740AC7-CE97-4C51-85B1-EB7AD6C89125}" type="pres">
      <dgm:prSet presAssocID="{D6E534E7-3905-4E62-977F-5D57B931BC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3AE964-FADB-4C7D-B3F3-5D1691421FA4}" type="pres">
      <dgm:prSet presAssocID="{F2D3756B-0877-4332-87F3-963C8AB393DB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C3814-4CD7-4AA7-BE0B-3860706BB4D2}" type="pres">
      <dgm:prSet presAssocID="{7F1CBFE6-F8CD-44A1-9AC7-AD6B0E3E8DE7}" presName="space" presStyleCnt="0"/>
      <dgm:spPr/>
    </dgm:pt>
    <dgm:pt modelId="{8117FE5C-F8D2-4420-AB05-716F5E6B0524}" type="pres">
      <dgm:prSet presAssocID="{F6E7F115-D242-4CD8-B63F-2AEF1E983533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0FABF-E6D4-45DB-8984-787E3B164AAB}" type="pres">
      <dgm:prSet presAssocID="{03E73A15-E949-4F00-A890-4CA85D9E0E47}" presName="space" presStyleCnt="0"/>
      <dgm:spPr/>
    </dgm:pt>
    <dgm:pt modelId="{DDD08EC7-9CC8-4616-8A9E-DE05F1E0AD2E}" type="pres">
      <dgm:prSet presAssocID="{002BE2BD-AAF0-454F-A41F-FDFFAF3D6207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23F73-BC61-4F78-910D-C12D64952079}" type="pres">
      <dgm:prSet presAssocID="{2B30FD16-DDFD-4E9A-9404-D8A25834DD94}" presName="space" presStyleCnt="0"/>
      <dgm:spPr/>
    </dgm:pt>
    <dgm:pt modelId="{4C3B14BF-4352-4282-AE84-C9DA98D07C89}" type="pres">
      <dgm:prSet presAssocID="{54FA4372-0136-482C-8034-16FF316009D0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21669-AD5E-4358-AD63-7F5F4294A1EB}" type="pres">
      <dgm:prSet presAssocID="{C65DC025-5FB4-4AB9-98ED-6D823D15DEED}" presName="space" presStyleCnt="0"/>
      <dgm:spPr/>
    </dgm:pt>
    <dgm:pt modelId="{ECAF94C1-37A8-4C7E-AD6B-BD32882A864A}" type="pres">
      <dgm:prSet presAssocID="{ACAAF437-549D-4191-89BB-38A5025276FF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72E95-4302-46DB-B7B9-A73EEC0F1BC3}" type="pres">
      <dgm:prSet presAssocID="{C8EF6F65-9701-4A58-B47F-6BB5FCE24614}" presName="space" presStyleCnt="0"/>
      <dgm:spPr/>
    </dgm:pt>
    <dgm:pt modelId="{BD42C3AB-2E80-4D82-8D4B-1CEDE2F65120}" type="pres">
      <dgm:prSet presAssocID="{39080CF4-BF25-49DE-8185-89C3FEEBB806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B54DCC-8650-4682-B56B-B62BBA8165CA}" srcId="{D6E534E7-3905-4E62-977F-5D57B931BCF7}" destId="{F6E7F115-D242-4CD8-B63F-2AEF1E983533}" srcOrd="1" destOrd="0" parTransId="{AEDC0162-D325-47E0-8C94-F9DE8CBCB1FA}" sibTransId="{03E73A15-E949-4F00-A890-4CA85D9E0E47}"/>
    <dgm:cxn modelId="{F2DA5498-B75A-41DD-BB03-EE5D20EF8F81}" type="presOf" srcId="{F6E7F115-D242-4CD8-B63F-2AEF1E983533}" destId="{8117FE5C-F8D2-4420-AB05-716F5E6B0524}" srcOrd="0" destOrd="0" presId="urn:microsoft.com/office/officeart/2005/8/layout/venn3"/>
    <dgm:cxn modelId="{18B48DDB-A3DC-4003-8C95-CAA8BB8FFBEA}" type="presOf" srcId="{39080CF4-BF25-49DE-8185-89C3FEEBB806}" destId="{BD42C3AB-2E80-4D82-8D4B-1CEDE2F65120}" srcOrd="0" destOrd="0" presId="urn:microsoft.com/office/officeart/2005/8/layout/venn3"/>
    <dgm:cxn modelId="{4A3A26CE-12B3-4123-95A3-780EB2DB5E94}" srcId="{D6E534E7-3905-4E62-977F-5D57B931BCF7}" destId="{002BE2BD-AAF0-454F-A41F-FDFFAF3D6207}" srcOrd="2" destOrd="0" parTransId="{FCC730BC-2A7A-4DE1-AC96-AF87D1F16DDC}" sibTransId="{2B30FD16-DDFD-4E9A-9404-D8A25834DD94}"/>
    <dgm:cxn modelId="{91A37480-2F20-4467-9BB2-3071B25C73A5}" type="presOf" srcId="{54FA4372-0136-482C-8034-16FF316009D0}" destId="{4C3B14BF-4352-4282-AE84-C9DA98D07C89}" srcOrd="0" destOrd="0" presId="urn:microsoft.com/office/officeart/2005/8/layout/venn3"/>
    <dgm:cxn modelId="{626998D5-171C-4154-A232-6358BCE614E6}" type="presOf" srcId="{F2D3756B-0877-4332-87F3-963C8AB393DB}" destId="{DC3AE964-FADB-4C7D-B3F3-5D1691421FA4}" srcOrd="0" destOrd="0" presId="urn:microsoft.com/office/officeart/2005/8/layout/venn3"/>
    <dgm:cxn modelId="{19EEC082-385B-4B3F-8CD1-768396FA060D}" type="presOf" srcId="{002BE2BD-AAF0-454F-A41F-FDFFAF3D6207}" destId="{DDD08EC7-9CC8-4616-8A9E-DE05F1E0AD2E}" srcOrd="0" destOrd="0" presId="urn:microsoft.com/office/officeart/2005/8/layout/venn3"/>
    <dgm:cxn modelId="{678115CE-D6D5-4E5A-A6CF-BE127A56228D}" srcId="{D6E534E7-3905-4E62-977F-5D57B931BCF7}" destId="{54FA4372-0136-482C-8034-16FF316009D0}" srcOrd="3" destOrd="0" parTransId="{D8C0F24F-6F34-4D6B-A343-21B01B7F746C}" sibTransId="{C65DC025-5FB4-4AB9-98ED-6D823D15DEED}"/>
    <dgm:cxn modelId="{E82AFAA4-846C-40A6-8EBC-EA897E2D9E3E}" type="presOf" srcId="{ACAAF437-549D-4191-89BB-38A5025276FF}" destId="{ECAF94C1-37A8-4C7E-AD6B-BD32882A864A}" srcOrd="0" destOrd="0" presId="urn:microsoft.com/office/officeart/2005/8/layout/venn3"/>
    <dgm:cxn modelId="{605EB3D1-2B90-4FB1-9180-876428AFBC38}" srcId="{D6E534E7-3905-4E62-977F-5D57B931BCF7}" destId="{F2D3756B-0877-4332-87F3-963C8AB393DB}" srcOrd="0" destOrd="0" parTransId="{136612BF-FE2F-4DC1-BDD2-A85475A38EF6}" sibTransId="{7F1CBFE6-F8CD-44A1-9AC7-AD6B0E3E8DE7}"/>
    <dgm:cxn modelId="{A93CF25A-C098-4B1A-BB78-074995093525}" type="presOf" srcId="{D6E534E7-3905-4E62-977F-5D57B931BCF7}" destId="{4D740AC7-CE97-4C51-85B1-EB7AD6C89125}" srcOrd="0" destOrd="0" presId="urn:microsoft.com/office/officeart/2005/8/layout/venn3"/>
    <dgm:cxn modelId="{CAF77482-1B5D-4FAC-BF94-6BD4FF937B2A}" srcId="{D6E534E7-3905-4E62-977F-5D57B931BCF7}" destId="{39080CF4-BF25-49DE-8185-89C3FEEBB806}" srcOrd="5" destOrd="0" parTransId="{36231850-9BD4-47E3-85AE-F4226AC3267A}" sibTransId="{E02483F3-C55C-4C87-8294-A108BDC87D6F}"/>
    <dgm:cxn modelId="{A0AA4FE2-C493-499D-89FA-52DA050B0212}" srcId="{D6E534E7-3905-4E62-977F-5D57B931BCF7}" destId="{ACAAF437-549D-4191-89BB-38A5025276FF}" srcOrd="4" destOrd="0" parTransId="{8A9E7C8E-A0E8-4953-8673-063AEC5E8829}" sibTransId="{C8EF6F65-9701-4A58-B47F-6BB5FCE24614}"/>
    <dgm:cxn modelId="{CFCDBE1B-F1F2-41FF-9540-2DF7515E3B8E}" type="presParOf" srcId="{4D740AC7-CE97-4C51-85B1-EB7AD6C89125}" destId="{DC3AE964-FADB-4C7D-B3F3-5D1691421FA4}" srcOrd="0" destOrd="0" presId="urn:microsoft.com/office/officeart/2005/8/layout/venn3"/>
    <dgm:cxn modelId="{0FAF6901-70BE-4AA2-A4A7-021C2B6ECC3F}" type="presParOf" srcId="{4D740AC7-CE97-4C51-85B1-EB7AD6C89125}" destId="{A24C3814-4CD7-4AA7-BE0B-3860706BB4D2}" srcOrd="1" destOrd="0" presId="urn:microsoft.com/office/officeart/2005/8/layout/venn3"/>
    <dgm:cxn modelId="{23B261B0-80F4-4376-97AC-9750BB5867F8}" type="presParOf" srcId="{4D740AC7-CE97-4C51-85B1-EB7AD6C89125}" destId="{8117FE5C-F8D2-4420-AB05-716F5E6B0524}" srcOrd="2" destOrd="0" presId="urn:microsoft.com/office/officeart/2005/8/layout/venn3"/>
    <dgm:cxn modelId="{AD5A45BB-623F-4ED3-A528-C19D7786E800}" type="presParOf" srcId="{4D740AC7-CE97-4C51-85B1-EB7AD6C89125}" destId="{2F30FABF-E6D4-45DB-8984-787E3B164AAB}" srcOrd="3" destOrd="0" presId="urn:microsoft.com/office/officeart/2005/8/layout/venn3"/>
    <dgm:cxn modelId="{FDB6B475-E6A8-4FB9-B459-7C2E86250563}" type="presParOf" srcId="{4D740AC7-CE97-4C51-85B1-EB7AD6C89125}" destId="{DDD08EC7-9CC8-4616-8A9E-DE05F1E0AD2E}" srcOrd="4" destOrd="0" presId="urn:microsoft.com/office/officeart/2005/8/layout/venn3"/>
    <dgm:cxn modelId="{C0247FFA-15C5-4FC1-AFFC-38CEC877AB6F}" type="presParOf" srcId="{4D740AC7-CE97-4C51-85B1-EB7AD6C89125}" destId="{6A623F73-BC61-4F78-910D-C12D64952079}" srcOrd="5" destOrd="0" presId="urn:microsoft.com/office/officeart/2005/8/layout/venn3"/>
    <dgm:cxn modelId="{B0D70983-E343-49D3-8481-E5458DC2AE22}" type="presParOf" srcId="{4D740AC7-CE97-4C51-85B1-EB7AD6C89125}" destId="{4C3B14BF-4352-4282-AE84-C9DA98D07C89}" srcOrd="6" destOrd="0" presId="urn:microsoft.com/office/officeart/2005/8/layout/venn3"/>
    <dgm:cxn modelId="{8B126A25-E2C5-4124-9F0C-65CAFC1769AD}" type="presParOf" srcId="{4D740AC7-CE97-4C51-85B1-EB7AD6C89125}" destId="{22021669-AD5E-4358-AD63-7F5F4294A1EB}" srcOrd="7" destOrd="0" presId="urn:microsoft.com/office/officeart/2005/8/layout/venn3"/>
    <dgm:cxn modelId="{CA41464E-9F75-46F0-8FF3-3CA8AE8C6946}" type="presParOf" srcId="{4D740AC7-CE97-4C51-85B1-EB7AD6C89125}" destId="{ECAF94C1-37A8-4C7E-AD6B-BD32882A864A}" srcOrd="8" destOrd="0" presId="urn:microsoft.com/office/officeart/2005/8/layout/venn3"/>
    <dgm:cxn modelId="{1F9A5952-AA63-4234-89FF-A6098DAC971B}" type="presParOf" srcId="{4D740AC7-CE97-4C51-85B1-EB7AD6C89125}" destId="{8EB72E95-4302-46DB-B7B9-A73EEC0F1BC3}" srcOrd="9" destOrd="0" presId="urn:microsoft.com/office/officeart/2005/8/layout/venn3"/>
    <dgm:cxn modelId="{74C80855-67D6-42FA-979A-A2579A4216E4}" type="presParOf" srcId="{4D740AC7-CE97-4C51-85B1-EB7AD6C89125}" destId="{BD42C3AB-2E80-4D82-8D4B-1CEDE2F65120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AE964-FADB-4C7D-B3F3-5D1691421FA4}">
      <dsp:nvSpPr>
        <dsp:cNvPr id="0" name=""/>
        <dsp:cNvSpPr/>
      </dsp:nvSpPr>
      <dsp:spPr>
        <a:xfrm>
          <a:off x="1116" y="559023"/>
          <a:ext cx="1828353" cy="182835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53340" rIns="10062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/>
            <a:t>你</a:t>
          </a:r>
          <a:endParaRPr lang="en-US" sz="4200" kern="1200" dirty="0"/>
        </a:p>
      </dsp:txBody>
      <dsp:txXfrm>
        <a:off x="268872" y="826779"/>
        <a:ext cx="1292841" cy="1292841"/>
      </dsp:txXfrm>
    </dsp:sp>
    <dsp:sp modelId="{8117FE5C-F8D2-4420-AB05-716F5E6B0524}">
      <dsp:nvSpPr>
        <dsp:cNvPr id="0" name=""/>
        <dsp:cNvSpPr/>
      </dsp:nvSpPr>
      <dsp:spPr>
        <a:xfrm>
          <a:off x="1463799" y="559023"/>
          <a:ext cx="1828353" cy="1828353"/>
        </a:xfrm>
        <a:prstGeom prst="ellipse">
          <a:avLst/>
        </a:prstGeom>
        <a:solidFill>
          <a:schemeClr val="accent5">
            <a:alpha val="50000"/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53340" rIns="10062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/>
            <a:t>上个</a:t>
          </a:r>
          <a:endParaRPr lang="en-US" sz="4200" kern="1200" dirty="0"/>
        </a:p>
      </dsp:txBody>
      <dsp:txXfrm>
        <a:off x="1731555" y="826779"/>
        <a:ext cx="1292841" cy="1292841"/>
      </dsp:txXfrm>
    </dsp:sp>
    <dsp:sp modelId="{DDD08EC7-9CC8-4616-8A9E-DE05F1E0AD2E}">
      <dsp:nvSpPr>
        <dsp:cNvPr id="0" name=""/>
        <dsp:cNvSpPr/>
      </dsp:nvSpPr>
      <dsp:spPr>
        <a:xfrm>
          <a:off x="2926481" y="559023"/>
          <a:ext cx="1828353" cy="1828353"/>
        </a:xfrm>
        <a:prstGeom prst="ellipse">
          <a:avLst/>
        </a:prstGeom>
        <a:solidFill>
          <a:schemeClr val="accent5">
            <a:alpha val="50000"/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53340" rIns="10062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/>
            <a:t>周末</a:t>
          </a:r>
          <a:endParaRPr lang="en-US" sz="4200" kern="1200" dirty="0"/>
        </a:p>
      </dsp:txBody>
      <dsp:txXfrm>
        <a:off x="3194237" y="826779"/>
        <a:ext cx="1292841" cy="1292841"/>
      </dsp:txXfrm>
    </dsp:sp>
    <dsp:sp modelId="{4C3B14BF-4352-4282-AE84-C9DA98D07C89}">
      <dsp:nvSpPr>
        <dsp:cNvPr id="0" name=""/>
        <dsp:cNvSpPr/>
      </dsp:nvSpPr>
      <dsp:spPr>
        <a:xfrm>
          <a:off x="4389164" y="559023"/>
          <a:ext cx="1828353" cy="1828353"/>
        </a:xfrm>
        <a:prstGeom prst="ellipse">
          <a:avLst/>
        </a:prstGeom>
        <a:solidFill>
          <a:schemeClr val="accent5">
            <a:alpha val="50000"/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53340" rIns="10062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/>
            <a:t>在</a:t>
          </a:r>
          <a:endParaRPr lang="en-US" sz="4200" kern="1200" dirty="0"/>
        </a:p>
      </dsp:txBody>
      <dsp:txXfrm>
        <a:off x="4656920" y="826779"/>
        <a:ext cx="1292841" cy="1292841"/>
      </dsp:txXfrm>
    </dsp:sp>
    <dsp:sp modelId="{ECAF94C1-37A8-4C7E-AD6B-BD32882A864A}">
      <dsp:nvSpPr>
        <dsp:cNvPr id="0" name=""/>
        <dsp:cNvSpPr/>
      </dsp:nvSpPr>
      <dsp:spPr>
        <a:xfrm>
          <a:off x="5851847" y="559023"/>
          <a:ext cx="1828353" cy="1828353"/>
        </a:xfrm>
        <a:prstGeom prst="ellipse">
          <a:avLst/>
        </a:prstGeom>
        <a:solidFill>
          <a:schemeClr val="accent5">
            <a:alpha val="50000"/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30480" rIns="1006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干什么</a:t>
          </a:r>
          <a:endParaRPr lang="en-US" sz="2400" kern="1200" dirty="0"/>
        </a:p>
      </dsp:txBody>
      <dsp:txXfrm>
        <a:off x="6119603" y="826779"/>
        <a:ext cx="1292841" cy="1292841"/>
      </dsp:txXfrm>
    </dsp:sp>
    <dsp:sp modelId="{BD42C3AB-2E80-4D82-8D4B-1CEDE2F65120}">
      <dsp:nvSpPr>
        <dsp:cNvPr id="0" name=""/>
        <dsp:cNvSpPr/>
      </dsp:nvSpPr>
      <dsp:spPr>
        <a:xfrm>
          <a:off x="7314530" y="559023"/>
          <a:ext cx="1828353" cy="1828353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53340" rIns="10062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/>
            <a:t>呢？</a:t>
          </a:r>
          <a:endParaRPr lang="en-US" sz="4200" kern="1200" dirty="0"/>
        </a:p>
      </dsp:txBody>
      <dsp:txXfrm>
        <a:off x="7582286" y="826779"/>
        <a:ext cx="1292841" cy="1292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AE964-FADB-4C7D-B3F3-5D1691421FA4}">
      <dsp:nvSpPr>
        <dsp:cNvPr id="0" name=""/>
        <dsp:cNvSpPr/>
      </dsp:nvSpPr>
      <dsp:spPr>
        <a:xfrm>
          <a:off x="1116" y="559023"/>
          <a:ext cx="1828353" cy="182835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53340" rIns="10062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/>
            <a:t>周末</a:t>
          </a:r>
          <a:endParaRPr lang="en-US" sz="4200" kern="1200" dirty="0"/>
        </a:p>
      </dsp:txBody>
      <dsp:txXfrm>
        <a:off x="268872" y="826779"/>
        <a:ext cx="1292841" cy="1292841"/>
      </dsp:txXfrm>
    </dsp:sp>
    <dsp:sp modelId="{8117FE5C-F8D2-4420-AB05-716F5E6B0524}">
      <dsp:nvSpPr>
        <dsp:cNvPr id="0" name=""/>
        <dsp:cNvSpPr/>
      </dsp:nvSpPr>
      <dsp:spPr>
        <a:xfrm>
          <a:off x="1463799" y="559023"/>
          <a:ext cx="1828353" cy="182835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53340" rIns="10062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/>
            <a:t>呢</a:t>
          </a:r>
          <a:endParaRPr lang="en-US" sz="4200" kern="1200" dirty="0"/>
        </a:p>
      </dsp:txBody>
      <dsp:txXfrm>
        <a:off x="1731555" y="826779"/>
        <a:ext cx="1292841" cy="1292841"/>
      </dsp:txXfrm>
    </dsp:sp>
    <dsp:sp modelId="{DDD08EC7-9CC8-4616-8A9E-DE05F1E0AD2E}">
      <dsp:nvSpPr>
        <dsp:cNvPr id="0" name=""/>
        <dsp:cNvSpPr/>
      </dsp:nvSpPr>
      <dsp:spPr>
        <a:xfrm>
          <a:off x="2926481" y="559023"/>
          <a:ext cx="1828353" cy="182835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53340" rIns="10062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/>
            <a:t>你</a:t>
          </a:r>
          <a:endParaRPr lang="en-US" sz="4200" kern="1200" dirty="0"/>
        </a:p>
      </dsp:txBody>
      <dsp:txXfrm>
        <a:off x="3194237" y="826779"/>
        <a:ext cx="1292841" cy="1292841"/>
      </dsp:txXfrm>
    </dsp:sp>
    <dsp:sp modelId="{4C3B14BF-4352-4282-AE84-C9DA98D07C89}">
      <dsp:nvSpPr>
        <dsp:cNvPr id="0" name=""/>
        <dsp:cNvSpPr/>
      </dsp:nvSpPr>
      <dsp:spPr>
        <a:xfrm>
          <a:off x="4389164" y="559023"/>
          <a:ext cx="1828353" cy="182835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53340" rIns="10062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200" kern="1200" dirty="0" smtClean="0"/>
            <a:t>在</a:t>
          </a:r>
          <a:endParaRPr lang="en-US" sz="4200" kern="1200" dirty="0"/>
        </a:p>
      </dsp:txBody>
      <dsp:txXfrm>
        <a:off x="4656920" y="826779"/>
        <a:ext cx="1292841" cy="1292841"/>
      </dsp:txXfrm>
    </dsp:sp>
    <dsp:sp modelId="{ECAF94C1-37A8-4C7E-AD6B-BD32882A864A}">
      <dsp:nvSpPr>
        <dsp:cNvPr id="0" name=""/>
        <dsp:cNvSpPr/>
      </dsp:nvSpPr>
      <dsp:spPr>
        <a:xfrm>
          <a:off x="5851847" y="559023"/>
          <a:ext cx="1828353" cy="182835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50800" rIns="10062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/>
            <a:t>上个</a:t>
          </a:r>
          <a:endParaRPr lang="en-US" sz="4000" kern="1200" dirty="0"/>
        </a:p>
      </dsp:txBody>
      <dsp:txXfrm>
        <a:off x="6119603" y="826779"/>
        <a:ext cx="1292841" cy="1292841"/>
      </dsp:txXfrm>
    </dsp:sp>
    <dsp:sp modelId="{BD42C3AB-2E80-4D82-8D4B-1CEDE2F65120}">
      <dsp:nvSpPr>
        <dsp:cNvPr id="0" name=""/>
        <dsp:cNvSpPr/>
      </dsp:nvSpPr>
      <dsp:spPr>
        <a:xfrm>
          <a:off x="7314530" y="559023"/>
          <a:ext cx="1828353" cy="182835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0620" tIns="35560" rIns="10062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干什么</a:t>
          </a:r>
          <a:endParaRPr lang="en-US" sz="2800" kern="1200" dirty="0"/>
        </a:p>
      </dsp:txBody>
      <dsp:txXfrm>
        <a:off x="7582286" y="826779"/>
        <a:ext cx="1292841" cy="1292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478-57D2-479D-9E41-CA1327C94C6A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7B76-4E52-4708-891A-91A22643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478-57D2-479D-9E41-CA1327C94C6A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7B76-4E52-4708-891A-91A22643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478-57D2-479D-9E41-CA1327C94C6A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7B76-4E52-4708-891A-91A22643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478-57D2-479D-9E41-CA1327C94C6A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7B76-4E52-4708-891A-91A22643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478-57D2-479D-9E41-CA1327C94C6A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7B76-4E52-4708-891A-91A22643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478-57D2-479D-9E41-CA1327C94C6A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7B76-4E52-4708-891A-91A22643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478-57D2-479D-9E41-CA1327C94C6A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7B76-4E52-4708-891A-91A22643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478-57D2-479D-9E41-CA1327C94C6A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7B76-4E52-4708-891A-91A22643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478-57D2-479D-9E41-CA1327C94C6A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7B76-4E52-4708-891A-91A22643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478-57D2-479D-9E41-CA1327C94C6A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7B76-4E52-4708-891A-91A22643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2478-57D2-479D-9E41-CA1327C94C6A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47B76-4E52-4708-891A-91A22643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2478-57D2-479D-9E41-CA1327C94C6A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7B76-4E52-4708-891A-91A22643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-6629400"/>
            <a:ext cx="10134600" cy="1292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971800"/>
            <a:ext cx="88392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/>
              <a:t>    说  跳  听  拉  打  </a:t>
            </a:r>
            <a:endParaRPr lang="en-US" altLang="zh-CN" sz="4000" dirty="0" smtClean="0"/>
          </a:p>
          <a:p>
            <a:r>
              <a:rPr lang="zh-CN" altLang="en-US" sz="4000" dirty="0" smtClean="0"/>
              <a:t>                         打  穿  弹  看</a:t>
            </a:r>
            <a:endParaRPr lang="en-US" altLang="zh-CN" sz="4000" dirty="0" smtClean="0"/>
          </a:p>
          <a:p>
            <a:pPr algn="ctr"/>
            <a:r>
              <a:rPr lang="zh-CN" altLang="en-US" sz="4000" dirty="0" smtClean="0"/>
              <a:t>    画  读  唱  吃  坐</a:t>
            </a:r>
            <a:r>
              <a:rPr lang="en-US" altLang="zh-CN" sz="4000" dirty="0" smtClean="0"/>
              <a:t> </a:t>
            </a:r>
          </a:p>
          <a:p>
            <a:endParaRPr lang="en-US" altLang="zh-CN" sz="4400" dirty="0" smtClean="0"/>
          </a:p>
          <a:p>
            <a:endParaRPr lang="en-US" altLang="zh-CN" sz="4400" dirty="0" smtClean="0"/>
          </a:p>
          <a:p>
            <a:r>
              <a:rPr lang="en-US" altLang="zh-CN" sz="4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554440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Assignment: 2. Translate the words in English.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4572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Subject </a:t>
            </a:r>
            <a:r>
              <a:rPr lang="zh-CN" altLang="en-US" dirty="0" smtClean="0"/>
              <a:t>应该多</a:t>
            </a:r>
            <a:r>
              <a:rPr lang="en-US" altLang="zh-CN" dirty="0" smtClean="0"/>
              <a:t>do something</a:t>
            </a:r>
          </a:p>
          <a:p>
            <a:r>
              <a:rPr lang="en-US" dirty="0" smtClean="0"/>
              <a:t>Subject should do something more</a:t>
            </a:r>
          </a:p>
          <a:p>
            <a:endParaRPr lang="en-US" dirty="0"/>
          </a:p>
          <a:p>
            <a:r>
              <a:rPr lang="zh-CN" altLang="en-US" dirty="0" smtClean="0"/>
              <a:t>你们应该多读书。</a:t>
            </a:r>
            <a:endParaRPr lang="en-US" altLang="zh-CN" dirty="0" smtClean="0"/>
          </a:p>
          <a:p>
            <a:r>
              <a:rPr lang="en-US" altLang="zh-CN" dirty="0" smtClean="0"/>
              <a:t>You guys should read more books.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3855848"/>
            <a:ext cx="57001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我特别喜欢英文歌。</a:t>
            </a:r>
            <a:endParaRPr lang="en-US" altLang="zh-CN" sz="1600" dirty="0"/>
          </a:p>
          <a:p>
            <a:r>
              <a:rPr lang="zh-CN" altLang="en-US" sz="1600" dirty="0" smtClean="0"/>
              <a:t>我每天都坐公共汽车上学。</a:t>
            </a:r>
            <a:endParaRPr lang="en-US" altLang="zh-CN" sz="1600" dirty="0" smtClean="0"/>
          </a:p>
          <a:p>
            <a:r>
              <a:rPr lang="zh-CN" altLang="en-US" sz="1600" dirty="0"/>
              <a:t>我喜欢星期六的节目</a:t>
            </a:r>
            <a:r>
              <a:rPr lang="en-US" altLang="zh-CN" sz="1600" dirty="0"/>
              <a:t>(programs)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r>
              <a:rPr lang="zh-CN" altLang="en-US" sz="1600" dirty="0" smtClean="0"/>
              <a:t>我</a:t>
            </a:r>
            <a:r>
              <a:rPr lang="zh-CN" altLang="en-US" sz="1600" dirty="0"/>
              <a:t>差不多每天都做作业。</a:t>
            </a:r>
            <a:endParaRPr lang="en-US" altLang="zh-CN" sz="1600" dirty="0"/>
          </a:p>
          <a:p>
            <a:r>
              <a:rPr lang="zh-CN" altLang="en-US" sz="1600" dirty="0" smtClean="0"/>
              <a:t>我很喜欢开车。</a:t>
            </a:r>
            <a:endParaRPr lang="en-US" altLang="zh-CN" sz="1600" dirty="0" smtClean="0"/>
          </a:p>
          <a:p>
            <a:r>
              <a:rPr lang="zh-CN" altLang="en-US" sz="1600" dirty="0" smtClean="0"/>
              <a:t>我特别喜欢吃大白菜。</a:t>
            </a:r>
            <a:endParaRPr lang="en-US" altLang="zh-CN" sz="1600" dirty="0" smtClean="0"/>
          </a:p>
          <a:p>
            <a:r>
              <a:rPr lang="zh-CN" altLang="en-US" sz="1600" dirty="0" smtClean="0"/>
              <a:t>我</a:t>
            </a:r>
            <a:r>
              <a:rPr lang="zh-CN" altLang="en-US" sz="1600" dirty="0"/>
              <a:t>喜欢我的老师。</a:t>
            </a:r>
            <a:endParaRPr lang="en-US" altLang="zh-CN" sz="1600" dirty="0"/>
          </a:p>
          <a:p>
            <a:r>
              <a:rPr lang="zh-CN" altLang="en-US" sz="1600" dirty="0"/>
              <a:t>我喜欢我的同学。</a:t>
            </a:r>
            <a:endParaRPr lang="en-US" altLang="zh-CN" sz="1600" dirty="0"/>
          </a:p>
          <a:p>
            <a:r>
              <a:rPr lang="zh-CN" altLang="en-US" sz="1600" dirty="0"/>
              <a:t>爸爸说我应该每天吃蔬菜。</a:t>
            </a:r>
            <a:endParaRPr lang="en-US" altLang="zh-CN" sz="1600" dirty="0"/>
          </a:p>
          <a:p>
            <a:r>
              <a:rPr lang="zh-CN" altLang="en-US" sz="1600" dirty="0" smtClean="0"/>
              <a:t>我</a:t>
            </a:r>
            <a:r>
              <a:rPr lang="zh-CN" altLang="en-US" sz="1600" dirty="0"/>
              <a:t>喜欢唱歌。</a:t>
            </a:r>
            <a:endParaRPr lang="en-US" altLang="zh-CN" sz="1600" dirty="0"/>
          </a:p>
          <a:p>
            <a:r>
              <a:rPr lang="zh-CN" altLang="en-US" sz="1600" dirty="0" smtClean="0"/>
              <a:t>我</a:t>
            </a:r>
            <a:r>
              <a:rPr lang="zh-CN" altLang="en-US" sz="1600" dirty="0"/>
              <a:t>喜欢体育节目 </a:t>
            </a:r>
            <a:r>
              <a:rPr lang="en-US" altLang="zh-CN" sz="1600" dirty="0"/>
              <a:t>(programs)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r>
              <a:rPr lang="zh-CN" altLang="en-US" sz="1600" dirty="0" smtClean="0"/>
              <a:t>老师每天都给我留很多作业。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562121"/>
            <a:ext cx="4191000" cy="3377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Task 1: Find 1 part for each sentence and write the sentences on a separate sheet of paper.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62120"/>
            <a:ext cx="4191000" cy="3377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3855848"/>
            <a:ext cx="57001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我</a:t>
            </a:r>
            <a:r>
              <a:rPr lang="zh-CN" altLang="en-US" sz="1600" dirty="0"/>
              <a:t>喜欢星期六的节目</a:t>
            </a:r>
            <a:r>
              <a:rPr lang="en-US" altLang="zh-CN" sz="1600" dirty="0"/>
              <a:t>(programs)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r>
              <a:rPr lang="zh-CN" altLang="en-US" sz="1600" dirty="0" smtClean="0"/>
              <a:t>我</a:t>
            </a:r>
            <a:r>
              <a:rPr lang="zh-CN" altLang="en-US" sz="1600" dirty="0"/>
              <a:t>差不多每天都做作业。</a:t>
            </a:r>
            <a:endParaRPr lang="en-US" altLang="zh-CN" sz="1600" dirty="0"/>
          </a:p>
          <a:p>
            <a:r>
              <a:rPr lang="zh-CN" altLang="en-US" sz="1600" dirty="0"/>
              <a:t>我喜欢体育节目 </a:t>
            </a:r>
            <a:r>
              <a:rPr lang="en-US" altLang="zh-CN" sz="1600" dirty="0"/>
              <a:t>(programs)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r>
              <a:rPr lang="zh-CN" altLang="en-US" sz="1600" dirty="0" smtClean="0"/>
              <a:t>我很喜欢开车。</a:t>
            </a:r>
            <a:endParaRPr lang="en-US" altLang="zh-CN" sz="1600" dirty="0" smtClean="0"/>
          </a:p>
          <a:p>
            <a:r>
              <a:rPr lang="zh-CN" altLang="en-US" sz="1600" dirty="0" smtClean="0"/>
              <a:t>我特别喜欢吃大白菜。</a:t>
            </a:r>
            <a:endParaRPr lang="en-US" altLang="zh-CN" sz="1600" dirty="0" smtClean="0"/>
          </a:p>
          <a:p>
            <a:r>
              <a:rPr lang="zh-CN" altLang="en-US" sz="1600" dirty="0"/>
              <a:t>我每天都坐公共汽车上学。</a:t>
            </a:r>
            <a:endParaRPr lang="en-US" altLang="zh-CN" sz="1600" dirty="0"/>
          </a:p>
          <a:p>
            <a:r>
              <a:rPr lang="zh-CN" altLang="en-US" sz="1600" dirty="0" smtClean="0"/>
              <a:t>我</a:t>
            </a:r>
            <a:r>
              <a:rPr lang="zh-CN" altLang="en-US" sz="1600" dirty="0"/>
              <a:t>特别喜欢英文歌。</a:t>
            </a:r>
            <a:endParaRPr lang="en-US" altLang="zh-CN" sz="1600" dirty="0"/>
          </a:p>
          <a:p>
            <a:r>
              <a:rPr lang="zh-CN" altLang="en-US" sz="1600" dirty="0" smtClean="0"/>
              <a:t>我</a:t>
            </a:r>
            <a:r>
              <a:rPr lang="zh-CN" altLang="en-US" sz="1600" dirty="0"/>
              <a:t>喜欢我的老师。</a:t>
            </a:r>
            <a:endParaRPr lang="en-US" altLang="zh-CN" sz="1600" dirty="0"/>
          </a:p>
          <a:p>
            <a:r>
              <a:rPr lang="zh-CN" altLang="en-US" sz="1600" dirty="0"/>
              <a:t>我喜欢我的同学。</a:t>
            </a:r>
            <a:endParaRPr lang="en-US" altLang="zh-CN" sz="1600" dirty="0"/>
          </a:p>
          <a:p>
            <a:r>
              <a:rPr lang="zh-CN" altLang="en-US" sz="1600" dirty="0"/>
              <a:t>爸爸说我应该每天吃蔬菜。</a:t>
            </a:r>
            <a:endParaRPr lang="en-US" altLang="zh-CN" sz="1600" dirty="0"/>
          </a:p>
          <a:p>
            <a:r>
              <a:rPr lang="zh-CN" altLang="en-US" sz="1600" dirty="0" smtClean="0"/>
              <a:t>我</a:t>
            </a:r>
            <a:r>
              <a:rPr lang="zh-CN" altLang="en-US" sz="1600" dirty="0"/>
              <a:t>喜欢唱歌。</a:t>
            </a:r>
            <a:endParaRPr lang="en-US" altLang="zh-CN" sz="1600" dirty="0"/>
          </a:p>
          <a:p>
            <a:r>
              <a:rPr lang="zh-CN" altLang="en-US" sz="1600" dirty="0" smtClean="0"/>
              <a:t>老师每天都给我留很多作业。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91100" y="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Task 1: Find 1 part for each sentence and write the sentences on a separate sheet of paper.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74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72258" y="1910178"/>
            <a:ext cx="6977381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5448343" y="3265423"/>
            <a:ext cx="694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 hints 1-8 hobbies.9-12 sickness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5400000">
            <a:off x="2870982" y="253039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 Write down the time of the day and the time.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973530" y="2259463"/>
            <a:ext cx="6785509" cy="2381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557910" y="2045624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Time of day + </a:t>
            </a:r>
            <a:r>
              <a:rPr lang="en-US" sz="2400" dirty="0" smtClean="0"/>
              <a:t>time</a:t>
            </a:r>
          </a:p>
          <a:p>
            <a:endParaRPr lang="en-US" sz="2400" dirty="0"/>
          </a:p>
          <a:p>
            <a:r>
              <a:rPr lang="en-US" sz="2400" dirty="0"/>
              <a:t>Time of day:</a:t>
            </a:r>
          </a:p>
          <a:p>
            <a:r>
              <a:rPr lang="zh-CN" altLang="en-US" sz="2400" dirty="0"/>
              <a:t>早上</a:t>
            </a:r>
            <a:r>
              <a:rPr lang="en-US" altLang="zh-CN" sz="2400" dirty="0"/>
              <a:t>—</a:t>
            </a:r>
            <a:r>
              <a:rPr lang="zh-CN" altLang="en-US" sz="2400" dirty="0"/>
              <a:t>上午</a:t>
            </a:r>
            <a:r>
              <a:rPr lang="en-US" altLang="zh-CN" sz="2400" dirty="0"/>
              <a:t>—</a:t>
            </a:r>
            <a:r>
              <a:rPr lang="zh-CN" altLang="en-US" sz="2400" dirty="0"/>
              <a:t>中午</a:t>
            </a:r>
            <a:r>
              <a:rPr lang="en-US" altLang="zh-CN" sz="2400" dirty="0"/>
              <a:t>—</a:t>
            </a:r>
            <a:r>
              <a:rPr lang="zh-CN" altLang="en-US" sz="2400" dirty="0"/>
              <a:t>下午</a:t>
            </a:r>
            <a:r>
              <a:rPr lang="en-US" altLang="zh-CN" sz="2400" dirty="0"/>
              <a:t>—</a:t>
            </a:r>
            <a:r>
              <a:rPr lang="zh-CN" altLang="en-US" sz="2400" dirty="0"/>
              <a:t>晚</a:t>
            </a:r>
            <a:r>
              <a:rPr lang="zh-CN" altLang="en-US" sz="2400" dirty="0" smtClean="0"/>
              <a:t>上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sz="2400" dirty="0"/>
              <a:t>Time:</a:t>
            </a:r>
          </a:p>
          <a:p>
            <a:r>
              <a:rPr lang="en-US" sz="2400" dirty="0"/>
              <a:t>Number + </a:t>
            </a:r>
            <a:r>
              <a:rPr lang="zh-CN" altLang="en-US" sz="2400" dirty="0"/>
              <a:t>点 </a:t>
            </a:r>
            <a:r>
              <a:rPr lang="en-US" altLang="zh-CN" sz="2400" dirty="0"/>
              <a:t>+ number + </a:t>
            </a:r>
            <a:r>
              <a:rPr lang="zh-CN" altLang="en-US" sz="2400" dirty="0"/>
              <a:t>分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3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5423241" y="3090596"/>
            <a:ext cx="685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Rearrange the words to form sentences </a:t>
            </a:r>
            <a:r>
              <a:rPr lang="en-US" b="1" u="sng" dirty="0" smtClean="0"/>
              <a:t>and write them on the </a:t>
            </a:r>
            <a:r>
              <a:rPr lang="en-US" b="1" u="sng" dirty="0"/>
              <a:t>lines.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31516" y="1468973"/>
            <a:ext cx="6938246" cy="400967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543800" y="4688"/>
            <a:ext cx="0" cy="6853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81800" y="4688"/>
            <a:ext cx="0" cy="6853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43600" y="4688"/>
            <a:ext cx="0" cy="6853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05400" y="4688"/>
            <a:ext cx="0" cy="6853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-12895"/>
            <a:ext cx="0" cy="6853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431853" y="3295743"/>
            <a:ext cx="695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Task 3: Reading comprehension, mark down the answers on the paragraph.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518491" y="1769809"/>
            <a:ext cx="6835319" cy="32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9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6342"/>
            <a:ext cx="433416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43338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 + </a:t>
            </a:r>
            <a:r>
              <a:rPr lang="zh-CN" altLang="en-US" dirty="0" smtClean="0"/>
              <a:t>（正）在干什么（呢）？</a:t>
            </a:r>
            <a:endParaRPr lang="en-US" altLang="zh-CN" dirty="0" smtClean="0"/>
          </a:p>
          <a:p>
            <a:r>
              <a:rPr lang="en-US" dirty="0" smtClean="0"/>
              <a:t>What was someone doing at a certain time?</a:t>
            </a:r>
          </a:p>
          <a:p>
            <a:endParaRPr lang="en-US" dirty="0" smtClean="0"/>
          </a:p>
          <a:p>
            <a:r>
              <a:rPr lang="en-US" dirty="0" smtClean="0"/>
              <a:t>Subject + </a:t>
            </a:r>
            <a:r>
              <a:rPr lang="zh-CN" altLang="en-US" dirty="0" smtClean="0"/>
              <a:t>想干什么？</a:t>
            </a:r>
            <a:endParaRPr lang="en-US" altLang="zh-CN" dirty="0" smtClean="0"/>
          </a:p>
          <a:p>
            <a:r>
              <a:rPr lang="en-US" dirty="0" smtClean="0"/>
              <a:t>What does someone want to do at a certain time?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752600"/>
            <a:ext cx="426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刷牙 </a:t>
            </a:r>
            <a:r>
              <a:rPr lang="en-US" altLang="zh-CN" dirty="0" smtClean="0"/>
              <a:t>brush teeth 7:00 am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去奶奶家 </a:t>
            </a:r>
            <a:r>
              <a:rPr lang="en-US" altLang="zh-CN" dirty="0" smtClean="0"/>
              <a:t>go to grandma’s this weekend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看电视 </a:t>
            </a:r>
            <a:r>
              <a:rPr lang="en-US" altLang="zh-CN" dirty="0" smtClean="0"/>
              <a:t>watch TV 10:00 am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上中文课 </a:t>
            </a:r>
            <a:r>
              <a:rPr lang="en-US" altLang="zh-CN" dirty="0" smtClean="0"/>
              <a:t>have Chinese class now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打橄榄球 </a:t>
            </a:r>
            <a:r>
              <a:rPr lang="en-US" altLang="zh-CN" dirty="0" smtClean="0"/>
              <a:t>play football tonight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吃午饭 </a:t>
            </a:r>
            <a:r>
              <a:rPr lang="en-US" altLang="zh-CN" dirty="0" smtClean="0"/>
              <a:t>eat lunch 12:30 noon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写作业 </a:t>
            </a:r>
            <a:r>
              <a:rPr lang="en-US" altLang="zh-CN" dirty="0" smtClean="0"/>
              <a:t>	do homework 8:00 pm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学游泳 </a:t>
            </a:r>
            <a:r>
              <a:rPr lang="en-US" altLang="zh-CN" dirty="0" smtClean="0"/>
              <a:t>learn to swim this summer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700794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295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zh-CN" altLang="en-US" dirty="0" smtClean="0"/>
              <a:t>她，唱歌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zh-CN" altLang="en-US" dirty="0" smtClean="0"/>
              <a:t>我，</a:t>
            </a:r>
            <a:r>
              <a:rPr lang="en-US" altLang="zh-CN" dirty="0" smtClean="0"/>
              <a:t> </a:t>
            </a:r>
            <a:r>
              <a:rPr lang="zh-CN" altLang="en-US" dirty="0" smtClean="0"/>
              <a:t>五岁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</a:t>
            </a:r>
            <a:r>
              <a:rPr lang="zh-CN" altLang="en-US" dirty="0" smtClean="0"/>
              <a:t>我， 妈妈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24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</a:t>
            </a:r>
            <a:r>
              <a:rPr lang="zh-CN" altLang="en-US" dirty="0" smtClean="0"/>
              <a:t>他， 差不多</a:t>
            </a:r>
            <a:r>
              <a:rPr lang="en-US" altLang="zh-CN" dirty="0" smtClean="0"/>
              <a:t>…</a:t>
            </a:r>
            <a:r>
              <a:rPr lang="zh-CN" altLang="en-US" dirty="0" smtClean="0"/>
              <a:t>都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6. </a:t>
            </a:r>
            <a:r>
              <a:rPr lang="zh-CN" altLang="en-US" dirty="0" smtClean="0"/>
              <a:t>我们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343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 </a:t>
            </a:r>
            <a:r>
              <a:rPr lang="zh-CN" altLang="en-US" dirty="0" smtClean="0"/>
              <a:t>我， 每天， 都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953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 </a:t>
            </a:r>
            <a:r>
              <a:rPr lang="zh-CN" altLang="en-US" dirty="0" smtClean="0"/>
              <a:t>我，听音乐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56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9.</a:t>
            </a:r>
            <a:r>
              <a:rPr lang="zh-CN" altLang="en-US" dirty="0" smtClean="0"/>
              <a:t>爸爸，弟弟，了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96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</a:t>
            </a:r>
            <a:r>
              <a:rPr lang="zh-CN" altLang="en-US" dirty="0" smtClean="0"/>
              <a:t>我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1143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除了</a:t>
            </a:r>
            <a:r>
              <a:rPr lang="en-US" altLang="zh-CN" sz="1400" dirty="0" smtClean="0"/>
              <a:t>+ Hobby 1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+</a:t>
            </a:r>
            <a:r>
              <a:rPr lang="zh-CN" altLang="en-US" sz="1400" dirty="0" smtClean="0"/>
              <a:t>以外，</a:t>
            </a:r>
            <a:r>
              <a:rPr lang="en-US" sz="1400" dirty="0" smtClean="0"/>
              <a:t> Subject </a:t>
            </a:r>
            <a:r>
              <a:rPr lang="en-US" altLang="zh-CN" sz="1400" dirty="0" smtClean="0"/>
              <a:t>+ </a:t>
            </a:r>
            <a:r>
              <a:rPr lang="zh-CN" altLang="en-US" sz="1400" dirty="0" smtClean="0"/>
              <a:t>还 </a:t>
            </a:r>
            <a:r>
              <a:rPr lang="en-US" sz="1400" dirty="0" smtClean="0"/>
              <a:t>+ likes + hobby 2.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19050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Subject + from + age + start + do something.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2590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+ </a:t>
            </a:r>
            <a:r>
              <a:rPr lang="zh-CN" altLang="en-US" sz="1400" dirty="0" smtClean="0"/>
              <a:t>经常 </a:t>
            </a:r>
            <a:r>
              <a:rPr lang="en-US" altLang="zh-CN" sz="1400" dirty="0" smtClean="0"/>
              <a:t>+</a:t>
            </a:r>
            <a:r>
              <a:rPr lang="zh-CN" altLang="en-US" sz="1400" dirty="0" smtClean="0"/>
              <a:t> 跟</a:t>
            </a:r>
            <a:r>
              <a:rPr lang="en-US" altLang="zh-CN" sz="1400" dirty="0" smtClean="0"/>
              <a:t>+ B + </a:t>
            </a:r>
            <a:r>
              <a:rPr lang="zh-CN" altLang="en-US" sz="1400" dirty="0" smtClean="0"/>
              <a:t>一起 </a:t>
            </a:r>
            <a:r>
              <a:rPr lang="en-US" altLang="zh-CN" sz="1400" dirty="0" smtClean="0"/>
              <a:t>+ do something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32004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Subject  + </a:t>
            </a:r>
            <a:r>
              <a:rPr lang="en-US" altLang="zh-CN" sz="1400" dirty="0" smtClean="0"/>
              <a:t>almost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+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frequency + </a:t>
            </a:r>
            <a:r>
              <a:rPr lang="zh-CN" altLang="en-US" sz="1400" dirty="0" smtClean="0"/>
              <a:t>都 </a:t>
            </a:r>
            <a:r>
              <a:rPr lang="en-US" altLang="zh-CN" sz="1400" dirty="0" smtClean="0"/>
              <a:t>+ do something.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81600" y="37338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Subject  + don’t really like </a:t>
            </a:r>
            <a:r>
              <a:rPr lang="en-US" altLang="zh-CN" sz="1400" dirty="0" smtClean="0"/>
              <a:t>+ doing something.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876800" y="44196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Subject  + </a:t>
            </a:r>
            <a:r>
              <a:rPr lang="en-US" altLang="zh-CN" sz="1400" dirty="0" smtClean="0"/>
              <a:t>almost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+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frequency + </a:t>
            </a:r>
            <a:r>
              <a:rPr lang="zh-CN" altLang="en-US" sz="1400" dirty="0" smtClean="0"/>
              <a:t>都 </a:t>
            </a:r>
            <a:r>
              <a:rPr lang="en-US" altLang="zh-CN" sz="1400" dirty="0" smtClean="0"/>
              <a:t>+ do something.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0" y="4953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Subject + </a:t>
            </a:r>
            <a:r>
              <a:rPr lang="zh-CN" altLang="en-US" sz="1200" dirty="0" smtClean="0"/>
              <a:t>一边</a:t>
            </a:r>
            <a:r>
              <a:rPr lang="en-US" altLang="zh-CN" sz="1200" dirty="0" smtClean="0"/>
              <a:t>+ do something + </a:t>
            </a:r>
            <a:r>
              <a:rPr lang="zh-CN" altLang="en-US" sz="1200" dirty="0" smtClean="0"/>
              <a:t>一边</a:t>
            </a:r>
            <a:r>
              <a:rPr lang="en-US" altLang="zh-CN" sz="1200" dirty="0" smtClean="0"/>
              <a:t>+ do something.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267200" y="55626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 + </a:t>
            </a:r>
            <a:r>
              <a:rPr lang="zh-CN" altLang="en-US" sz="1400" dirty="0" smtClean="0"/>
              <a:t>带 </a:t>
            </a:r>
            <a:r>
              <a:rPr lang="en-US" altLang="zh-CN" sz="1400" dirty="0" smtClean="0"/>
              <a:t>+ B + see doctor + </a:t>
            </a:r>
            <a:r>
              <a:rPr lang="zh-CN" altLang="en-US" sz="1400" dirty="0" smtClean="0"/>
              <a:t>了。</a:t>
            </a:r>
            <a:r>
              <a:rPr lang="en-US" altLang="zh-CN" sz="1400" dirty="0" smtClean="0"/>
              <a:t>  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43400" y="61722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out this sentence on your own.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609600" y="990600"/>
            <a:ext cx="967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Hobby 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105400" y="1066800"/>
            <a:ext cx="967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Hobby 2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28600" y="2286000"/>
            <a:ext cx="317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14400" y="2209800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81000" y="5257800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90600" y="5257800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81200" y="124598"/>
            <a:ext cx="6858000" cy="914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981200" y="61240"/>
            <a:ext cx="7696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除了</a:t>
            </a:r>
            <a:r>
              <a:rPr lang="en-US" altLang="zh-CN" dirty="0" smtClean="0"/>
              <a:t>…</a:t>
            </a:r>
            <a:r>
              <a:rPr lang="zh-CN" altLang="en-US" dirty="0" smtClean="0"/>
              <a:t>以外，</a:t>
            </a:r>
            <a:r>
              <a:rPr lang="en-US" altLang="zh-CN" dirty="0" smtClean="0"/>
              <a:t>subject + </a:t>
            </a:r>
            <a:r>
              <a:rPr lang="zh-CN" altLang="en-US" dirty="0" smtClean="0">
                <a:solidFill>
                  <a:srgbClr val="7030A0"/>
                </a:solidFill>
              </a:rPr>
              <a:t>还</a:t>
            </a:r>
            <a:r>
              <a:rPr lang="en-US" altLang="zh-CN" dirty="0" smtClean="0"/>
              <a:t>…</a:t>
            </a:r>
            <a:r>
              <a:rPr lang="zh-CN" altLang="en-US" dirty="0" smtClean="0"/>
              <a:t>。                </a:t>
            </a:r>
            <a:r>
              <a:rPr lang="en-US" altLang="zh-CN" dirty="0" smtClean="0"/>
              <a:t>Besides…, subject also…</a:t>
            </a:r>
          </a:p>
          <a:p>
            <a:endParaRPr lang="en-US" altLang="zh-CN" dirty="0" smtClean="0"/>
          </a:p>
          <a:p>
            <a:r>
              <a:rPr lang="zh-CN" altLang="en-US" dirty="0"/>
              <a:t>除</a:t>
            </a:r>
            <a:r>
              <a:rPr lang="zh-CN" altLang="en-US" dirty="0" smtClean="0"/>
              <a:t>了</a:t>
            </a:r>
            <a:r>
              <a:rPr lang="zh-CN" altLang="en-US" dirty="0" smtClean="0">
                <a:solidFill>
                  <a:srgbClr val="FF0000"/>
                </a:solidFill>
              </a:rPr>
              <a:t>中文</a:t>
            </a:r>
            <a:r>
              <a:rPr lang="zh-CN" altLang="en-US" dirty="0" smtClean="0"/>
              <a:t>以外，她</a:t>
            </a:r>
            <a:r>
              <a:rPr lang="zh-CN" altLang="en-US" dirty="0" smtClean="0">
                <a:solidFill>
                  <a:srgbClr val="7030A0"/>
                </a:solidFill>
              </a:rPr>
              <a:t>还</a:t>
            </a:r>
            <a:r>
              <a:rPr lang="zh-CN" altLang="en-US" dirty="0" smtClean="0"/>
              <a:t>说英文和日语。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2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4229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05400" y="1066800"/>
            <a:ext cx="381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00800" y="609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Hello, is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Sheng</a:t>
            </a:r>
            <a:r>
              <a:rPr lang="en-US" dirty="0" smtClean="0"/>
              <a:t> home?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19800" y="1676400"/>
            <a:ext cx="381000" cy="4571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12192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is Da sheng. (</a:t>
            </a:r>
            <a:r>
              <a:rPr lang="en-US" sz="1200" b="1" dirty="0"/>
              <a:t> exactly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9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Q:</a:t>
            </a:r>
            <a:r>
              <a:rPr lang="zh-CN" altLang="en-US" dirty="0" smtClean="0"/>
              <a:t>谁是小文？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990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A:</a:t>
            </a:r>
            <a:r>
              <a:rPr lang="zh-CN" altLang="en-US" dirty="0" smtClean="0"/>
              <a:t>他就是。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53000" y="2286000"/>
            <a:ext cx="2286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15000" y="2286000"/>
            <a:ext cx="2286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00800" y="1905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you doing?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81400" y="2819400"/>
            <a:ext cx="2286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0" y="2819400"/>
            <a:ext cx="38100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0600" y="2819400"/>
            <a:ext cx="38100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0800" y="2819400"/>
            <a:ext cx="2286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29400" y="236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 am doing homework at the same time playing computer game.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4419600" y="3505200"/>
            <a:ext cx="228600" cy="45719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3124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play basketball together!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3200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我们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29400" y="3505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When do we go?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24400" y="4038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4:00 in the afternoon, is it ok?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4648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</a:t>
            </a:r>
            <a:r>
              <a:rPr lang="en-US" altLang="zh-CN" dirty="0" smtClean="0"/>
              <a:t>…</a:t>
            </a:r>
            <a:r>
              <a:rPr lang="zh-CN" altLang="en-US" dirty="0" smtClean="0"/>
              <a:t>见</a:t>
            </a:r>
            <a:r>
              <a:rPr lang="en-US" altLang="zh-CN" dirty="0" smtClean="0"/>
              <a:t>-meet in/at…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114800" y="4953000"/>
            <a:ext cx="228600" cy="45719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53000" y="4953000"/>
            <a:ext cx="228600" cy="45719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791200" y="4648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Fine, we will meet on the court at 4:00!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505200" y="6019800"/>
            <a:ext cx="762000" cy="45719"/>
          </a:xfrm>
          <a:prstGeom prst="rect">
            <a:avLst/>
          </a:prstGeom>
          <a:solidFill>
            <a:srgbClr val="006699"/>
          </a:solidFill>
          <a:ln>
            <a:solidFill>
              <a:srgbClr val="00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505200" y="6172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See you later.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5867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Ok, I will see you later.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/>
      <p:bldP spid="8" grpId="0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8" grpId="0" animBg="1"/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78773" y="-1026372"/>
            <a:ext cx="6938855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3733800"/>
          <a:ext cx="91440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0" y="0"/>
          <a:ext cx="91440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喜欢，不喜欢，很喜欢，不太喜欢，非常喜欢，爱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971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不喜欢，不太喜欢，喜欢，很喜欢，非常喜欢，爱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61332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the words from dislike to love.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50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</a:t>
            </a:r>
            <a:r>
              <a:rPr lang="en-US" sz="1600" b="1" dirty="0"/>
              <a:t>1</a:t>
            </a:r>
            <a:r>
              <a:rPr lang="en-US" sz="1600" b="1" dirty="0" smtClean="0"/>
              <a:t>  QUIZLET instructions –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zh-CN" altLang="en-US" sz="1600" b="1" dirty="0">
                <a:solidFill>
                  <a:srgbClr val="FF0000"/>
                </a:solidFill>
              </a:rPr>
              <a:t>水果和蔬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菜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20/20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20/20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smtClean="0"/>
              <a:t>20 of 20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01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7950591" cy="54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Assignment: 1. Categorize the words.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Student1:</a:t>
            </a:r>
          </a:p>
          <a:p>
            <a:r>
              <a:rPr lang="en-US" dirty="0" smtClean="0"/>
              <a:t>Student2: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978</Words>
  <Application>Microsoft Office PowerPoint</Application>
  <PresentationFormat>On-screen Show (4:3)</PresentationFormat>
  <Paragraphs>170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62</cp:revision>
  <dcterms:created xsi:type="dcterms:W3CDTF">2014-08-24T03:09:01Z</dcterms:created>
  <dcterms:modified xsi:type="dcterms:W3CDTF">2015-11-10T14:29:13Z</dcterms:modified>
</cp:coreProperties>
</file>