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5" r:id="rId2"/>
    <p:sldId id="316" r:id="rId3"/>
    <p:sldId id="317" r:id="rId4"/>
    <p:sldId id="318" r:id="rId5"/>
    <p:sldId id="319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E5D5-2A8C-421E-998C-E1022E983515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253D-E7AC-4824-94FF-CB3143222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8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9816-C1D9-4801-9446-03A501194EAD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9" y="2438400"/>
            <a:ext cx="90849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NOW: Circle the phrases you learned and write down the English meanings.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2438400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汉语</a:t>
            </a:r>
            <a:r>
              <a:rPr lang="en-US" altLang="zh-CN" dirty="0" smtClean="0"/>
              <a:t>Chinese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980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3" y="2209800"/>
            <a:ext cx="8469554" cy="3904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8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3276600"/>
            <a:ext cx="4572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276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3962400"/>
            <a:ext cx="4572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38400" y="39624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1799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90" y="79144"/>
            <a:ext cx="599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2: </a:t>
            </a:r>
            <a:r>
              <a:rPr lang="en-US" altLang="zh-CN" dirty="0" err="1" smtClean="0"/>
              <a:t>Refernce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(QUIZLET-03/14 Task 2)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8476"/>
            <a:ext cx="7323809" cy="640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391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de… you de…, (</a:t>
            </a:r>
            <a:r>
              <a:rPr lang="en-US" dirty="0" err="1" smtClean="0">
                <a:solidFill>
                  <a:schemeClr val="tx1"/>
                </a:solidFill>
              </a:rPr>
              <a:t>hai</a:t>
            </a:r>
            <a:r>
              <a:rPr lang="en-US" dirty="0" smtClean="0">
                <a:solidFill>
                  <a:schemeClr val="tx1"/>
                </a:solidFill>
              </a:rPr>
              <a:t>) you de…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13716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</a:t>
            </a:r>
            <a:r>
              <a:rPr lang="en-US" sz="3200" dirty="0" smtClean="0"/>
              <a:t>e …,some …,(and) some 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4384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我的朋友们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有的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是中国人，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有的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是美国人，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（还）有的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是西班牙人。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800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Some of my friends are Chinese, some are American, and some are Spanish.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23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9817"/>
            <a:ext cx="75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Task </a:t>
            </a:r>
            <a:r>
              <a:rPr lang="en-US" altLang="zh-CN" dirty="0" smtClean="0"/>
              <a:t>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-43069"/>
            <a:ext cx="4572000" cy="345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379861"/>
            <a:ext cx="2743200" cy="1680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7852" y="3352852"/>
            <a:ext cx="2895600" cy="179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5060169"/>
            <a:ext cx="2776595" cy="1699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2348" y="5099619"/>
            <a:ext cx="2881104" cy="1758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765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8826501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75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Task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3124200"/>
            <a:ext cx="128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没去过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110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101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107</cp:revision>
  <dcterms:created xsi:type="dcterms:W3CDTF">2015-02-14T00:09:44Z</dcterms:created>
  <dcterms:modified xsi:type="dcterms:W3CDTF">2016-03-20T19:16:03Z</dcterms:modified>
</cp:coreProperties>
</file>