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4" r:id="rId3"/>
    <p:sldId id="265" r:id="rId4"/>
    <p:sldId id="266" r:id="rId5"/>
    <p:sldId id="268" r:id="rId6"/>
    <p:sldId id="259" r:id="rId7"/>
    <p:sldId id="267" r:id="rId8"/>
    <p:sldId id="270" r:id="rId9"/>
    <p:sldId id="271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60093"/>
    <a:srgbClr val="F94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A2C11-DE7A-4628-8C77-92772553E934}" type="doc">
      <dgm:prSet loTypeId="urn:microsoft.com/office/officeart/2005/8/layout/funne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C5C532-8920-4EFF-936C-096226BEE98F}">
      <dgm:prSet phldrT="[Text]"/>
      <dgm:spPr/>
      <dgm:t>
        <a:bodyPr/>
        <a:lstStyle/>
        <a:p>
          <a:r>
            <a:rPr lang="zh-CN" altLang="en-US" dirty="0" smtClean="0"/>
            <a:t>妈妈</a:t>
          </a:r>
          <a:endParaRPr lang="en-US" dirty="0"/>
        </a:p>
      </dgm:t>
    </dgm:pt>
    <dgm:pt modelId="{BE30EA63-9094-4FDB-BA90-FDF348D7FF14}" type="parTrans" cxnId="{096727A4-785E-4979-8E0E-2789BFD578F9}">
      <dgm:prSet/>
      <dgm:spPr/>
      <dgm:t>
        <a:bodyPr/>
        <a:lstStyle/>
        <a:p>
          <a:endParaRPr lang="en-US"/>
        </a:p>
      </dgm:t>
    </dgm:pt>
    <dgm:pt modelId="{9377C505-DBFC-4A44-A663-9AE6548347F8}" type="sibTrans" cxnId="{096727A4-785E-4979-8E0E-2789BFD578F9}">
      <dgm:prSet/>
      <dgm:spPr/>
      <dgm:t>
        <a:bodyPr/>
        <a:lstStyle/>
        <a:p>
          <a:endParaRPr lang="en-US"/>
        </a:p>
      </dgm:t>
    </dgm:pt>
    <dgm:pt modelId="{7393010F-AEE1-4383-8AD3-CE838885C672}">
      <dgm:prSet phldrT="[Text]"/>
      <dgm:spPr/>
      <dgm:t>
        <a:bodyPr/>
        <a:lstStyle/>
        <a:p>
          <a:r>
            <a:rPr lang="zh-CN" altLang="en-US" dirty="0" smtClean="0"/>
            <a:t>你</a:t>
          </a:r>
          <a:endParaRPr lang="en-US" dirty="0"/>
        </a:p>
      </dgm:t>
    </dgm:pt>
    <dgm:pt modelId="{F28A1040-DCD5-468B-8D59-F86C51D61E8C}" type="parTrans" cxnId="{F93F73DD-3B9F-4928-AD5B-1E2188A894B9}">
      <dgm:prSet/>
      <dgm:spPr/>
      <dgm:t>
        <a:bodyPr/>
        <a:lstStyle/>
        <a:p>
          <a:endParaRPr lang="en-US"/>
        </a:p>
      </dgm:t>
    </dgm:pt>
    <dgm:pt modelId="{F4EFF8EC-1A8A-4D26-BE6A-439E904D4BC6}" type="sibTrans" cxnId="{F93F73DD-3B9F-4928-AD5B-1E2188A894B9}">
      <dgm:prSet/>
      <dgm:spPr/>
      <dgm:t>
        <a:bodyPr/>
        <a:lstStyle/>
        <a:p>
          <a:endParaRPr lang="en-US"/>
        </a:p>
      </dgm:t>
    </dgm:pt>
    <dgm:pt modelId="{71DD7A6D-BB64-4ECD-B38C-95C645BFC729}">
      <dgm:prSet phldrT="[Text]"/>
      <dgm:spPr/>
      <dgm:t>
        <a:bodyPr/>
        <a:lstStyle/>
        <a:p>
          <a:r>
            <a:rPr lang="zh-CN" altLang="en-US" dirty="0" smtClean="0"/>
            <a:t>爸爸</a:t>
          </a:r>
          <a:endParaRPr lang="en-US" dirty="0"/>
        </a:p>
      </dgm:t>
    </dgm:pt>
    <dgm:pt modelId="{D60A702A-955B-42CD-9684-741D5CD81CE7}" type="parTrans" cxnId="{321C0001-9769-4AE1-90A2-4F115678413F}">
      <dgm:prSet/>
      <dgm:spPr/>
      <dgm:t>
        <a:bodyPr/>
        <a:lstStyle/>
        <a:p>
          <a:endParaRPr lang="en-US"/>
        </a:p>
      </dgm:t>
    </dgm:pt>
    <dgm:pt modelId="{4D620FBC-1F9D-415F-95D7-9C98E67284C0}" type="sibTrans" cxnId="{321C0001-9769-4AE1-90A2-4F115678413F}">
      <dgm:prSet/>
      <dgm:spPr/>
      <dgm:t>
        <a:bodyPr/>
        <a:lstStyle/>
        <a:p>
          <a:endParaRPr lang="en-US"/>
        </a:p>
      </dgm:t>
    </dgm:pt>
    <dgm:pt modelId="{363F7AEE-1C9B-43B1-A26A-109AF640708A}">
      <dgm:prSet phldrT="[Text]" custT="1"/>
      <dgm:spPr/>
      <dgm:t>
        <a:bodyPr/>
        <a:lstStyle/>
        <a:p>
          <a:r>
            <a:rPr lang="zh-CN" altLang="en-US" sz="3600" dirty="0" smtClean="0"/>
            <a:t>家</a:t>
          </a:r>
          <a:endParaRPr lang="en-US" sz="3600" dirty="0"/>
        </a:p>
      </dgm:t>
    </dgm:pt>
    <dgm:pt modelId="{07720EFB-02EB-45E7-9252-FC166022FD41}" type="parTrans" cxnId="{FD44A544-2A5B-46E1-B6C5-87CE5BB9F0DA}">
      <dgm:prSet/>
      <dgm:spPr/>
      <dgm:t>
        <a:bodyPr/>
        <a:lstStyle/>
        <a:p>
          <a:endParaRPr lang="en-US"/>
        </a:p>
      </dgm:t>
    </dgm:pt>
    <dgm:pt modelId="{92F106FD-2B5D-4290-B084-757150990951}" type="sibTrans" cxnId="{FD44A544-2A5B-46E1-B6C5-87CE5BB9F0DA}">
      <dgm:prSet/>
      <dgm:spPr/>
      <dgm:t>
        <a:bodyPr/>
        <a:lstStyle/>
        <a:p>
          <a:endParaRPr lang="en-US"/>
        </a:p>
      </dgm:t>
    </dgm:pt>
    <dgm:pt modelId="{FE9D14F9-7FFC-4BF7-AEE4-577C74C39716}" type="pres">
      <dgm:prSet presAssocID="{27DA2C11-DE7A-4628-8C77-92772553E93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34A2F5-8D50-4B3F-8F22-6FB00C1C1AB9}" type="pres">
      <dgm:prSet presAssocID="{27DA2C11-DE7A-4628-8C77-92772553E934}" presName="ellipse" presStyleLbl="trBgShp" presStyleIdx="0" presStyleCnt="1"/>
      <dgm:spPr/>
    </dgm:pt>
    <dgm:pt modelId="{321858B0-7757-4CD1-B6E7-6A0DF61CED1F}" type="pres">
      <dgm:prSet presAssocID="{27DA2C11-DE7A-4628-8C77-92772553E934}" presName="arrow1" presStyleLbl="fgShp" presStyleIdx="0" presStyleCnt="1"/>
      <dgm:spPr/>
    </dgm:pt>
    <dgm:pt modelId="{3433C436-FD65-4C4A-8FE4-FBDB2758A950}" type="pres">
      <dgm:prSet presAssocID="{27DA2C11-DE7A-4628-8C77-92772553E93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7C2D0-97AC-4A76-ACC3-78B585AA9831}" type="pres">
      <dgm:prSet presAssocID="{7393010F-AEE1-4383-8AD3-CE838885C67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11607-7012-43C0-B9C0-2505A471BED0}" type="pres">
      <dgm:prSet presAssocID="{71DD7A6D-BB64-4ECD-B38C-95C645BFC72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F3893-B2FE-43BB-9946-ABE4F5169409}" type="pres">
      <dgm:prSet presAssocID="{363F7AEE-1C9B-43B1-A26A-109AF640708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B2A07-EE5F-41BA-A744-CF8521D13C57}" type="pres">
      <dgm:prSet presAssocID="{27DA2C11-DE7A-4628-8C77-92772553E934}" presName="funnel" presStyleLbl="trAlignAcc1" presStyleIdx="0" presStyleCnt="1" custLinFactNeighborX="0" custLinFactNeighborY="2083"/>
      <dgm:spPr/>
    </dgm:pt>
  </dgm:ptLst>
  <dgm:cxnLst>
    <dgm:cxn modelId="{FD44A544-2A5B-46E1-B6C5-87CE5BB9F0DA}" srcId="{27DA2C11-DE7A-4628-8C77-92772553E934}" destId="{363F7AEE-1C9B-43B1-A26A-109AF640708A}" srcOrd="3" destOrd="0" parTransId="{07720EFB-02EB-45E7-9252-FC166022FD41}" sibTransId="{92F106FD-2B5D-4290-B084-757150990951}"/>
    <dgm:cxn modelId="{00C2ED4E-E152-4F44-B67C-1CCCA3B20EDA}" type="presOf" srcId="{363F7AEE-1C9B-43B1-A26A-109AF640708A}" destId="{3433C436-FD65-4C4A-8FE4-FBDB2758A950}" srcOrd="0" destOrd="0" presId="urn:microsoft.com/office/officeart/2005/8/layout/funnel1"/>
    <dgm:cxn modelId="{4077364F-BB4D-4E0C-A2B9-67A615DEB94B}" type="presOf" srcId="{27DA2C11-DE7A-4628-8C77-92772553E934}" destId="{FE9D14F9-7FFC-4BF7-AEE4-577C74C39716}" srcOrd="0" destOrd="0" presId="urn:microsoft.com/office/officeart/2005/8/layout/funnel1"/>
    <dgm:cxn modelId="{5CCEC91B-0265-4C4A-B52C-426751AA5D1E}" type="presOf" srcId="{71DD7A6D-BB64-4ECD-B38C-95C645BFC729}" destId="{55C7C2D0-97AC-4A76-ACC3-78B585AA9831}" srcOrd="0" destOrd="0" presId="urn:microsoft.com/office/officeart/2005/8/layout/funnel1"/>
    <dgm:cxn modelId="{9A89142D-341D-43BB-AA62-C97E2C5D7D02}" type="presOf" srcId="{7393010F-AEE1-4383-8AD3-CE838885C672}" destId="{76E11607-7012-43C0-B9C0-2505A471BED0}" srcOrd="0" destOrd="0" presId="urn:microsoft.com/office/officeart/2005/8/layout/funnel1"/>
    <dgm:cxn modelId="{321C0001-9769-4AE1-90A2-4F115678413F}" srcId="{27DA2C11-DE7A-4628-8C77-92772553E934}" destId="{71DD7A6D-BB64-4ECD-B38C-95C645BFC729}" srcOrd="2" destOrd="0" parTransId="{D60A702A-955B-42CD-9684-741D5CD81CE7}" sibTransId="{4D620FBC-1F9D-415F-95D7-9C98E67284C0}"/>
    <dgm:cxn modelId="{F93F73DD-3B9F-4928-AD5B-1E2188A894B9}" srcId="{27DA2C11-DE7A-4628-8C77-92772553E934}" destId="{7393010F-AEE1-4383-8AD3-CE838885C672}" srcOrd="1" destOrd="0" parTransId="{F28A1040-DCD5-468B-8D59-F86C51D61E8C}" sibTransId="{F4EFF8EC-1A8A-4D26-BE6A-439E904D4BC6}"/>
    <dgm:cxn modelId="{096727A4-785E-4979-8E0E-2789BFD578F9}" srcId="{27DA2C11-DE7A-4628-8C77-92772553E934}" destId="{3BC5C532-8920-4EFF-936C-096226BEE98F}" srcOrd="0" destOrd="0" parTransId="{BE30EA63-9094-4FDB-BA90-FDF348D7FF14}" sibTransId="{9377C505-DBFC-4A44-A663-9AE6548347F8}"/>
    <dgm:cxn modelId="{2E024D51-B3C8-4C18-95DA-DC55C927591D}" type="presOf" srcId="{3BC5C532-8920-4EFF-936C-096226BEE98F}" destId="{EBAF3893-B2FE-43BB-9946-ABE4F5169409}" srcOrd="0" destOrd="0" presId="urn:microsoft.com/office/officeart/2005/8/layout/funnel1"/>
    <dgm:cxn modelId="{AD933851-AAD0-4FF0-8631-CEB9A9645910}" type="presParOf" srcId="{FE9D14F9-7FFC-4BF7-AEE4-577C74C39716}" destId="{3034A2F5-8D50-4B3F-8F22-6FB00C1C1AB9}" srcOrd="0" destOrd="0" presId="urn:microsoft.com/office/officeart/2005/8/layout/funnel1"/>
    <dgm:cxn modelId="{EDFD3FE1-8422-4613-9921-531E9590F6D5}" type="presParOf" srcId="{FE9D14F9-7FFC-4BF7-AEE4-577C74C39716}" destId="{321858B0-7757-4CD1-B6E7-6A0DF61CED1F}" srcOrd="1" destOrd="0" presId="urn:microsoft.com/office/officeart/2005/8/layout/funnel1"/>
    <dgm:cxn modelId="{D767BA7E-1D8E-49FF-AA6B-0B4D335C4FCE}" type="presParOf" srcId="{FE9D14F9-7FFC-4BF7-AEE4-577C74C39716}" destId="{3433C436-FD65-4C4A-8FE4-FBDB2758A950}" srcOrd="2" destOrd="0" presId="urn:microsoft.com/office/officeart/2005/8/layout/funnel1"/>
    <dgm:cxn modelId="{BF60698A-6B73-47F4-9304-99C8AD1B3030}" type="presParOf" srcId="{FE9D14F9-7FFC-4BF7-AEE4-577C74C39716}" destId="{55C7C2D0-97AC-4A76-ACC3-78B585AA9831}" srcOrd="3" destOrd="0" presId="urn:microsoft.com/office/officeart/2005/8/layout/funnel1"/>
    <dgm:cxn modelId="{AE97E65A-B674-43B0-92DC-381072985721}" type="presParOf" srcId="{FE9D14F9-7FFC-4BF7-AEE4-577C74C39716}" destId="{76E11607-7012-43C0-B9C0-2505A471BED0}" srcOrd="4" destOrd="0" presId="urn:microsoft.com/office/officeart/2005/8/layout/funnel1"/>
    <dgm:cxn modelId="{A4F36ABB-F6D7-4834-9F38-7C5A2E12A91E}" type="presParOf" srcId="{FE9D14F9-7FFC-4BF7-AEE4-577C74C39716}" destId="{EBAF3893-B2FE-43BB-9946-ABE4F5169409}" srcOrd="5" destOrd="0" presId="urn:microsoft.com/office/officeart/2005/8/layout/funnel1"/>
    <dgm:cxn modelId="{1717F364-A287-4161-B3C5-139E7FCE5433}" type="presParOf" srcId="{FE9D14F9-7FFC-4BF7-AEE4-577C74C39716}" destId="{177B2A07-EE5F-41BA-A744-CF8521D13C5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DA2C11-DE7A-4628-8C77-92772553E934}" type="doc">
      <dgm:prSet loTypeId="urn:microsoft.com/office/officeart/2005/8/layout/funne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BC5C532-8920-4EFF-936C-096226BEE98F}">
      <dgm:prSet phldrT="[Text]"/>
      <dgm:spPr/>
      <dgm:t>
        <a:bodyPr/>
        <a:lstStyle/>
        <a:p>
          <a:r>
            <a:rPr lang="zh-CN" altLang="en-US" dirty="0" smtClean="0"/>
            <a:t>猫</a:t>
          </a:r>
          <a:endParaRPr lang="en-US" dirty="0"/>
        </a:p>
      </dgm:t>
    </dgm:pt>
    <dgm:pt modelId="{BE30EA63-9094-4FDB-BA90-FDF348D7FF14}" type="parTrans" cxnId="{096727A4-785E-4979-8E0E-2789BFD578F9}">
      <dgm:prSet/>
      <dgm:spPr/>
      <dgm:t>
        <a:bodyPr/>
        <a:lstStyle/>
        <a:p>
          <a:endParaRPr lang="en-US"/>
        </a:p>
      </dgm:t>
    </dgm:pt>
    <dgm:pt modelId="{9377C505-DBFC-4A44-A663-9AE6548347F8}" type="sibTrans" cxnId="{096727A4-785E-4979-8E0E-2789BFD578F9}">
      <dgm:prSet/>
      <dgm:spPr/>
      <dgm:t>
        <a:bodyPr/>
        <a:lstStyle/>
        <a:p>
          <a:endParaRPr lang="en-US"/>
        </a:p>
      </dgm:t>
    </dgm:pt>
    <dgm:pt modelId="{7393010F-AEE1-4383-8AD3-CE838885C672}">
      <dgm:prSet phldrT="[Text]"/>
      <dgm:spPr/>
      <dgm:t>
        <a:bodyPr/>
        <a:lstStyle/>
        <a:p>
          <a:r>
            <a:rPr lang="zh-CN" altLang="en-US" dirty="0" smtClean="0"/>
            <a:t>狗</a:t>
          </a:r>
          <a:endParaRPr lang="en-US" dirty="0"/>
        </a:p>
      </dgm:t>
    </dgm:pt>
    <dgm:pt modelId="{F28A1040-DCD5-468B-8D59-F86C51D61E8C}" type="parTrans" cxnId="{F93F73DD-3B9F-4928-AD5B-1E2188A894B9}">
      <dgm:prSet/>
      <dgm:spPr/>
      <dgm:t>
        <a:bodyPr/>
        <a:lstStyle/>
        <a:p>
          <a:endParaRPr lang="en-US"/>
        </a:p>
      </dgm:t>
    </dgm:pt>
    <dgm:pt modelId="{F4EFF8EC-1A8A-4D26-BE6A-439E904D4BC6}" type="sibTrans" cxnId="{F93F73DD-3B9F-4928-AD5B-1E2188A894B9}">
      <dgm:prSet/>
      <dgm:spPr/>
      <dgm:t>
        <a:bodyPr/>
        <a:lstStyle/>
        <a:p>
          <a:endParaRPr lang="en-US"/>
        </a:p>
      </dgm:t>
    </dgm:pt>
    <dgm:pt modelId="{71DD7A6D-BB64-4ECD-B38C-95C645BFC729}">
      <dgm:prSet phldrT="[Text]"/>
      <dgm:spPr/>
      <dgm:t>
        <a:bodyPr/>
        <a:lstStyle/>
        <a:p>
          <a:r>
            <a:rPr lang="zh-CN" altLang="en-US" dirty="0" smtClean="0"/>
            <a:t>马</a:t>
          </a:r>
          <a:endParaRPr lang="en-US" dirty="0"/>
        </a:p>
      </dgm:t>
    </dgm:pt>
    <dgm:pt modelId="{D60A702A-955B-42CD-9684-741D5CD81CE7}" type="parTrans" cxnId="{321C0001-9769-4AE1-90A2-4F115678413F}">
      <dgm:prSet/>
      <dgm:spPr/>
      <dgm:t>
        <a:bodyPr/>
        <a:lstStyle/>
        <a:p>
          <a:endParaRPr lang="en-US"/>
        </a:p>
      </dgm:t>
    </dgm:pt>
    <dgm:pt modelId="{4D620FBC-1F9D-415F-95D7-9C98E67284C0}" type="sibTrans" cxnId="{321C0001-9769-4AE1-90A2-4F115678413F}">
      <dgm:prSet/>
      <dgm:spPr/>
      <dgm:t>
        <a:bodyPr/>
        <a:lstStyle/>
        <a:p>
          <a:endParaRPr lang="en-US"/>
        </a:p>
      </dgm:t>
    </dgm:pt>
    <dgm:pt modelId="{363F7AEE-1C9B-43B1-A26A-109AF640708A}">
      <dgm:prSet phldrT="[Text]" custT="1"/>
      <dgm:spPr/>
      <dgm:t>
        <a:bodyPr/>
        <a:lstStyle/>
        <a:p>
          <a:r>
            <a:rPr lang="zh-CN" altLang="en-US" sz="3600" dirty="0" smtClean="0"/>
            <a:t>动物</a:t>
          </a:r>
          <a:endParaRPr lang="en-US" sz="3600" dirty="0"/>
        </a:p>
      </dgm:t>
    </dgm:pt>
    <dgm:pt modelId="{07720EFB-02EB-45E7-9252-FC166022FD41}" type="parTrans" cxnId="{FD44A544-2A5B-46E1-B6C5-87CE5BB9F0DA}">
      <dgm:prSet/>
      <dgm:spPr/>
      <dgm:t>
        <a:bodyPr/>
        <a:lstStyle/>
        <a:p>
          <a:endParaRPr lang="en-US"/>
        </a:p>
      </dgm:t>
    </dgm:pt>
    <dgm:pt modelId="{92F106FD-2B5D-4290-B084-757150990951}" type="sibTrans" cxnId="{FD44A544-2A5B-46E1-B6C5-87CE5BB9F0DA}">
      <dgm:prSet/>
      <dgm:spPr/>
      <dgm:t>
        <a:bodyPr/>
        <a:lstStyle/>
        <a:p>
          <a:endParaRPr lang="en-US"/>
        </a:p>
      </dgm:t>
    </dgm:pt>
    <dgm:pt modelId="{FE9D14F9-7FFC-4BF7-AEE4-577C74C39716}" type="pres">
      <dgm:prSet presAssocID="{27DA2C11-DE7A-4628-8C77-92772553E93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34A2F5-8D50-4B3F-8F22-6FB00C1C1AB9}" type="pres">
      <dgm:prSet presAssocID="{27DA2C11-DE7A-4628-8C77-92772553E934}" presName="ellipse" presStyleLbl="trBgShp" presStyleIdx="0" presStyleCnt="1"/>
      <dgm:spPr/>
    </dgm:pt>
    <dgm:pt modelId="{321858B0-7757-4CD1-B6E7-6A0DF61CED1F}" type="pres">
      <dgm:prSet presAssocID="{27DA2C11-DE7A-4628-8C77-92772553E934}" presName="arrow1" presStyleLbl="fgShp" presStyleIdx="0" presStyleCnt="1"/>
      <dgm:spPr/>
    </dgm:pt>
    <dgm:pt modelId="{3433C436-FD65-4C4A-8FE4-FBDB2758A950}" type="pres">
      <dgm:prSet presAssocID="{27DA2C11-DE7A-4628-8C77-92772553E93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7C2D0-97AC-4A76-ACC3-78B585AA9831}" type="pres">
      <dgm:prSet presAssocID="{7393010F-AEE1-4383-8AD3-CE838885C67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11607-7012-43C0-B9C0-2505A471BED0}" type="pres">
      <dgm:prSet presAssocID="{71DD7A6D-BB64-4ECD-B38C-95C645BFC72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F3893-B2FE-43BB-9946-ABE4F5169409}" type="pres">
      <dgm:prSet presAssocID="{363F7AEE-1C9B-43B1-A26A-109AF640708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B2A07-EE5F-41BA-A744-CF8521D13C57}" type="pres">
      <dgm:prSet presAssocID="{27DA2C11-DE7A-4628-8C77-92772553E934}" presName="funnel" presStyleLbl="trAlignAcc1" presStyleIdx="0" presStyleCnt="1" custLinFactNeighborY="595"/>
      <dgm:spPr/>
    </dgm:pt>
  </dgm:ptLst>
  <dgm:cxnLst>
    <dgm:cxn modelId="{FD44A544-2A5B-46E1-B6C5-87CE5BB9F0DA}" srcId="{27DA2C11-DE7A-4628-8C77-92772553E934}" destId="{363F7AEE-1C9B-43B1-A26A-109AF640708A}" srcOrd="3" destOrd="0" parTransId="{07720EFB-02EB-45E7-9252-FC166022FD41}" sibTransId="{92F106FD-2B5D-4290-B084-757150990951}"/>
    <dgm:cxn modelId="{048D9054-703B-4F67-8CBB-76F5D605B008}" type="presOf" srcId="{71DD7A6D-BB64-4ECD-B38C-95C645BFC729}" destId="{55C7C2D0-97AC-4A76-ACC3-78B585AA9831}" srcOrd="0" destOrd="0" presId="urn:microsoft.com/office/officeart/2005/8/layout/funnel1"/>
    <dgm:cxn modelId="{1B3309D6-7F60-45F9-B090-EA5ED41A4BEC}" type="presOf" srcId="{363F7AEE-1C9B-43B1-A26A-109AF640708A}" destId="{3433C436-FD65-4C4A-8FE4-FBDB2758A950}" srcOrd="0" destOrd="0" presId="urn:microsoft.com/office/officeart/2005/8/layout/funnel1"/>
    <dgm:cxn modelId="{EBD8CF58-4685-4319-8A26-E3AD59BF488D}" type="presOf" srcId="{27DA2C11-DE7A-4628-8C77-92772553E934}" destId="{FE9D14F9-7FFC-4BF7-AEE4-577C74C39716}" srcOrd="0" destOrd="0" presId="urn:microsoft.com/office/officeart/2005/8/layout/funnel1"/>
    <dgm:cxn modelId="{C4A9E26C-EFAC-4FA6-9904-C14F055DE043}" type="presOf" srcId="{7393010F-AEE1-4383-8AD3-CE838885C672}" destId="{76E11607-7012-43C0-B9C0-2505A471BED0}" srcOrd="0" destOrd="0" presId="urn:microsoft.com/office/officeart/2005/8/layout/funnel1"/>
    <dgm:cxn modelId="{321C0001-9769-4AE1-90A2-4F115678413F}" srcId="{27DA2C11-DE7A-4628-8C77-92772553E934}" destId="{71DD7A6D-BB64-4ECD-B38C-95C645BFC729}" srcOrd="2" destOrd="0" parTransId="{D60A702A-955B-42CD-9684-741D5CD81CE7}" sibTransId="{4D620FBC-1F9D-415F-95D7-9C98E67284C0}"/>
    <dgm:cxn modelId="{DC6A2624-0D4A-4896-9B53-98CBE534ABB4}" type="presOf" srcId="{3BC5C532-8920-4EFF-936C-096226BEE98F}" destId="{EBAF3893-B2FE-43BB-9946-ABE4F5169409}" srcOrd="0" destOrd="0" presId="urn:microsoft.com/office/officeart/2005/8/layout/funnel1"/>
    <dgm:cxn modelId="{F93F73DD-3B9F-4928-AD5B-1E2188A894B9}" srcId="{27DA2C11-DE7A-4628-8C77-92772553E934}" destId="{7393010F-AEE1-4383-8AD3-CE838885C672}" srcOrd="1" destOrd="0" parTransId="{F28A1040-DCD5-468B-8D59-F86C51D61E8C}" sibTransId="{F4EFF8EC-1A8A-4D26-BE6A-439E904D4BC6}"/>
    <dgm:cxn modelId="{096727A4-785E-4979-8E0E-2789BFD578F9}" srcId="{27DA2C11-DE7A-4628-8C77-92772553E934}" destId="{3BC5C532-8920-4EFF-936C-096226BEE98F}" srcOrd="0" destOrd="0" parTransId="{BE30EA63-9094-4FDB-BA90-FDF348D7FF14}" sibTransId="{9377C505-DBFC-4A44-A663-9AE6548347F8}"/>
    <dgm:cxn modelId="{6F681C8B-C60D-4837-A762-50B9B42FB967}" type="presParOf" srcId="{FE9D14F9-7FFC-4BF7-AEE4-577C74C39716}" destId="{3034A2F5-8D50-4B3F-8F22-6FB00C1C1AB9}" srcOrd="0" destOrd="0" presId="urn:microsoft.com/office/officeart/2005/8/layout/funnel1"/>
    <dgm:cxn modelId="{7A0AA550-C0BA-4A0E-B2A3-7617D8D703CB}" type="presParOf" srcId="{FE9D14F9-7FFC-4BF7-AEE4-577C74C39716}" destId="{321858B0-7757-4CD1-B6E7-6A0DF61CED1F}" srcOrd="1" destOrd="0" presId="urn:microsoft.com/office/officeart/2005/8/layout/funnel1"/>
    <dgm:cxn modelId="{4CA97230-C2C2-4B1F-BBAA-4BCBAE37A849}" type="presParOf" srcId="{FE9D14F9-7FFC-4BF7-AEE4-577C74C39716}" destId="{3433C436-FD65-4C4A-8FE4-FBDB2758A950}" srcOrd="2" destOrd="0" presId="urn:microsoft.com/office/officeart/2005/8/layout/funnel1"/>
    <dgm:cxn modelId="{26685D58-4E11-47E7-BDC4-57EDC72A50FB}" type="presParOf" srcId="{FE9D14F9-7FFC-4BF7-AEE4-577C74C39716}" destId="{55C7C2D0-97AC-4A76-ACC3-78B585AA9831}" srcOrd="3" destOrd="0" presId="urn:microsoft.com/office/officeart/2005/8/layout/funnel1"/>
    <dgm:cxn modelId="{93D13FFE-DD4A-41B5-A563-062CB441E94F}" type="presParOf" srcId="{FE9D14F9-7FFC-4BF7-AEE4-577C74C39716}" destId="{76E11607-7012-43C0-B9C0-2505A471BED0}" srcOrd="4" destOrd="0" presId="urn:microsoft.com/office/officeart/2005/8/layout/funnel1"/>
    <dgm:cxn modelId="{7C281FA0-A0B0-44C6-8B1A-E0B8A0320805}" type="presParOf" srcId="{FE9D14F9-7FFC-4BF7-AEE4-577C74C39716}" destId="{EBAF3893-B2FE-43BB-9946-ABE4F5169409}" srcOrd="5" destOrd="0" presId="urn:microsoft.com/office/officeart/2005/8/layout/funnel1"/>
    <dgm:cxn modelId="{3F29A2E0-CB2A-4414-8B4C-32FE3535DA77}" type="presParOf" srcId="{FE9D14F9-7FFC-4BF7-AEE4-577C74C39716}" destId="{177B2A07-EE5F-41BA-A744-CF8521D13C5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DA2C11-DE7A-4628-8C77-92772553E934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BC5C532-8920-4EFF-936C-096226BEE98F}">
      <dgm:prSet phldrT="[Text]"/>
      <dgm:spPr/>
      <dgm:t>
        <a:bodyPr/>
        <a:lstStyle/>
        <a:p>
          <a:r>
            <a:rPr lang="zh-CN" altLang="en-US" dirty="0" smtClean="0"/>
            <a:t>黄色</a:t>
          </a:r>
          <a:endParaRPr lang="en-US" dirty="0"/>
        </a:p>
      </dgm:t>
    </dgm:pt>
    <dgm:pt modelId="{BE30EA63-9094-4FDB-BA90-FDF348D7FF14}" type="parTrans" cxnId="{096727A4-785E-4979-8E0E-2789BFD578F9}">
      <dgm:prSet/>
      <dgm:spPr/>
      <dgm:t>
        <a:bodyPr/>
        <a:lstStyle/>
        <a:p>
          <a:endParaRPr lang="en-US"/>
        </a:p>
      </dgm:t>
    </dgm:pt>
    <dgm:pt modelId="{9377C505-DBFC-4A44-A663-9AE6548347F8}" type="sibTrans" cxnId="{096727A4-785E-4979-8E0E-2789BFD578F9}">
      <dgm:prSet/>
      <dgm:spPr/>
      <dgm:t>
        <a:bodyPr/>
        <a:lstStyle/>
        <a:p>
          <a:endParaRPr lang="en-US"/>
        </a:p>
      </dgm:t>
    </dgm:pt>
    <dgm:pt modelId="{7393010F-AEE1-4383-8AD3-CE838885C672}">
      <dgm:prSet phldrT="[Text]"/>
      <dgm:spPr/>
      <dgm:t>
        <a:bodyPr/>
        <a:lstStyle/>
        <a:p>
          <a:r>
            <a:rPr lang="zh-CN" altLang="en-US" dirty="0" smtClean="0"/>
            <a:t>红色</a:t>
          </a:r>
          <a:endParaRPr lang="en-US" dirty="0"/>
        </a:p>
      </dgm:t>
    </dgm:pt>
    <dgm:pt modelId="{F28A1040-DCD5-468B-8D59-F86C51D61E8C}" type="parTrans" cxnId="{F93F73DD-3B9F-4928-AD5B-1E2188A894B9}">
      <dgm:prSet/>
      <dgm:spPr/>
      <dgm:t>
        <a:bodyPr/>
        <a:lstStyle/>
        <a:p>
          <a:endParaRPr lang="en-US"/>
        </a:p>
      </dgm:t>
    </dgm:pt>
    <dgm:pt modelId="{F4EFF8EC-1A8A-4D26-BE6A-439E904D4BC6}" type="sibTrans" cxnId="{F93F73DD-3B9F-4928-AD5B-1E2188A894B9}">
      <dgm:prSet/>
      <dgm:spPr/>
      <dgm:t>
        <a:bodyPr/>
        <a:lstStyle/>
        <a:p>
          <a:endParaRPr lang="en-US"/>
        </a:p>
      </dgm:t>
    </dgm:pt>
    <dgm:pt modelId="{71DD7A6D-BB64-4ECD-B38C-95C645BFC729}">
      <dgm:prSet phldrT="[Text]"/>
      <dgm:spPr/>
      <dgm:t>
        <a:bodyPr/>
        <a:lstStyle/>
        <a:p>
          <a:r>
            <a:rPr lang="zh-CN" altLang="en-US" dirty="0" smtClean="0"/>
            <a:t>蓝色</a:t>
          </a:r>
          <a:endParaRPr lang="en-US" dirty="0"/>
        </a:p>
      </dgm:t>
    </dgm:pt>
    <dgm:pt modelId="{D60A702A-955B-42CD-9684-741D5CD81CE7}" type="parTrans" cxnId="{321C0001-9769-4AE1-90A2-4F115678413F}">
      <dgm:prSet/>
      <dgm:spPr/>
      <dgm:t>
        <a:bodyPr/>
        <a:lstStyle/>
        <a:p>
          <a:endParaRPr lang="en-US"/>
        </a:p>
      </dgm:t>
    </dgm:pt>
    <dgm:pt modelId="{4D620FBC-1F9D-415F-95D7-9C98E67284C0}" type="sibTrans" cxnId="{321C0001-9769-4AE1-90A2-4F115678413F}">
      <dgm:prSet/>
      <dgm:spPr/>
      <dgm:t>
        <a:bodyPr/>
        <a:lstStyle/>
        <a:p>
          <a:endParaRPr lang="en-US"/>
        </a:p>
      </dgm:t>
    </dgm:pt>
    <dgm:pt modelId="{363F7AEE-1C9B-43B1-A26A-109AF640708A}">
      <dgm:prSet phldrT="[Text]" custT="1"/>
      <dgm:spPr/>
      <dgm:t>
        <a:bodyPr/>
        <a:lstStyle/>
        <a:p>
          <a:r>
            <a:rPr lang="zh-CN" altLang="en-US" sz="3600" dirty="0" smtClean="0"/>
            <a:t>颜色</a:t>
          </a:r>
          <a:endParaRPr lang="en-US" altLang="en-US" sz="3600" dirty="0"/>
        </a:p>
      </dgm:t>
    </dgm:pt>
    <dgm:pt modelId="{07720EFB-02EB-45E7-9252-FC166022FD41}" type="parTrans" cxnId="{FD44A544-2A5B-46E1-B6C5-87CE5BB9F0DA}">
      <dgm:prSet/>
      <dgm:spPr/>
      <dgm:t>
        <a:bodyPr/>
        <a:lstStyle/>
        <a:p>
          <a:endParaRPr lang="en-US"/>
        </a:p>
      </dgm:t>
    </dgm:pt>
    <dgm:pt modelId="{92F106FD-2B5D-4290-B084-757150990951}" type="sibTrans" cxnId="{FD44A544-2A5B-46E1-B6C5-87CE5BB9F0DA}">
      <dgm:prSet/>
      <dgm:spPr/>
      <dgm:t>
        <a:bodyPr/>
        <a:lstStyle/>
        <a:p>
          <a:endParaRPr lang="en-US"/>
        </a:p>
      </dgm:t>
    </dgm:pt>
    <dgm:pt modelId="{FE9D14F9-7FFC-4BF7-AEE4-577C74C39716}" type="pres">
      <dgm:prSet presAssocID="{27DA2C11-DE7A-4628-8C77-92772553E93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34A2F5-8D50-4B3F-8F22-6FB00C1C1AB9}" type="pres">
      <dgm:prSet presAssocID="{27DA2C11-DE7A-4628-8C77-92772553E934}" presName="ellipse" presStyleLbl="trBgShp" presStyleIdx="0" presStyleCnt="1"/>
      <dgm:spPr/>
    </dgm:pt>
    <dgm:pt modelId="{321858B0-7757-4CD1-B6E7-6A0DF61CED1F}" type="pres">
      <dgm:prSet presAssocID="{27DA2C11-DE7A-4628-8C77-92772553E934}" presName="arrow1" presStyleLbl="fgShp" presStyleIdx="0" presStyleCnt="1"/>
      <dgm:spPr/>
    </dgm:pt>
    <dgm:pt modelId="{3433C436-FD65-4C4A-8FE4-FBDB2758A950}" type="pres">
      <dgm:prSet presAssocID="{27DA2C11-DE7A-4628-8C77-92772553E93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7C2D0-97AC-4A76-ACC3-78B585AA9831}" type="pres">
      <dgm:prSet presAssocID="{7393010F-AEE1-4383-8AD3-CE838885C67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11607-7012-43C0-B9C0-2505A471BED0}" type="pres">
      <dgm:prSet presAssocID="{71DD7A6D-BB64-4ECD-B38C-95C645BFC72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F3893-B2FE-43BB-9946-ABE4F5169409}" type="pres">
      <dgm:prSet presAssocID="{363F7AEE-1C9B-43B1-A26A-109AF640708A}" presName="item3" presStyleLbl="node1" presStyleIdx="2" presStyleCnt="3" custLinFactNeighborX="-2222" custLinFactNeighborY="-3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B2A07-EE5F-41BA-A744-CF8521D13C57}" type="pres">
      <dgm:prSet presAssocID="{27DA2C11-DE7A-4628-8C77-92772553E934}" presName="funnel" presStyleLbl="trAlignAcc1" presStyleIdx="0" presStyleCnt="1" custLinFactNeighborY="2083"/>
      <dgm:spPr/>
    </dgm:pt>
  </dgm:ptLst>
  <dgm:cxnLst>
    <dgm:cxn modelId="{FD44A544-2A5B-46E1-B6C5-87CE5BB9F0DA}" srcId="{27DA2C11-DE7A-4628-8C77-92772553E934}" destId="{363F7AEE-1C9B-43B1-A26A-109AF640708A}" srcOrd="3" destOrd="0" parTransId="{07720EFB-02EB-45E7-9252-FC166022FD41}" sibTransId="{92F106FD-2B5D-4290-B084-757150990951}"/>
    <dgm:cxn modelId="{B84594BA-A852-4EF4-B649-EB69B4EBC0AF}" type="presOf" srcId="{363F7AEE-1C9B-43B1-A26A-109AF640708A}" destId="{3433C436-FD65-4C4A-8FE4-FBDB2758A950}" srcOrd="0" destOrd="0" presId="urn:microsoft.com/office/officeart/2005/8/layout/funnel1"/>
    <dgm:cxn modelId="{FF5C6462-C53A-4ABB-87B5-709410E7AEE7}" type="presOf" srcId="{7393010F-AEE1-4383-8AD3-CE838885C672}" destId="{76E11607-7012-43C0-B9C0-2505A471BED0}" srcOrd="0" destOrd="0" presId="urn:microsoft.com/office/officeart/2005/8/layout/funnel1"/>
    <dgm:cxn modelId="{51BBADB7-115B-428F-963D-D985FE21D34A}" type="presOf" srcId="{3BC5C532-8920-4EFF-936C-096226BEE98F}" destId="{EBAF3893-B2FE-43BB-9946-ABE4F5169409}" srcOrd="0" destOrd="0" presId="urn:microsoft.com/office/officeart/2005/8/layout/funnel1"/>
    <dgm:cxn modelId="{321C0001-9769-4AE1-90A2-4F115678413F}" srcId="{27DA2C11-DE7A-4628-8C77-92772553E934}" destId="{71DD7A6D-BB64-4ECD-B38C-95C645BFC729}" srcOrd="2" destOrd="0" parTransId="{D60A702A-955B-42CD-9684-741D5CD81CE7}" sibTransId="{4D620FBC-1F9D-415F-95D7-9C98E67284C0}"/>
    <dgm:cxn modelId="{F93F73DD-3B9F-4928-AD5B-1E2188A894B9}" srcId="{27DA2C11-DE7A-4628-8C77-92772553E934}" destId="{7393010F-AEE1-4383-8AD3-CE838885C672}" srcOrd="1" destOrd="0" parTransId="{F28A1040-DCD5-468B-8D59-F86C51D61E8C}" sibTransId="{F4EFF8EC-1A8A-4D26-BE6A-439E904D4BC6}"/>
    <dgm:cxn modelId="{1FEE443B-7CF4-43A4-8947-0EF359B685F5}" type="presOf" srcId="{27DA2C11-DE7A-4628-8C77-92772553E934}" destId="{FE9D14F9-7FFC-4BF7-AEE4-577C74C39716}" srcOrd="0" destOrd="0" presId="urn:microsoft.com/office/officeart/2005/8/layout/funnel1"/>
    <dgm:cxn modelId="{096727A4-785E-4979-8E0E-2789BFD578F9}" srcId="{27DA2C11-DE7A-4628-8C77-92772553E934}" destId="{3BC5C532-8920-4EFF-936C-096226BEE98F}" srcOrd="0" destOrd="0" parTransId="{BE30EA63-9094-4FDB-BA90-FDF348D7FF14}" sibTransId="{9377C505-DBFC-4A44-A663-9AE6548347F8}"/>
    <dgm:cxn modelId="{C8DC0A20-3264-4F64-8C5D-1F72063B929D}" type="presOf" srcId="{71DD7A6D-BB64-4ECD-B38C-95C645BFC729}" destId="{55C7C2D0-97AC-4A76-ACC3-78B585AA9831}" srcOrd="0" destOrd="0" presId="urn:microsoft.com/office/officeart/2005/8/layout/funnel1"/>
    <dgm:cxn modelId="{EBB1F252-D296-447F-B621-87E7849ED656}" type="presParOf" srcId="{FE9D14F9-7FFC-4BF7-AEE4-577C74C39716}" destId="{3034A2F5-8D50-4B3F-8F22-6FB00C1C1AB9}" srcOrd="0" destOrd="0" presId="urn:microsoft.com/office/officeart/2005/8/layout/funnel1"/>
    <dgm:cxn modelId="{3EDC8767-E0D6-42FB-9C5D-2F2FB5021E90}" type="presParOf" srcId="{FE9D14F9-7FFC-4BF7-AEE4-577C74C39716}" destId="{321858B0-7757-4CD1-B6E7-6A0DF61CED1F}" srcOrd="1" destOrd="0" presId="urn:microsoft.com/office/officeart/2005/8/layout/funnel1"/>
    <dgm:cxn modelId="{22CF1623-E4C6-451D-8EB3-EC6FC91B6B3C}" type="presParOf" srcId="{FE9D14F9-7FFC-4BF7-AEE4-577C74C39716}" destId="{3433C436-FD65-4C4A-8FE4-FBDB2758A950}" srcOrd="2" destOrd="0" presId="urn:microsoft.com/office/officeart/2005/8/layout/funnel1"/>
    <dgm:cxn modelId="{3F95DE63-91B7-442E-AA32-B271C528BAC6}" type="presParOf" srcId="{FE9D14F9-7FFC-4BF7-AEE4-577C74C39716}" destId="{55C7C2D0-97AC-4A76-ACC3-78B585AA9831}" srcOrd="3" destOrd="0" presId="urn:microsoft.com/office/officeart/2005/8/layout/funnel1"/>
    <dgm:cxn modelId="{C5C61080-3873-444F-9165-949E8E9BA9BB}" type="presParOf" srcId="{FE9D14F9-7FFC-4BF7-AEE4-577C74C39716}" destId="{76E11607-7012-43C0-B9C0-2505A471BED0}" srcOrd="4" destOrd="0" presId="urn:microsoft.com/office/officeart/2005/8/layout/funnel1"/>
    <dgm:cxn modelId="{2EF88491-DA10-4351-A174-6C7FE1E30513}" type="presParOf" srcId="{FE9D14F9-7FFC-4BF7-AEE4-577C74C39716}" destId="{EBAF3893-B2FE-43BB-9946-ABE4F5169409}" srcOrd="5" destOrd="0" presId="urn:microsoft.com/office/officeart/2005/8/layout/funnel1"/>
    <dgm:cxn modelId="{C7A86BD6-97AC-465D-8333-98A33991F98D}" type="presParOf" srcId="{FE9D14F9-7FFC-4BF7-AEE4-577C74C39716}" destId="{177B2A07-EE5F-41BA-A744-CF8521D13C5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4A2F5-8D50-4B3F-8F22-6FB00C1C1AB9}">
      <dsp:nvSpPr>
        <dsp:cNvPr id="0" name=""/>
        <dsp:cNvSpPr/>
      </dsp:nvSpPr>
      <dsp:spPr>
        <a:xfrm>
          <a:off x="537972" y="581660"/>
          <a:ext cx="1965960" cy="68275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858B0-7757-4CD1-B6E7-6A0DF61CED1F}">
      <dsp:nvSpPr>
        <dsp:cNvPr id="0" name=""/>
        <dsp:cNvSpPr/>
      </dsp:nvSpPr>
      <dsp:spPr>
        <a:xfrm>
          <a:off x="1333500" y="2253488"/>
          <a:ext cx="381000" cy="24384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3C436-FD65-4C4A-8FE4-FBDB2758A950}">
      <dsp:nvSpPr>
        <dsp:cNvPr id="0" name=""/>
        <dsp:cNvSpPr/>
      </dsp:nvSpPr>
      <dsp:spPr>
        <a:xfrm>
          <a:off x="609600" y="2448560"/>
          <a:ext cx="1828800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家</a:t>
          </a:r>
          <a:endParaRPr lang="en-US" sz="3600" kern="1200" dirty="0"/>
        </a:p>
      </dsp:txBody>
      <dsp:txXfrm>
        <a:off x="609600" y="2448560"/>
        <a:ext cx="1828800" cy="457200"/>
      </dsp:txXfrm>
    </dsp:sp>
    <dsp:sp modelId="{55C7C2D0-97AC-4A76-ACC3-78B585AA9831}">
      <dsp:nvSpPr>
        <dsp:cNvPr id="0" name=""/>
        <dsp:cNvSpPr/>
      </dsp:nvSpPr>
      <dsp:spPr>
        <a:xfrm>
          <a:off x="1252728" y="1317142"/>
          <a:ext cx="685800" cy="685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爸爸</a:t>
          </a:r>
          <a:endParaRPr lang="en-US" sz="1700" kern="1200" dirty="0"/>
        </a:p>
      </dsp:txBody>
      <dsp:txXfrm>
        <a:off x="1353161" y="1417575"/>
        <a:ext cx="484934" cy="484934"/>
      </dsp:txXfrm>
    </dsp:sp>
    <dsp:sp modelId="{76E11607-7012-43C0-B9C0-2505A471BED0}">
      <dsp:nvSpPr>
        <dsp:cNvPr id="0" name=""/>
        <dsp:cNvSpPr/>
      </dsp:nvSpPr>
      <dsp:spPr>
        <a:xfrm>
          <a:off x="761999" y="802640"/>
          <a:ext cx="685800" cy="685800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你</a:t>
          </a:r>
          <a:endParaRPr lang="en-US" sz="1700" kern="1200" dirty="0"/>
        </a:p>
      </dsp:txBody>
      <dsp:txXfrm>
        <a:off x="862432" y="903073"/>
        <a:ext cx="484934" cy="484934"/>
      </dsp:txXfrm>
    </dsp:sp>
    <dsp:sp modelId="{EBAF3893-B2FE-43BB-9946-ABE4F5169409}">
      <dsp:nvSpPr>
        <dsp:cNvPr id="0" name=""/>
        <dsp:cNvSpPr/>
      </dsp:nvSpPr>
      <dsp:spPr>
        <a:xfrm>
          <a:off x="1463040" y="636828"/>
          <a:ext cx="685800" cy="68580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妈妈</a:t>
          </a:r>
          <a:endParaRPr lang="en-US" sz="1700" kern="1200" dirty="0"/>
        </a:p>
      </dsp:txBody>
      <dsp:txXfrm>
        <a:off x="1563473" y="737261"/>
        <a:ext cx="484934" cy="484934"/>
      </dsp:txXfrm>
    </dsp:sp>
    <dsp:sp modelId="{177B2A07-EE5F-41BA-A744-CF8521D13C57}">
      <dsp:nvSpPr>
        <dsp:cNvPr id="0" name=""/>
        <dsp:cNvSpPr/>
      </dsp:nvSpPr>
      <dsp:spPr>
        <a:xfrm>
          <a:off x="457200" y="533394"/>
          <a:ext cx="2133600" cy="17068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4A2F5-8D50-4B3F-8F22-6FB00C1C1AB9}">
      <dsp:nvSpPr>
        <dsp:cNvPr id="0" name=""/>
        <dsp:cNvSpPr/>
      </dsp:nvSpPr>
      <dsp:spPr>
        <a:xfrm>
          <a:off x="537972" y="581660"/>
          <a:ext cx="1965960" cy="68275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858B0-7757-4CD1-B6E7-6A0DF61CED1F}">
      <dsp:nvSpPr>
        <dsp:cNvPr id="0" name=""/>
        <dsp:cNvSpPr/>
      </dsp:nvSpPr>
      <dsp:spPr>
        <a:xfrm>
          <a:off x="1333500" y="2253488"/>
          <a:ext cx="381000" cy="243840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3C436-FD65-4C4A-8FE4-FBDB2758A950}">
      <dsp:nvSpPr>
        <dsp:cNvPr id="0" name=""/>
        <dsp:cNvSpPr/>
      </dsp:nvSpPr>
      <dsp:spPr>
        <a:xfrm>
          <a:off x="609600" y="2448560"/>
          <a:ext cx="1828800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动物</a:t>
          </a:r>
          <a:endParaRPr lang="en-US" sz="3600" kern="1200" dirty="0"/>
        </a:p>
      </dsp:txBody>
      <dsp:txXfrm>
        <a:off x="609600" y="2448560"/>
        <a:ext cx="1828800" cy="457200"/>
      </dsp:txXfrm>
    </dsp:sp>
    <dsp:sp modelId="{55C7C2D0-97AC-4A76-ACC3-78B585AA9831}">
      <dsp:nvSpPr>
        <dsp:cNvPr id="0" name=""/>
        <dsp:cNvSpPr/>
      </dsp:nvSpPr>
      <dsp:spPr>
        <a:xfrm>
          <a:off x="1252728" y="1317142"/>
          <a:ext cx="685800" cy="6858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马</a:t>
          </a:r>
          <a:endParaRPr lang="en-US" sz="2700" kern="1200" dirty="0"/>
        </a:p>
      </dsp:txBody>
      <dsp:txXfrm>
        <a:off x="1353161" y="1417575"/>
        <a:ext cx="484934" cy="484934"/>
      </dsp:txXfrm>
    </dsp:sp>
    <dsp:sp modelId="{76E11607-7012-43C0-B9C0-2505A471BED0}">
      <dsp:nvSpPr>
        <dsp:cNvPr id="0" name=""/>
        <dsp:cNvSpPr/>
      </dsp:nvSpPr>
      <dsp:spPr>
        <a:xfrm>
          <a:off x="761999" y="802640"/>
          <a:ext cx="685800" cy="685800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狗</a:t>
          </a:r>
          <a:endParaRPr lang="en-US" sz="2700" kern="1200" dirty="0"/>
        </a:p>
      </dsp:txBody>
      <dsp:txXfrm>
        <a:off x="862432" y="903073"/>
        <a:ext cx="484934" cy="484934"/>
      </dsp:txXfrm>
    </dsp:sp>
    <dsp:sp modelId="{EBAF3893-B2FE-43BB-9946-ABE4F5169409}">
      <dsp:nvSpPr>
        <dsp:cNvPr id="0" name=""/>
        <dsp:cNvSpPr/>
      </dsp:nvSpPr>
      <dsp:spPr>
        <a:xfrm>
          <a:off x="1463040" y="636828"/>
          <a:ext cx="685800" cy="68580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猫</a:t>
          </a:r>
          <a:endParaRPr lang="en-US" sz="2700" kern="1200" dirty="0"/>
        </a:p>
      </dsp:txBody>
      <dsp:txXfrm>
        <a:off x="1563473" y="737261"/>
        <a:ext cx="484934" cy="484934"/>
      </dsp:txXfrm>
    </dsp:sp>
    <dsp:sp modelId="{177B2A07-EE5F-41BA-A744-CF8521D13C57}">
      <dsp:nvSpPr>
        <dsp:cNvPr id="0" name=""/>
        <dsp:cNvSpPr/>
      </dsp:nvSpPr>
      <dsp:spPr>
        <a:xfrm>
          <a:off x="457200" y="507995"/>
          <a:ext cx="2133600" cy="17068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4A2F5-8D50-4B3F-8F22-6FB00C1C1AB9}">
      <dsp:nvSpPr>
        <dsp:cNvPr id="0" name=""/>
        <dsp:cNvSpPr/>
      </dsp:nvSpPr>
      <dsp:spPr>
        <a:xfrm>
          <a:off x="537972" y="581660"/>
          <a:ext cx="1965960" cy="68275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858B0-7757-4CD1-B6E7-6A0DF61CED1F}">
      <dsp:nvSpPr>
        <dsp:cNvPr id="0" name=""/>
        <dsp:cNvSpPr/>
      </dsp:nvSpPr>
      <dsp:spPr>
        <a:xfrm>
          <a:off x="1333500" y="2253488"/>
          <a:ext cx="381000" cy="24384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3C436-FD65-4C4A-8FE4-FBDB2758A950}">
      <dsp:nvSpPr>
        <dsp:cNvPr id="0" name=""/>
        <dsp:cNvSpPr/>
      </dsp:nvSpPr>
      <dsp:spPr>
        <a:xfrm>
          <a:off x="609600" y="2448560"/>
          <a:ext cx="1828800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颜色</a:t>
          </a:r>
          <a:endParaRPr lang="en-US" altLang="en-US" sz="3600" kern="1200" dirty="0"/>
        </a:p>
      </dsp:txBody>
      <dsp:txXfrm>
        <a:off x="609600" y="2448560"/>
        <a:ext cx="1828800" cy="457200"/>
      </dsp:txXfrm>
    </dsp:sp>
    <dsp:sp modelId="{55C7C2D0-97AC-4A76-ACC3-78B585AA9831}">
      <dsp:nvSpPr>
        <dsp:cNvPr id="0" name=""/>
        <dsp:cNvSpPr/>
      </dsp:nvSpPr>
      <dsp:spPr>
        <a:xfrm>
          <a:off x="1252728" y="1317142"/>
          <a:ext cx="685800" cy="685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蓝色</a:t>
          </a:r>
          <a:endParaRPr lang="en-US" sz="1700" kern="1200" dirty="0"/>
        </a:p>
      </dsp:txBody>
      <dsp:txXfrm>
        <a:off x="1353161" y="1417575"/>
        <a:ext cx="484934" cy="484934"/>
      </dsp:txXfrm>
    </dsp:sp>
    <dsp:sp modelId="{76E11607-7012-43C0-B9C0-2505A471BED0}">
      <dsp:nvSpPr>
        <dsp:cNvPr id="0" name=""/>
        <dsp:cNvSpPr/>
      </dsp:nvSpPr>
      <dsp:spPr>
        <a:xfrm>
          <a:off x="761999" y="802640"/>
          <a:ext cx="685800" cy="6858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红色</a:t>
          </a:r>
          <a:endParaRPr lang="en-US" sz="1700" kern="1200" dirty="0"/>
        </a:p>
      </dsp:txBody>
      <dsp:txXfrm>
        <a:off x="862432" y="903073"/>
        <a:ext cx="484934" cy="484934"/>
      </dsp:txXfrm>
    </dsp:sp>
    <dsp:sp modelId="{EBAF3893-B2FE-43BB-9946-ABE4F5169409}">
      <dsp:nvSpPr>
        <dsp:cNvPr id="0" name=""/>
        <dsp:cNvSpPr/>
      </dsp:nvSpPr>
      <dsp:spPr>
        <a:xfrm>
          <a:off x="1447801" y="609602"/>
          <a:ext cx="685800" cy="6858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黄色</a:t>
          </a:r>
          <a:endParaRPr lang="en-US" sz="1700" kern="1200" dirty="0"/>
        </a:p>
      </dsp:txBody>
      <dsp:txXfrm>
        <a:off x="1548234" y="710035"/>
        <a:ext cx="484934" cy="484934"/>
      </dsp:txXfrm>
    </dsp:sp>
    <dsp:sp modelId="{177B2A07-EE5F-41BA-A744-CF8521D13C57}">
      <dsp:nvSpPr>
        <dsp:cNvPr id="0" name=""/>
        <dsp:cNvSpPr/>
      </dsp:nvSpPr>
      <dsp:spPr>
        <a:xfrm>
          <a:off x="457200" y="533394"/>
          <a:ext cx="2133600" cy="17068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5-11-02T17:09:57.7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4095 13383,'0'0,"0"0,48 23,-24-23,23 0,25 0,-72 0,24 0,-24 0,47 0,-47 0,24 0,0 0,0 0,-24 0,24 0,-24 0,23 0,25 0,-48 0,48 0,-25 0,1 0,24 0,-24 0,-1 0,25 0,-24 0,0 0,0 0,23 0,-23 0,0 0,47 0,-47 0,0 24,24-24,-25 0,1 0,24 0,-48 0,24 0,-1 0,1 0,0 0,-24 0,48 0,-25 0,1 0,71 0,-47 0,-24 0,0 0,0 0,23 0,-23 0,0 0,-24 0,24 0,-24 0,47 0,-23 0,0 0,47 24,1-24,47 24,-72 0,1-24,23 0,-47 0,0 0,24 23,-1-23,-23 0,24 24,-48-24,24 0,-1 0,1 0,0 0,-24 0,48 0,23 24,-47 0,24-24,-1 0,-23 0,0 0,47 0,-23 0,-24 24,23-24,1 0,0 0,-1 0,1 0,47 0,-23 0,23 0,-48 0,-23 0,24 0,-1 0,25 0,-1 0,25 0,-25 0,-23 0,-1 0,1 0,-24 0,23 0,49 0,-49 0,-23 0,24 0,-25 0,25 0,23 0,1 24,-1-24,-47 0,0 0,0 0,0 0,-1 0,1 0,0 0,24 0,-24 0,-1 0,1 0,0 0,0 0,0 0,-1 23,1-23,0 0,0 0,23 0,-47 0,24 0,0 0,0 0,0 0,-24 0,47 0,-23 0,0 0,-24 0,24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5-11-02T17:10:01.9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11620 13406,'0'0,"167"24,-96-24,-23 0,0 0,-1 0,25 0,-25 0,25 0,-49 0,49 24,-48-24,23 0,1 0,-24 0,0 0,-1 0,1 0,48 0,-49 0,25 0,-24 0,24 0,-48 0,23 0,25 0,-24 0,47-24,-23 24,-24 0,-1 0,25 0,23-24,-23 24,0 0,-1 0,25 0,-25 0,1-23,24 23,-25 0,1 0,-1 0,72 0,-95 0,24 0,-24 0,-1 0,25 0,24 0,-25 0,-23 0,0 0,23 0,-23 0,0 0,24 0,23 0,72 0,-95 0,-25 0,25 0,0 0,-1 0,1 0,0 0,-1 0,-23 0,0 0,23 0,-23 0,0 0,48 0,-25 0,72 0,-95 0,71 0,-23 0,-49 0,1 0,24 0,-24 0,0 0,-1 0,25 0,0 0,-25 0,25 0,0 0,-1 0,72 0,-95 0,48 0,-1 0,-23 0,-1 0,1 0,0 0,47 0,-71 0,23 0,1 0,0 0,-48 0,23 0,1 0,0 0,24 0,-48 0,23 0,25 0,-48 0,24 0,-24 0,24 0,-1 0,-23 0,24 0,-24 0,24 0,-24 0,24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5-11-02T17:10:35.1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5167 16812,'24'0,"261"23,-142 1,24-24,-48 0,24 0,-48 0,0 0,25 0,-49 0,0-24,1 24,-1-23,144-1,-144 0,120 0,-120 0,0 24,1-23,-48 23,0 0,-1 0,1 0,0-24,-24 24,24 0,0 0,-1 0,25 0,0 0,-25 0,25 0,-48 0,24 0,0 0,-1 0,-23 0,24 0,0 0,0 0,0 0,-24 0,47 0,-23 0,24 24,-1-24,-23 23,0-23,24 0,-24 0,-1 24,25-24,-24 0,-24 0,47 0,-23 0,0 0,47 0,-71 0,24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5-11-02T17:10:38.4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10715 16764,'0'0,"24"0,0 0,0 0,23 24,1 0,23-24,1 23,214 1,-144 0,192-24,-167 24,-72-24,0 0,0 0,-23 0,-1 0,1 0,-1 0,-23 0,47-24,-24 0,1 0,-1 24,48-23,-71-1,23 24,-23 0,-24 0,0 0,-1-24,-23 24,48 0,23 0,1 0,-1 0,-23 0,-24-24,47 24,-71 0,24 0,0 0,0-24,-1 24,-23 0,24 0,0 0,-24 0,48 0,23 0,1 0,-25 0,1 0,-48 0,24 0,-24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B85A0-2077-4D05-AF28-C66B9029F02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AB0D4-1F84-4702-9CAD-5CFF3093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6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47D6-16A1-4160-A20B-F826B627864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://www.google.com/url?sa=i&amp;rct=j&amp;q=&amp;esrc=s&amp;frm=1&amp;source=images&amp;cd=&amp;cad=rja&amp;docid=7nqg1zcCtoXOKM&amp;tbnid=ZiFFmNWOfSqKHM:&amp;ved=0CAUQjRw&amp;url=http://www.nipic.com/show/1/55/9f6bd1dff8f794e4.html&amp;ei=7iQaUqWzKYvq8gTe4IHADQ&amp;bvm=bv.51156542,d.b2I&amp;psig=AFQjCNExkJzg5cnJJmX6uYpsRzV3WBHZvw&amp;ust=1377531483645335" TargetMode="External"/><Relationship Id="rId18" Type="http://schemas.openxmlformats.org/officeDocument/2006/relationships/image" Target="../media/image17.jpeg"/><Relationship Id="rId3" Type="http://schemas.openxmlformats.org/officeDocument/2006/relationships/image" Target="../media/image8.jpeg"/><Relationship Id="rId21" Type="http://schemas.openxmlformats.org/officeDocument/2006/relationships/hyperlink" Target="http://www.purpleculture.net/mp3/chao3.mp3" TargetMode="External"/><Relationship Id="rId7" Type="http://schemas.openxmlformats.org/officeDocument/2006/relationships/hyperlink" Target="http://www.google.com/url?sa=i&amp;rct=j&amp;q=&amp;esrc=s&amp;frm=1&amp;source=images&amp;cd=&amp;cad=rja&amp;docid=khkRFVt6158O6M&amp;tbnid=7-A74ql-KFhUJM:&amp;ved=0CAUQjRw&amp;url=http://www.nipic.com/show/1/55/a470e84e8448afa4.html&amp;ei=HiMaUsvrAZLm8wSg-YHACQ&amp;bvm=bv.51156542,d.b2I&amp;psig=AFQjCNFf1ZocNmRVL-bTe_GGNJmh4TaQMQ&amp;ust=1377531031071541" TargetMode="External"/><Relationship Id="rId12" Type="http://schemas.openxmlformats.org/officeDocument/2006/relationships/image" Target="../media/image13.jpeg"/><Relationship Id="rId17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frm=1&amp;source=images&amp;cd=&amp;cad=rja&amp;docid=wrYun6Ym92S8aM&amp;tbnid=5DxxUsZxwweRGM:&amp;ved=0CAUQjRw&amp;url=http://www.nipic.com/show/1/60/55ae5862d73ea4b1.html&amp;ei=JCQaUr2dCIry9gS3_YGoCw&amp;bvm=bv.51156542,d.b2I&amp;psig=AFQjCNEHIM_FTPaDY0uFpBew6jZkuSJl6Q&amp;ust=1377531254503498" TargetMode="External"/><Relationship Id="rId16" Type="http://schemas.openxmlformats.org/officeDocument/2006/relationships/hyperlink" Target="http://www.google.com/url?sa=i&amp;rct=j&amp;q=&amp;esrc=s&amp;frm=1&amp;source=images&amp;cd=&amp;cad=rja&amp;docid=cjYrHaITJ5bdrM&amp;tbnid=03NsVBJjxHloPM:&amp;ved=0CAUQjRw&amp;url=http://tieba.baidu.com/p/1305574150&amp;ei=XiQaUofVGpPy8AS83oCwCg&amp;bvm=bv.51156542,d.b2I&amp;psig=AFQjCNHwIZsV_Wjh32Wd8-NTWn7qpTYuYQ&amp;ust=1377531333905607" TargetMode="External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hyperlink" Target="http://www.google.com/url?sa=i&amp;rct=j&amp;q=&amp;esrc=s&amp;frm=1&amp;source=images&amp;cd=&amp;cad=rja&amp;docid=mDRfyzvFJZrYoM&amp;tbnid=sO-TJf7bEvPO4M:&amp;ved=0CAUQjRw&amp;url=http://www.tfysw.com/2011/0315/21271.html&amp;ei=GSUaUsLSIIf28wSV8YHQBw&amp;bvm=bv.51156542,d.b2I&amp;psig=AFQjCNGcl4YnS-8CCj20uf2deZDgQ3miPQ&amp;ust=1377531532081967" TargetMode="External"/><Relationship Id="rId5" Type="http://schemas.openxmlformats.org/officeDocument/2006/relationships/image" Target="../media/image9.jpeg"/><Relationship Id="rId15" Type="http://schemas.openxmlformats.org/officeDocument/2006/relationships/image" Target="../media/image15.jpeg"/><Relationship Id="rId10" Type="http://schemas.openxmlformats.org/officeDocument/2006/relationships/image" Target="../media/image12.jpeg"/><Relationship Id="rId19" Type="http://schemas.openxmlformats.org/officeDocument/2006/relationships/image" Target="../media/image18.jpg"/><Relationship Id="rId4" Type="http://schemas.openxmlformats.org/officeDocument/2006/relationships/hyperlink" Target="http://www.google.com/url?sa=i&amp;rct=j&amp;q=&amp;esrc=s&amp;frm=1&amp;source=images&amp;cd=&amp;cad=rja&amp;docid=wyWRlmQprQKamM&amp;tbnid=GUfidDrX5_snHM:&amp;ved=0CAUQjRw&amp;url=http://27net.net/tid-19807/&amp;ei=fCMaUs7GEYLs8QTom4GYBA&amp;bvm=bv.51156542,d.b2I&amp;psig=AFQjCNHl-dfcHOuubSDF-XFm7Q77UE788w&amp;ust=1377531115853450" TargetMode="External"/><Relationship Id="rId9" Type="http://schemas.openxmlformats.org/officeDocument/2006/relationships/hyperlink" Target="http://www.google.com/url?sa=i&amp;rct=j&amp;q=&amp;esrc=s&amp;frm=1&amp;source=images&amp;cd=&amp;cad=rja&amp;docid=CQ1KyQH9i1HIaM&amp;tbnid=yryy2HDmThNHkM:&amp;ved=0CAUQjRw&amp;url=http://www.40777.cn/topics-3756/&amp;ei=lyQaUsCTJZPG9gThk4GgCQ&amp;bvm=bv.51156542,d.b2I&amp;psig=AFQjCNGWxta07KRXhxFlFEwQ0gEzYyMOqg&amp;ust=1377531402132899" TargetMode="External"/><Relationship Id="rId14" Type="http://schemas.openxmlformats.org/officeDocument/2006/relationships/image" Target="../media/image14.jpeg"/><Relationship Id="rId22" Type="http://schemas.openxmlformats.org/officeDocument/2006/relationships/hyperlink" Target="http://www.purpleculture.net/mp3/fan4.mp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096000" y="0"/>
          <a:ext cx="30480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3200400" y="3454400"/>
          <a:ext cx="30480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0" y="0"/>
          <a:ext cx="30480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2254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48" y="794208"/>
            <a:ext cx="3680590" cy="1787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087" y="288573"/>
            <a:ext cx="414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jfeng1.wix.com/</a:t>
            </a:r>
            <a:r>
              <a:rPr lang="en-US" sz="2800" dirty="0" err="1" smtClean="0"/>
              <a:t>chinese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-72553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Thing: Last time’s paper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17674"/>
            <a:ext cx="411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2nd Thing: Your cellphone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981200" y="3087006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/>
              <a:t>Quizlet</a:t>
            </a:r>
            <a:r>
              <a:rPr lang="en-US" sz="1800" dirty="0" smtClean="0"/>
              <a:t> </a:t>
            </a:r>
            <a:r>
              <a:rPr lang="zh-CN" altLang="en-US" sz="1800" dirty="0" smtClean="0"/>
              <a:t>做饭</a:t>
            </a:r>
            <a:r>
              <a:rPr lang="en-US" altLang="zh-CN" sz="1800" dirty="0" smtClean="0"/>
              <a:t>1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444949"/>
            <a:ext cx="41110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nd Thing: Your paper</a:t>
            </a:r>
          </a:p>
          <a:p>
            <a:endParaRPr lang="en-US" dirty="0" smtClean="0"/>
          </a:p>
          <a:p>
            <a:r>
              <a:rPr lang="en-US" dirty="0" smtClean="0"/>
              <a:t>Write 4 words for each categories</a:t>
            </a:r>
            <a:endParaRPr lang="en-US" dirty="0"/>
          </a:p>
          <a:p>
            <a:r>
              <a:rPr lang="zh-CN" altLang="en-US" sz="2400" dirty="0"/>
              <a:t>中</a:t>
            </a:r>
            <a:r>
              <a:rPr lang="zh-CN" altLang="en-US" sz="2400" dirty="0" smtClean="0"/>
              <a:t>餐</a:t>
            </a:r>
            <a:endParaRPr lang="en-US" altLang="zh-CN" sz="2400" dirty="0" smtClean="0"/>
          </a:p>
          <a:p>
            <a:r>
              <a:rPr lang="zh-CN" altLang="en-US" sz="2400" dirty="0"/>
              <a:t>西</a:t>
            </a:r>
            <a:r>
              <a:rPr lang="zh-CN" altLang="en-US" sz="2400" dirty="0" smtClean="0"/>
              <a:t>餐</a:t>
            </a:r>
            <a:endParaRPr lang="en-US" altLang="zh-CN" sz="2400" dirty="0" smtClean="0"/>
          </a:p>
          <a:p>
            <a:r>
              <a:rPr lang="zh-CN" altLang="en-US" sz="2400" dirty="0"/>
              <a:t>快</a:t>
            </a:r>
            <a:r>
              <a:rPr lang="zh-CN" altLang="en-US" sz="2400" dirty="0" smtClean="0"/>
              <a:t>餐</a:t>
            </a:r>
            <a:endParaRPr lang="en-US" altLang="zh-CN" sz="2400" dirty="0" smtClean="0"/>
          </a:p>
          <a:p>
            <a:r>
              <a:rPr lang="zh-CN" altLang="en-US" sz="2400" dirty="0"/>
              <a:t>饮</a:t>
            </a:r>
            <a:r>
              <a:rPr lang="zh-CN" altLang="en-US" sz="2400" dirty="0" smtClean="0"/>
              <a:t>料</a:t>
            </a:r>
            <a:endParaRPr lang="en-US" altLang="zh-CN" sz="2400" dirty="0" smtClean="0"/>
          </a:p>
          <a:p>
            <a:r>
              <a:rPr lang="en-US" sz="2400" dirty="0" smtClean="0"/>
              <a:t>Ways to cook</a:t>
            </a:r>
          </a:p>
          <a:p>
            <a:r>
              <a:rPr lang="en-US" sz="2400" dirty="0" smtClean="0"/>
              <a:t>Food made with flour</a:t>
            </a:r>
          </a:p>
          <a:p>
            <a:r>
              <a:rPr lang="en-US" sz="2400" dirty="0" smtClean="0"/>
              <a:t>Fruits with seeds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-1758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Thing: Your paper</a:t>
            </a:r>
          </a:p>
          <a:p>
            <a:r>
              <a:rPr lang="en-US" dirty="0" smtClean="0"/>
              <a:t>Write a similar paragraph, change the lined food.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038" y="656451"/>
            <a:ext cx="5032961" cy="44310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05358" y="5069225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Our whole family all like eating Chinese food.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55422" y="503683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 normally eat porridge or noodles for breakfast.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55597" y="5612353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 eat stir-fried noodles or steamed stuffed buns for lunch.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555422" y="5590984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 normally eat rice (and) fried dishes for dinner.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88422" y="6168476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Our family go to a restaurant to eat(go out to eat) sometimes on weekends.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555422" y="6119336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 are likely to (going to) go to a BJ restaurant to eat next weekend.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719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38200"/>
            <a:ext cx="7367798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90600"/>
            <a:ext cx="7085714" cy="4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08643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43" y="2743200"/>
            <a:ext cx="8512714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4" y="496431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2800" dirty="0" smtClean="0"/>
              <a:t>我们去</a:t>
            </a:r>
            <a:r>
              <a:rPr lang="en-US" altLang="zh-CN" sz="2800" dirty="0" smtClean="0"/>
              <a:t>A</a:t>
            </a:r>
            <a:r>
              <a:rPr lang="zh-CN" altLang="en-US" sz="2800" dirty="0" smtClean="0"/>
              <a:t>。     </a:t>
            </a:r>
            <a:r>
              <a:rPr lang="en-US" altLang="zh-CN" sz="2800" dirty="0" smtClean="0"/>
              <a:t>Or    </a:t>
            </a:r>
            <a:r>
              <a:rPr lang="zh-CN" altLang="en-US" sz="2800" dirty="0" smtClean="0"/>
              <a:t>我们去</a:t>
            </a:r>
            <a:r>
              <a:rPr lang="en-US" altLang="zh-CN" sz="2800" dirty="0" smtClean="0"/>
              <a:t>B</a:t>
            </a:r>
            <a:r>
              <a:rPr lang="zh-CN" altLang="en-US" sz="2800" dirty="0" smtClean="0"/>
              <a:t>。      </a:t>
            </a:r>
            <a:r>
              <a:rPr lang="en-US" altLang="zh-CN" sz="2800" dirty="0" smtClean="0"/>
              <a:t>Or    </a:t>
            </a:r>
            <a:r>
              <a:rPr lang="zh-CN" altLang="en-US" sz="2800" dirty="0" smtClean="0"/>
              <a:t>我们都去。</a:t>
            </a:r>
            <a:endParaRPr lang="en-US" altLang="zh-CN" sz="2800" dirty="0" smtClean="0"/>
          </a:p>
          <a:p>
            <a:pPr marL="342900" indent="-342900">
              <a:buAutoNum type="arabicPeriod"/>
            </a:pPr>
            <a:r>
              <a:rPr lang="zh-CN" altLang="en-US" sz="2800" dirty="0"/>
              <a:t>我喜</a:t>
            </a:r>
            <a:r>
              <a:rPr lang="zh-CN" altLang="en-US" sz="2800" dirty="0" smtClean="0"/>
              <a:t>欢吃</a:t>
            </a:r>
            <a:r>
              <a:rPr lang="en-US" altLang="zh-CN" sz="2800" dirty="0" smtClean="0"/>
              <a:t>A </a:t>
            </a:r>
            <a:r>
              <a:rPr lang="zh-CN" altLang="en-US" sz="2800" dirty="0"/>
              <a:t>。</a:t>
            </a:r>
            <a:r>
              <a:rPr lang="en-US" altLang="zh-CN" sz="2800" dirty="0" smtClean="0"/>
              <a:t>Or    </a:t>
            </a:r>
            <a:r>
              <a:rPr lang="zh-CN" altLang="en-US" sz="2800" dirty="0" smtClean="0"/>
              <a:t>我喜欢吃</a:t>
            </a:r>
            <a:r>
              <a:rPr lang="en-US" altLang="zh-CN" sz="2800" dirty="0" smtClean="0"/>
              <a:t>B</a:t>
            </a:r>
            <a:r>
              <a:rPr lang="zh-CN" altLang="en-US" sz="2800" dirty="0" smtClean="0"/>
              <a:t>。 </a:t>
            </a:r>
            <a:r>
              <a:rPr lang="en-US" altLang="zh-CN" sz="2800" dirty="0" smtClean="0"/>
              <a:t>Or       </a:t>
            </a:r>
            <a:r>
              <a:rPr lang="zh-CN" altLang="en-US" sz="2800" dirty="0" smtClean="0"/>
              <a:t>我都喜欢吃。</a:t>
            </a:r>
            <a:endParaRPr lang="en-US" altLang="zh-CN" sz="2800" dirty="0" smtClean="0"/>
          </a:p>
          <a:p>
            <a:pPr marL="342900" indent="-342900">
              <a:buAutoNum type="arabicPeriod"/>
            </a:pPr>
            <a:r>
              <a:rPr lang="zh-CN" altLang="en-US" sz="2800" dirty="0"/>
              <a:t>我想</a:t>
            </a:r>
            <a:r>
              <a:rPr lang="zh-CN" altLang="en-US" sz="2800" dirty="0" smtClean="0"/>
              <a:t>去 </a:t>
            </a:r>
            <a:r>
              <a:rPr lang="en-US" altLang="zh-CN" sz="2800" dirty="0" smtClean="0"/>
              <a:t>A</a:t>
            </a:r>
            <a:r>
              <a:rPr lang="zh-CN" altLang="en-US" sz="2800" dirty="0" smtClean="0"/>
              <a:t>。    </a:t>
            </a:r>
            <a:r>
              <a:rPr lang="en-US" altLang="zh-CN" sz="2800" dirty="0" smtClean="0"/>
              <a:t>Or     </a:t>
            </a:r>
            <a:r>
              <a:rPr lang="zh-CN" altLang="en-US" sz="2800" dirty="0" smtClean="0"/>
              <a:t>我喜欢去 </a:t>
            </a:r>
            <a:r>
              <a:rPr lang="en-US" altLang="zh-CN" sz="2800" dirty="0" smtClean="0"/>
              <a:t>B</a:t>
            </a:r>
            <a:r>
              <a:rPr lang="zh-CN" altLang="en-US" sz="2800" dirty="0" smtClean="0"/>
              <a:t>。 </a:t>
            </a:r>
            <a:r>
              <a:rPr lang="en-US" altLang="zh-CN" sz="2800" dirty="0" smtClean="0"/>
              <a:t>Or       </a:t>
            </a:r>
            <a:r>
              <a:rPr lang="zh-CN" altLang="en-US" sz="2800" dirty="0" smtClean="0"/>
              <a:t>我都想去。</a:t>
            </a:r>
            <a:endParaRPr lang="en-US" altLang="zh-CN" sz="2800" dirty="0" smtClean="0"/>
          </a:p>
          <a:p>
            <a:pPr marL="342900" indent="-342900">
              <a:buAutoNum type="arabicPeriod"/>
            </a:pPr>
            <a:r>
              <a:rPr lang="zh-CN" altLang="en-US" sz="2800" dirty="0"/>
              <a:t>我</a:t>
            </a:r>
            <a:r>
              <a:rPr lang="zh-CN" altLang="en-US" sz="2800" dirty="0" smtClean="0"/>
              <a:t>想  </a:t>
            </a:r>
            <a:r>
              <a:rPr lang="en-US" altLang="zh-CN" sz="2800" dirty="0" smtClean="0"/>
              <a:t>A</a:t>
            </a:r>
            <a:r>
              <a:rPr lang="zh-CN" altLang="en-US" sz="2800" dirty="0" smtClean="0"/>
              <a:t>。        </a:t>
            </a:r>
            <a:r>
              <a:rPr lang="en-US" altLang="zh-CN" sz="2800" dirty="0" smtClean="0"/>
              <a:t>Or    </a:t>
            </a:r>
            <a:r>
              <a:rPr lang="zh-CN" altLang="en-US" sz="2800" dirty="0" smtClean="0"/>
              <a:t>我想   </a:t>
            </a:r>
            <a:r>
              <a:rPr lang="en-US" altLang="zh-CN" sz="2800" dirty="0" smtClean="0"/>
              <a:t>B</a:t>
            </a:r>
            <a:r>
              <a:rPr lang="zh-CN" altLang="en-US" sz="2800" dirty="0" smtClean="0"/>
              <a:t>。        </a:t>
            </a:r>
            <a:r>
              <a:rPr lang="en-US" altLang="zh-CN" sz="2800" dirty="0" smtClean="0"/>
              <a:t>Or      </a:t>
            </a:r>
            <a:r>
              <a:rPr lang="zh-CN" altLang="en-US" sz="2800" dirty="0" smtClean="0"/>
              <a:t>我都想去。</a:t>
            </a:r>
            <a:endParaRPr lang="en-US" altLang="zh-CN" sz="2800" dirty="0" smtClean="0"/>
          </a:p>
          <a:p>
            <a:pPr marL="342900" indent="-342900">
              <a:buAutoNum type="arabicPeriod"/>
            </a:pPr>
            <a:r>
              <a:rPr lang="zh-CN" altLang="en-US" sz="2800" dirty="0"/>
              <a:t>我喜</a:t>
            </a:r>
            <a:r>
              <a:rPr lang="zh-CN" altLang="en-US" sz="2800" dirty="0" smtClean="0"/>
              <a:t>欢   </a:t>
            </a:r>
            <a:r>
              <a:rPr lang="en-US" altLang="zh-CN" sz="2800" dirty="0" smtClean="0"/>
              <a:t>A</a:t>
            </a:r>
            <a:r>
              <a:rPr lang="zh-CN" altLang="en-US" sz="2800" dirty="0" smtClean="0"/>
              <a:t>。  </a:t>
            </a:r>
            <a:r>
              <a:rPr lang="en-US" altLang="zh-CN" sz="2800" dirty="0" smtClean="0"/>
              <a:t>Or    </a:t>
            </a:r>
            <a:r>
              <a:rPr lang="zh-CN" altLang="en-US" sz="2800" dirty="0" smtClean="0"/>
              <a:t>我喜欢  </a:t>
            </a:r>
            <a:r>
              <a:rPr lang="en-US" altLang="zh-CN" sz="2800" dirty="0" smtClean="0"/>
              <a:t>B</a:t>
            </a:r>
            <a:r>
              <a:rPr lang="zh-CN" altLang="en-US" sz="2800" dirty="0" smtClean="0"/>
              <a:t>。      </a:t>
            </a:r>
            <a:r>
              <a:rPr lang="en-US" altLang="zh-CN" sz="2800" dirty="0" smtClean="0"/>
              <a:t>Or </a:t>
            </a:r>
            <a:r>
              <a:rPr lang="zh-CN" altLang="en-US" sz="2800" dirty="0" smtClean="0"/>
              <a:t>我喜欢   </a:t>
            </a:r>
            <a:r>
              <a:rPr lang="en-US" altLang="zh-CN" sz="2800" dirty="0" smtClean="0"/>
              <a:t>A   </a:t>
            </a:r>
            <a:r>
              <a:rPr lang="zh-CN" altLang="en-US" sz="2800" dirty="0" smtClean="0"/>
              <a:t>和  </a:t>
            </a:r>
            <a:r>
              <a:rPr lang="en-US" altLang="zh-CN" sz="2800" dirty="0" smtClean="0"/>
              <a:t>B</a:t>
            </a:r>
            <a:r>
              <a:rPr lang="zh-CN" altLang="en-US" sz="2800" dirty="0" smtClean="0"/>
              <a:t>。</a:t>
            </a:r>
            <a:r>
              <a:rPr lang="en-US" altLang="zh-CN" sz="280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Task 2: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474200" y="4817880"/>
              <a:ext cx="1903680" cy="102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8360" y="4754160"/>
                <a:ext cx="19353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183200" y="4817880"/>
              <a:ext cx="1886400" cy="25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67360" y="4754160"/>
                <a:ext cx="19180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1860120" y="6000840"/>
              <a:ext cx="1174680" cy="68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44280" y="5937120"/>
                <a:ext cx="12063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3857400" y="6017760"/>
              <a:ext cx="1217880" cy="69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41560" y="5954400"/>
                <a:ext cx="1249560" cy="19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05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" y="1"/>
            <a:ext cx="9151620" cy="380999"/>
          </a:xfrm>
        </p:spPr>
        <p:txBody>
          <a:bodyPr>
            <a:normAutofit fontScale="90000"/>
          </a:bodyPr>
          <a:lstStyle/>
          <a:p>
            <a:pPr algn="l"/>
            <a:r>
              <a:rPr lang="en-US" sz="1400" dirty="0" smtClean="0"/>
              <a:t>IF you do NOT have any missing assignment, please translate the conversation in characters </a:t>
            </a:r>
            <a:r>
              <a:rPr lang="en-US" sz="1400" b="1" i="1" u="sng" dirty="0" smtClean="0"/>
              <a:t>on the same paper. </a:t>
            </a:r>
            <a:br>
              <a:rPr lang="en-US" sz="1400" b="1" i="1" u="sng" dirty="0" smtClean="0"/>
            </a:br>
            <a:endParaRPr lang="en-US" sz="1400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4572000" cy="66294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A: Does your little brother like eating fruits?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B: He likes fruits very much.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A: What fruits does he like?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B: He likes strawberries, watermelons, apples and bananas. What about you?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A: I don’t like those fruits, I like pears the most.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B: Do you eat fruits everyday?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A: I eat 2 kinds everyday. What about you?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B: I don’t eat fruits everyday. But my mom says that I should eat fruits everyday.</a:t>
            </a:r>
          </a:p>
          <a:p>
            <a:pPr algn="l"/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0" y="228600"/>
            <a:ext cx="4572000" cy="6629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A: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B: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A: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B: 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A: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B: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A: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B: </a:t>
            </a:r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23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4938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Oral Quiz: </a:t>
            </a:r>
          </a:p>
          <a:p>
            <a:r>
              <a:rPr lang="en-US" dirty="0" smtClean="0"/>
              <a:t>QUIZLET reference</a:t>
            </a:r>
          </a:p>
          <a:p>
            <a:r>
              <a:rPr lang="en-US" sz="2800" b="1" i="1" u="sng" dirty="0" smtClean="0">
                <a:solidFill>
                  <a:srgbClr val="FF0000"/>
                </a:solidFill>
              </a:rPr>
              <a:t>11/05 Oral QUIZ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210" y="598270"/>
            <a:ext cx="5280790" cy="256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210" y="3457774"/>
            <a:ext cx="5280790" cy="1952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23" y="1828800"/>
            <a:ext cx="3298267" cy="43785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97866" y="5450483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</a:p>
          <a:p>
            <a:r>
              <a:rPr lang="en-US" dirty="0" smtClean="0"/>
              <a:t>2.</a:t>
            </a:r>
          </a:p>
          <a:p>
            <a:r>
              <a:rPr lang="en-US" dirty="0" smtClean="0"/>
              <a:t>3.</a:t>
            </a:r>
          </a:p>
          <a:p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72075" y="3088442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10:00 </a:t>
            </a:r>
            <a:r>
              <a:rPr lang="en-US" dirty="0" smtClean="0"/>
              <a:t>T or F and mark down why in the paragraph.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72810" y="137834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jfeng1.wix.com/</a:t>
            </a:r>
            <a:r>
              <a:rPr lang="en-US" sz="2800" dirty="0" err="1" smtClean="0"/>
              <a:t>chinese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6223" y="1541797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早饭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午饭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晚饭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688368" y="3312562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西餐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中餐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009311" y="3799072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Food 1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147035" y="3819405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Food 2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688368" y="4423794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Food 1or2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959442" y="496233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Drink 1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822390" y="4962329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Drink 2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694769" y="5474448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Drink 1or2.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61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33091"/>
              </p:ext>
            </p:extLst>
          </p:nvPr>
        </p:nvGraphicFramePr>
        <p:xfrm>
          <a:off x="0" y="0"/>
          <a:ext cx="6477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/>
                <a:gridCol w="3238500"/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/>
                        <a:t>包子 </a:t>
                      </a:r>
                      <a:r>
                        <a:rPr lang="en-US" altLang="zh-CN" sz="1800" dirty="0" err="1" smtClean="0"/>
                        <a:t>bao</a:t>
                      </a:r>
                      <a:r>
                        <a:rPr lang="en-US" altLang="zh-CN" sz="1800" dirty="0" smtClean="0"/>
                        <a:t> </a:t>
                      </a:r>
                      <a:r>
                        <a:rPr lang="en-US" altLang="zh-CN" sz="1800" dirty="0" err="1" smtClean="0"/>
                        <a:t>zi</a:t>
                      </a:r>
                      <a:endParaRPr lang="en-US" altLang="zh-CN" sz="1800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小笼包 </a:t>
                      </a:r>
                      <a:endParaRPr lang="en-US" altLang="zh-CN" sz="1800" dirty="0" smtClean="0"/>
                    </a:p>
                    <a:p>
                      <a:r>
                        <a:rPr lang="en-US" altLang="zh-CN" sz="1800" dirty="0" smtClean="0"/>
                        <a:t>Xiao long </a:t>
                      </a:r>
                      <a:r>
                        <a:rPr lang="en-US" altLang="zh-CN" sz="1800" dirty="0" err="1" smtClean="0"/>
                        <a:t>bao</a:t>
                      </a:r>
                      <a:endParaRPr lang="en-US" altLang="zh-CN" sz="1800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8" descr="http://pic1a.nipic.com/2008-12-22/2008122211142339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8348" cy="1143000"/>
          </a:xfrm>
          <a:prstGeom prst="rect">
            <a:avLst/>
          </a:prstGeom>
          <a:noFill/>
        </p:spPr>
      </p:pic>
      <p:pic>
        <p:nvPicPr>
          <p:cNvPr id="5" name="Picture 2" descr="http://image.cncn6.com/server4/month_1204/1204210152ff3ff2ceb3ca21ff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286001"/>
            <a:ext cx="1752599" cy="1114434"/>
          </a:xfrm>
          <a:prstGeom prst="rect">
            <a:avLst/>
          </a:prstGeom>
          <a:noFill/>
        </p:spPr>
      </p:pic>
      <p:pic>
        <p:nvPicPr>
          <p:cNvPr id="6" name="Picture 15" descr="C:\Users\Amy Feng\Documents\download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3429000"/>
            <a:ext cx="1458905" cy="1143000"/>
          </a:xfrm>
          <a:prstGeom prst="rect">
            <a:avLst/>
          </a:prstGeom>
          <a:noFill/>
        </p:spPr>
      </p:pic>
      <p:pic>
        <p:nvPicPr>
          <p:cNvPr id="7" name="Picture 2" descr="http://pic1a.nipic.com/2008-11-10/2008111014137614_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4572001"/>
            <a:ext cx="1713579" cy="1143000"/>
          </a:xfrm>
          <a:prstGeom prst="rect">
            <a:avLst/>
          </a:prstGeom>
          <a:noFill/>
        </p:spPr>
      </p:pic>
      <p:pic>
        <p:nvPicPr>
          <p:cNvPr id="8" name="Picture 4" descr="http://www.40777.cn/upload/News/5/20117/20117229512989105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715000"/>
            <a:ext cx="1757752" cy="1142999"/>
          </a:xfrm>
          <a:prstGeom prst="rect">
            <a:avLst/>
          </a:prstGeom>
          <a:noFill/>
        </p:spPr>
      </p:pic>
      <p:pic>
        <p:nvPicPr>
          <p:cNvPr id="9" name="Picture 2" descr="http://www.tfysw.com/uploadfile/2011/0315/20110315013816324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22520"/>
            <a:ext cx="1653212" cy="1044279"/>
          </a:xfrm>
          <a:prstGeom prst="rect">
            <a:avLst/>
          </a:prstGeom>
          <a:noFill/>
        </p:spPr>
      </p:pic>
      <p:pic>
        <p:nvPicPr>
          <p:cNvPr id="11" name="Picture 2" descr="https://encrypted-tbn1.gstatic.com/images?q=tbn:ANd9GcRGGxdztGIshsLiFm9sTx05o261QA1J6GMSuNP_qwitScMMcJ6_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6599" y="2328078"/>
            <a:ext cx="1375709" cy="1100922"/>
          </a:xfrm>
          <a:prstGeom prst="rect">
            <a:avLst/>
          </a:prstGeom>
          <a:noFill/>
        </p:spPr>
      </p:pic>
      <p:pic>
        <p:nvPicPr>
          <p:cNvPr id="12" name="Picture 13" descr="C:\Users\Amy Feng\Documents\download (1)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76600" y="3471862"/>
            <a:ext cx="1688188" cy="1123413"/>
          </a:xfrm>
          <a:prstGeom prst="rect">
            <a:avLst/>
          </a:prstGeom>
          <a:noFill/>
        </p:spPr>
      </p:pic>
      <p:pic>
        <p:nvPicPr>
          <p:cNvPr id="13" name="Picture 6" descr="http://a2.att.hudong.com/74/26/01300000353493123791260101542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76600" y="4572000"/>
            <a:ext cx="1524000" cy="1143000"/>
          </a:xfrm>
          <a:prstGeom prst="rect">
            <a:avLst/>
          </a:prstGeom>
          <a:noFill/>
        </p:spPr>
      </p:pic>
      <p:pic>
        <p:nvPicPr>
          <p:cNvPr id="14" name="Picture 14" descr="C:\Users\Amy Feng\Documents\download (2)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76600" y="5757863"/>
            <a:ext cx="1653211" cy="1100137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433774" y="340171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春卷 </a:t>
            </a:r>
            <a:r>
              <a:rPr lang="en-US" altLang="zh-CN" dirty="0" err="1"/>
              <a:t>chun</a:t>
            </a:r>
            <a:r>
              <a:rPr lang="en-US" altLang="zh-CN" dirty="0"/>
              <a:t> </a:t>
            </a:r>
            <a:r>
              <a:rPr lang="en-US" altLang="zh-CN" dirty="0" err="1"/>
              <a:t>juan</a:t>
            </a:r>
            <a:endParaRPr lang="en-US" altLang="zh-CN" dirty="0"/>
          </a:p>
        </p:txBody>
      </p:sp>
      <p:sp>
        <p:nvSpPr>
          <p:cNvPr id="17" name="Rectangle 16"/>
          <p:cNvSpPr/>
          <p:nvPr/>
        </p:nvSpPr>
        <p:spPr>
          <a:xfrm>
            <a:off x="4876800" y="1526176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面条</a:t>
            </a:r>
            <a:r>
              <a:rPr lang="en-US" altLang="zh-CN" dirty="0"/>
              <a:t> </a:t>
            </a:r>
            <a:r>
              <a:rPr lang="en-US" altLang="zh-CN" dirty="0" err="1"/>
              <a:t>mian</a:t>
            </a:r>
            <a:r>
              <a:rPr lang="en-US" altLang="zh-CN" dirty="0"/>
              <a:t> </a:t>
            </a:r>
            <a:r>
              <a:rPr lang="en-US" altLang="zh-CN" dirty="0" err="1"/>
              <a:t>tiao</a:t>
            </a:r>
            <a:endParaRPr lang="en-US" altLang="zh-CN" dirty="0"/>
          </a:p>
        </p:txBody>
      </p:sp>
      <p:sp>
        <p:nvSpPr>
          <p:cNvPr id="18" name="Rectangle 17"/>
          <p:cNvSpPr/>
          <p:nvPr/>
        </p:nvSpPr>
        <p:spPr>
          <a:xfrm>
            <a:off x="1648331" y="4974223"/>
            <a:ext cx="1503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/>
              <a:t>炒面 </a:t>
            </a:r>
            <a:r>
              <a:rPr lang="en-US" altLang="zh-CN" sz="1600" dirty="0" err="1"/>
              <a:t>chao</a:t>
            </a:r>
            <a:r>
              <a:rPr lang="en-US" altLang="zh-CN" sz="1600" dirty="0"/>
              <a:t> </a:t>
            </a:r>
            <a:r>
              <a:rPr lang="en-US" altLang="zh-CN" sz="1600" dirty="0" err="1"/>
              <a:t>mian</a:t>
            </a:r>
            <a:endParaRPr lang="en-US" altLang="zh-CN" sz="1600" dirty="0"/>
          </a:p>
        </p:txBody>
      </p:sp>
      <p:sp>
        <p:nvSpPr>
          <p:cNvPr id="19" name="Rectangle 18"/>
          <p:cNvSpPr/>
          <p:nvPr/>
        </p:nvSpPr>
        <p:spPr>
          <a:xfrm>
            <a:off x="4946004" y="6137581"/>
            <a:ext cx="150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炒饭 </a:t>
            </a:r>
            <a:r>
              <a:rPr lang="en-US" altLang="zh-CN" dirty="0" err="1"/>
              <a:t>chao</a:t>
            </a:r>
            <a:r>
              <a:rPr lang="en-US" altLang="zh-CN" dirty="0"/>
              <a:t> fan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96454" y="2634734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包子 </a:t>
            </a:r>
            <a:r>
              <a:rPr lang="en-US" altLang="zh-CN" dirty="0" err="1"/>
              <a:t>bao</a:t>
            </a:r>
            <a:r>
              <a:rPr lang="en-US" altLang="zh-CN" dirty="0"/>
              <a:t> </a:t>
            </a:r>
            <a:r>
              <a:rPr lang="en-US" altLang="zh-CN" dirty="0" err="1"/>
              <a:t>zi</a:t>
            </a:r>
            <a:endParaRPr lang="en-US" altLang="zh-CN" dirty="0"/>
          </a:p>
        </p:txBody>
      </p:sp>
      <p:sp>
        <p:nvSpPr>
          <p:cNvPr id="21" name="Rectangle 20"/>
          <p:cNvSpPr/>
          <p:nvPr/>
        </p:nvSpPr>
        <p:spPr>
          <a:xfrm>
            <a:off x="5128396" y="3815834"/>
            <a:ext cx="128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米饭 </a:t>
            </a:r>
            <a:r>
              <a:rPr lang="en-US" altLang="zh-CN" dirty="0"/>
              <a:t>mi fan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46004" y="25415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小笼包 </a:t>
            </a:r>
            <a:endParaRPr lang="en-US" altLang="zh-CN" dirty="0"/>
          </a:p>
          <a:p>
            <a:r>
              <a:rPr lang="en-US" altLang="zh-CN" dirty="0"/>
              <a:t>Xiao long </a:t>
            </a:r>
            <a:r>
              <a:rPr lang="en-US" altLang="zh-CN" dirty="0" err="1"/>
              <a:t>bao</a:t>
            </a:r>
            <a:endParaRPr lang="en-US" altLang="zh-CN" dirty="0"/>
          </a:p>
        </p:txBody>
      </p:sp>
      <p:sp>
        <p:nvSpPr>
          <p:cNvPr id="23" name="Rectangle 22"/>
          <p:cNvSpPr/>
          <p:nvPr/>
        </p:nvSpPr>
        <p:spPr>
          <a:xfrm>
            <a:off x="4978224" y="4955585"/>
            <a:ext cx="1438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馄饨 </a:t>
            </a:r>
            <a:r>
              <a:rPr lang="en-US" altLang="zh-CN" dirty="0" err="1"/>
              <a:t>hun</a:t>
            </a:r>
            <a:r>
              <a:rPr lang="en-US" altLang="zh-CN" dirty="0"/>
              <a:t> </a:t>
            </a:r>
            <a:r>
              <a:rPr lang="en-US" altLang="zh-CN" dirty="0" err="1"/>
              <a:t>tun</a:t>
            </a:r>
            <a:endParaRPr lang="en-US" altLang="zh-CN" dirty="0"/>
          </a:p>
        </p:txBody>
      </p:sp>
      <p:sp>
        <p:nvSpPr>
          <p:cNvPr id="24" name="Rectangle 23"/>
          <p:cNvSpPr/>
          <p:nvPr/>
        </p:nvSpPr>
        <p:spPr>
          <a:xfrm>
            <a:off x="5009473" y="2016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生煎包</a:t>
            </a:r>
            <a:endParaRPr lang="en-US" altLang="zh-CN" dirty="0"/>
          </a:p>
          <a:p>
            <a:r>
              <a:rPr lang="en-US" altLang="zh-CN" dirty="0"/>
              <a:t>Sheng </a:t>
            </a:r>
            <a:r>
              <a:rPr lang="en-US" altLang="zh-CN" dirty="0" err="1"/>
              <a:t>jian</a:t>
            </a:r>
            <a:r>
              <a:rPr lang="en-US" altLang="zh-CN" dirty="0"/>
              <a:t> </a:t>
            </a:r>
            <a:r>
              <a:rPr lang="en-US" altLang="zh-CN" dirty="0" err="1"/>
              <a:t>bao</a:t>
            </a:r>
            <a:endParaRPr lang="en-US" altLang="zh-CN" dirty="0"/>
          </a:p>
        </p:txBody>
      </p:sp>
      <p:sp>
        <p:nvSpPr>
          <p:cNvPr id="25" name="Rectangle 24"/>
          <p:cNvSpPr/>
          <p:nvPr/>
        </p:nvSpPr>
        <p:spPr>
          <a:xfrm>
            <a:off x="1899058" y="6125575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饺子 </a:t>
            </a:r>
            <a:r>
              <a:rPr lang="en-US" altLang="zh-CN" dirty="0" err="1"/>
              <a:t>jiao</a:t>
            </a:r>
            <a:r>
              <a:rPr lang="en-US" altLang="zh-CN" dirty="0"/>
              <a:t> </a:t>
            </a:r>
            <a:r>
              <a:rPr lang="en-US" altLang="zh-CN" dirty="0" err="1"/>
              <a:t>zi</a:t>
            </a:r>
            <a:endParaRPr lang="en-US" altLang="zh-CN" dirty="0"/>
          </a:p>
        </p:txBody>
      </p:sp>
      <p:sp>
        <p:nvSpPr>
          <p:cNvPr id="26" name="Rectangle 25"/>
          <p:cNvSpPr/>
          <p:nvPr/>
        </p:nvSpPr>
        <p:spPr>
          <a:xfrm>
            <a:off x="1480663" y="3825751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豆浆 </a:t>
            </a:r>
            <a:r>
              <a:rPr lang="en-US" altLang="zh-CN" dirty="0" err="1"/>
              <a:t>dou</a:t>
            </a:r>
            <a:r>
              <a:rPr lang="en-US" altLang="zh-CN" dirty="0"/>
              <a:t> </a:t>
            </a:r>
            <a:r>
              <a:rPr lang="en-US" altLang="zh-CN" dirty="0" err="1"/>
              <a:t>jiang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1201990"/>
            <a:ext cx="1657350" cy="103292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640456" y="1476184"/>
            <a:ext cx="1459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油条 </a:t>
            </a:r>
            <a:r>
              <a:rPr lang="en-US" altLang="zh-CN" dirty="0" smtClean="0"/>
              <a:t>you </a:t>
            </a:r>
            <a:r>
              <a:rPr lang="en-US" altLang="zh-CN" dirty="0" err="1" smtClean="0"/>
              <a:t>tiao</a:t>
            </a:r>
            <a:endParaRPr lang="en-US" altLang="zh-CN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1185078"/>
            <a:ext cx="1360604" cy="111372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470003" y="-27242"/>
            <a:ext cx="2683112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Your task is to:</a:t>
            </a:r>
          </a:p>
          <a:p>
            <a:r>
              <a:rPr lang="en-US" sz="1400" dirty="0" smtClean="0"/>
              <a:t>Do some research and explain what the following Chinese food items are, for each item, you will need to cover:</a:t>
            </a:r>
          </a:p>
          <a:p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What is it?</a:t>
            </a:r>
          </a:p>
          <a:p>
            <a:r>
              <a:rPr lang="en-US" sz="1400" dirty="0" smtClean="0"/>
              <a:t>Example:</a:t>
            </a:r>
          </a:p>
          <a:p>
            <a:r>
              <a:rPr lang="zh-CN" altLang="en-US" sz="1400" b="1" dirty="0" smtClean="0"/>
              <a:t>豆浆：</a:t>
            </a:r>
            <a:r>
              <a:rPr lang="en-US" sz="1400" dirty="0"/>
              <a:t>soy milk are both traditional </a:t>
            </a:r>
            <a:r>
              <a:rPr lang="en-US" sz="1400" dirty="0" smtClean="0"/>
              <a:t>Chinese breakfast </a:t>
            </a:r>
            <a:r>
              <a:rPr lang="en-US" sz="1400" dirty="0"/>
              <a:t>foods, served either hot or cold, usually accompanied </a:t>
            </a:r>
            <a:r>
              <a:rPr lang="en-US" sz="1400" dirty="0" smtClean="0"/>
              <a:t>…</a:t>
            </a:r>
          </a:p>
          <a:p>
            <a:endParaRPr lang="en-US" sz="1400" dirty="0"/>
          </a:p>
          <a:p>
            <a:r>
              <a:rPr lang="en-US" sz="1400" dirty="0" smtClean="0"/>
              <a:t>2. Main ingredient(s)?</a:t>
            </a:r>
          </a:p>
          <a:p>
            <a:r>
              <a:rPr lang="en-US" sz="1400" dirty="0"/>
              <a:t>Example:</a:t>
            </a:r>
          </a:p>
          <a:p>
            <a:r>
              <a:rPr lang="zh-CN" altLang="en-US" sz="1400" b="1" dirty="0"/>
              <a:t>饺子</a:t>
            </a:r>
            <a:r>
              <a:rPr lang="zh-CN" altLang="en-US" sz="1400" b="1" dirty="0" smtClean="0"/>
              <a:t>：</a:t>
            </a:r>
            <a:r>
              <a:rPr lang="en-US" sz="1400" dirty="0" smtClean="0"/>
              <a:t>meat, vegetables, flour</a:t>
            </a:r>
          </a:p>
          <a:p>
            <a:endParaRPr lang="en-US" sz="1400" dirty="0"/>
          </a:p>
          <a:p>
            <a:r>
              <a:rPr lang="en-US" sz="1400" dirty="0" smtClean="0"/>
              <a:t>3. How do you cook it?</a:t>
            </a:r>
          </a:p>
          <a:p>
            <a:r>
              <a:rPr lang="en-US" sz="1400" dirty="0"/>
              <a:t>Example:</a:t>
            </a:r>
          </a:p>
          <a:p>
            <a:r>
              <a:rPr lang="zh-CN" altLang="en-US" sz="1400" b="1" dirty="0"/>
              <a:t>炒饭</a:t>
            </a:r>
            <a:r>
              <a:rPr lang="zh-CN" altLang="en-US" sz="1400" b="1" dirty="0" smtClean="0"/>
              <a:t>：</a:t>
            </a:r>
            <a:r>
              <a:rPr lang="en-US" sz="1400" dirty="0" smtClean="0"/>
              <a:t>stir fry</a:t>
            </a:r>
          </a:p>
          <a:p>
            <a:endParaRPr lang="en-US" sz="1400" dirty="0"/>
          </a:p>
          <a:p>
            <a:r>
              <a:rPr lang="en-US" sz="1400" dirty="0" smtClean="0"/>
              <a:t>4. Mark down the tones for all the characters.</a:t>
            </a:r>
          </a:p>
          <a:p>
            <a:r>
              <a:rPr lang="en-US" sz="1400" dirty="0"/>
              <a:t>Example:</a:t>
            </a:r>
          </a:p>
          <a:p>
            <a:r>
              <a:rPr lang="zh-CN" altLang="en-US" sz="1400" dirty="0" smtClean="0"/>
              <a:t>炒饭：</a:t>
            </a:r>
            <a:r>
              <a:rPr lang="en-US" sz="1400" dirty="0" err="1">
                <a:hlinkClick r:id="rId21"/>
              </a:rPr>
              <a:t>chǎo</a:t>
            </a:r>
            <a:r>
              <a:rPr lang="en-US" sz="1400" dirty="0"/>
              <a:t> </a:t>
            </a:r>
            <a:r>
              <a:rPr lang="en-US" sz="1400" dirty="0" err="1" smtClean="0">
                <a:hlinkClick r:id="rId22"/>
              </a:rPr>
              <a:t>fàn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This assignment is due next Monday(11/09) and it will count as 1 of your TEST GRADE (35%)</a:t>
            </a:r>
          </a:p>
          <a:p>
            <a:r>
              <a:rPr lang="en-US" sz="1400" dirty="0" smtClean="0"/>
              <a:t>VERY IMPORTANT!!!!</a:t>
            </a:r>
          </a:p>
          <a:p>
            <a:endParaRPr lang="en-US" sz="1400" dirty="0"/>
          </a:p>
          <a:p>
            <a:endParaRPr lang="en-US" sz="1400" dirty="0"/>
          </a:p>
          <a:p>
            <a:endParaRPr lang="zh-CN" altLang="en-US" sz="1400" dirty="0"/>
          </a:p>
          <a:p>
            <a:r>
              <a:rPr lang="zh-CN" altLang="en-US" sz="1400" dirty="0"/>
              <a:t/>
            </a:r>
            <a:br>
              <a:rPr lang="zh-CN" altLang="en-US" sz="1400" dirty="0"/>
            </a:br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5112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573" y="278296"/>
            <a:ext cx="9213080" cy="612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30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540</Words>
  <Application>Microsoft Office PowerPoint</Application>
  <PresentationFormat>On-screen Show (4:3)</PresentationFormat>
  <Paragraphs>123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do NOT have any missing assignment, please translate the conversation in characters on the same paper.  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 Desktop</dc:creator>
  <cp:lastModifiedBy>Feng, Jia</cp:lastModifiedBy>
  <cp:revision>90</cp:revision>
  <cp:lastPrinted>2015-11-06T18:01:25Z</cp:lastPrinted>
  <dcterms:created xsi:type="dcterms:W3CDTF">2014-09-07T18:46:25Z</dcterms:created>
  <dcterms:modified xsi:type="dcterms:W3CDTF">2015-11-10T14:32:40Z</dcterms:modified>
</cp:coreProperties>
</file>