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5" r:id="rId2"/>
    <p:sldId id="258" r:id="rId3"/>
    <p:sldId id="259" r:id="rId4"/>
    <p:sldId id="262" r:id="rId5"/>
    <p:sldId id="276" r:id="rId6"/>
    <p:sldId id="260" r:id="rId7"/>
    <p:sldId id="265" r:id="rId8"/>
    <p:sldId id="278" r:id="rId9"/>
    <p:sldId id="277" r:id="rId10"/>
    <p:sldId id="264" r:id="rId11"/>
    <p:sldId id="266" r:id="rId12"/>
    <p:sldId id="271" r:id="rId13"/>
    <p:sldId id="269" r:id="rId14"/>
    <p:sldId id="272" r:id="rId15"/>
    <p:sldId id="273" r:id="rId16"/>
    <p:sldId id="274" r:id="rId17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36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40DB23BA-FE0B-4573-9E57-98E792CB0A49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65581EE9-7F60-4C3A-B911-882D68E51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35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BBCAD2-AFFC-4388-92CF-F3503AF82F69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435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BBCAD2-AFFC-4388-92CF-F3503AF82F69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435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965DE9-0FA6-4A12-8B11-6E085B8194E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16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4F007-7BA1-470C-9037-81C1BF908385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C1D8-AED1-4066-BD68-E166B76265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4F007-7BA1-470C-9037-81C1BF908385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C1D8-AED1-4066-BD68-E166B76265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4F007-7BA1-470C-9037-81C1BF908385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C1D8-AED1-4066-BD68-E166B76265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4F007-7BA1-470C-9037-81C1BF908385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C1D8-AED1-4066-BD68-E166B76265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4F007-7BA1-470C-9037-81C1BF908385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C1D8-AED1-4066-BD68-E166B76265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4F007-7BA1-470C-9037-81C1BF908385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C1D8-AED1-4066-BD68-E166B76265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4F007-7BA1-470C-9037-81C1BF908385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C1D8-AED1-4066-BD68-E166B76265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4F007-7BA1-470C-9037-81C1BF908385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C1D8-AED1-4066-BD68-E166B76265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4F007-7BA1-470C-9037-81C1BF908385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C1D8-AED1-4066-BD68-E166B76265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4F007-7BA1-470C-9037-81C1BF908385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C1D8-AED1-4066-BD68-E166B76265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4F007-7BA1-470C-9037-81C1BF908385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C1D8-AED1-4066-BD68-E166B76265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4F007-7BA1-470C-9037-81C1BF908385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3C1D8-AED1-4066-BD68-E166B76265E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gif"/><Relationship Id="rId9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21.wmf"/><Relationship Id="rId9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7.wmf"/><Relationship Id="rId11" Type="http://schemas.openxmlformats.org/officeDocument/2006/relationships/image" Target="../media/image22.jpeg"/><Relationship Id="rId5" Type="http://schemas.openxmlformats.org/officeDocument/2006/relationships/image" Target="../media/image16.gif"/><Relationship Id="rId10" Type="http://schemas.openxmlformats.org/officeDocument/2006/relationships/image" Target="../media/image21.wmf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5363" y="219075"/>
            <a:ext cx="7151687" cy="641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 NOW: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39512"/>
            <a:ext cx="9144000" cy="371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Task 4</a:t>
            </a:r>
            <a:r>
              <a:rPr lang="zh-CN" altLang="en-US" b="1" dirty="0" smtClean="0">
                <a:solidFill>
                  <a:srgbClr val="FF0000"/>
                </a:solidFill>
              </a:rPr>
              <a:t>：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04800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</a:t>
            </a:r>
            <a:r>
              <a:rPr lang="en-US" altLang="zh-CN" dirty="0" smtClean="0"/>
              <a:t>&amp; 3</a:t>
            </a:r>
            <a:r>
              <a:rPr lang="zh-CN" altLang="en-US" dirty="0" smtClean="0"/>
              <a:t>： </a:t>
            </a:r>
            <a:endParaRPr lang="en-US" altLang="zh-CN" dirty="0" smtClean="0"/>
          </a:p>
          <a:p>
            <a:r>
              <a:rPr lang="en-US" dirty="0" smtClean="0"/>
              <a:t>Yes-change </a:t>
            </a:r>
            <a:r>
              <a:rPr lang="zh-CN" altLang="en-US" dirty="0" smtClean="0"/>
              <a:t>你 </a:t>
            </a:r>
            <a:r>
              <a:rPr lang="en-US" altLang="zh-CN" dirty="0" smtClean="0"/>
              <a:t>to </a:t>
            </a:r>
            <a:r>
              <a:rPr lang="zh-CN" altLang="en-US" dirty="0" smtClean="0"/>
              <a:t>我， </a:t>
            </a:r>
            <a:r>
              <a:rPr lang="en-US" altLang="zh-CN" dirty="0" smtClean="0"/>
              <a:t>take out </a:t>
            </a:r>
            <a:r>
              <a:rPr lang="zh-CN" altLang="en-US" dirty="0" smtClean="0"/>
              <a:t>吗。   </a:t>
            </a:r>
            <a:endParaRPr lang="en-US" altLang="zh-CN" dirty="0" smtClean="0"/>
          </a:p>
          <a:p>
            <a:r>
              <a:rPr lang="en-US" altLang="zh-CN" dirty="0" smtClean="0"/>
              <a:t>No-change </a:t>
            </a:r>
            <a:r>
              <a:rPr lang="zh-CN" altLang="en-US" dirty="0" smtClean="0"/>
              <a:t>你 </a:t>
            </a:r>
            <a:r>
              <a:rPr lang="en-US" altLang="zh-CN" dirty="0" smtClean="0"/>
              <a:t>to </a:t>
            </a:r>
            <a:r>
              <a:rPr lang="zh-CN" altLang="en-US" dirty="0" smtClean="0"/>
              <a:t>我，</a:t>
            </a:r>
            <a:r>
              <a:rPr lang="en-US" altLang="zh-CN" dirty="0" smtClean="0"/>
              <a:t> take out </a:t>
            </a:r>
            <a:r>
              <a:rPr lang="zh-CN" altLang="en-US" dirty="0" smtClean="0"/>
              <a:t>吗，</a:t>
            </a:r>
            <a:r>
              <a:rPr lang="en-US" altLang="zh-CN" dirty="0" smtClean="0"/>
              <a:t>add </a:t>
            </a:r>
            <a:r>
              <a:rPr lang="zh-CN" altLang="en-US" dirty="0" smtClean="0"/>
              <a:t>不</a:t>
            </a:r>
            <a:r>
              <a:rPr lang="en-US" altLang="zh-CN" dirty="0" smtClean="0"/>
              <a:t> after </a:t>
            </a:r>
            <a:r>
              <a:rPr lang="zh-CN" altLang="en-US" dirty="0" smtClean="0"/>
              <a:t>我。</a:t>
            </a:r>
            <a:endParaRPr lang="en-US" altLang="zh-CN" dirty="0" smtClean="0"/>
          </a:p>
          <a:p>
            <a:r>
              <a:rPr lang="en-US" dirty="0" smtClean="0"/>
              <a:t>2, 4:</a:t>
            </a:r>
          </a:p>
          <a:p>
            <a:r>
              <a:rPr lang="en-US" dirty="0" smtClean="0"/>
              <a:t>Yes-change </a:t>
            </a:r>
            <a:r>
              <a:rPr lang="zh-CN" altLang="en-US" dirty="0" smtClean="0"/>
              <a:t>你 </a:t>
            </a:r>
            <a:r>
              <a:rPr lang="en-US" altLang="zh-CN" dirty="0" smtClean="0"/>
              <a:t>to </a:t>
            </a:r>
            <a:r>
              <a:rPr lang="zh-CN" altLang="en-US" dirty="0" smtClean="0"/>
              <a:t>我， </a:t>
            </a:r>
            <a:r>
              <a:rPr lang="en-US" altLang="zh-CN" dirty="0" smtClean="0"/>
              <a:t>take out </a:t>
            </a:r>
            <a:r>
              <a:rPr lang="zh-CN" altLang="en-US" dirty="0" smtClean="0"/>
              <a:t>有没有</a:t>
            </a:r>
            <a:r>
              <a:rPr lang="en-US" altLang="zh-CN" dirty="0" smtClean="0"/>
              <a:t>, add </a:t>
            </a:r>
            <a:r>
              <a:rPr lang="zh-CN" altLang="en-US" dirty="0" smtClean="0"/>
              <a:t>了</a:t>
            </a:r>
            <a:r>
              <a:rPr lang="en-US" altLang="zh-CN" dirty="0" smtClean="0"/>
              <a:t> at the end.</a:t>
            </a:r>
          </a:p>
          <a:p>
            <a:r>
              <a:rPr lang="en-US" altLang="zh-CN" dirty="0" smtClean="0"/>
              <a:t>No-</a:t>
            </a:r>
            <a:r>
              <a:rPr lang="en-US" dirty="0" smtClean="0"/>
              <a:t>change </a:t>
            </a:r>
            <a:r>
              <a:rPr lang="zh-CN" altLang="en-US" dirty="0" smtClean="0"/>
              <a:t>你 </a:t>
            </a:r>
            <a:r>
              <a:rPr lang="en-US" altLang="zh-CN" dirty="0" smtClean="0"/>
              <a:t>to </a:t>
            </a:r>
            <a:r>
              <a:rPr lang="zh-CN" altLang="en-US" dirty="0" smtClean="0"/>
              <a:t>我， </a:t>
            </a:r>
            <a:r>
              <a:rPr lang="en-US" altLang="zh-CN" dirty="0" smtClean="0"/>
              <a:t>take out the first </a:t>
            </a:r>
            <a:r>
              <a:rPr lang="zh-CN" altLang="en-US" dirty="0" smtClean="0"/>
              <a:t>有</a:t>
            </a:r>
            <a:r>
              <a:rPr lang="en-US" altLang="zh-CN" dirty="0" smtClean="0"/>
              <a:t>.</a:t>
            </a:r>
          </a:p>
          <a:p>
            <a:r>
              <a:rPr lang="en-US" dirty="0" smtClean="0"/>
              <a:t>5, </a:t>
            </a:r>
            <a:r>
              <a:rPr lang="en-US" altLang="zh-CN" dirty="0" smtClean="0"/>
              <a:t>6:</a:t>
            </a:r>
          </a:p>
          <a:p>
            <a:r>
              <a:rPr lang="en-US" dirty="0" smtClean="0"/>
              <a:t>Yes-change </a:t>
            </a:r>
            <a:r>
              <a:rPr lang="zh-CN" altLang="en-US" dirty="0" smtClean="0"/>
              <a:t>你 </a:t>
            </a:r>
            <a:r>
              <a:rPr lang="en-US" altLang="zh-CN" dirty="0" smtClean="0"/>
              <a:t>to </a:t>
            </a:r>
            <a:r>
              <a:rPr lang="zh-CN" altLang="en-US" dirty="0" smtClean="0"/>
              <a:t>我， </a:t>
            </a:r>
            <a:r>
              <a:rPr lang="en-US" altLang="zh-CN" dirty="0" smtClean="0"/>
              <a:t>take out </a:t>
            </a:r>
            <a:r>
              <a:rPr lang="zh-CN" altLang="en-US" dirty="0" smtClean="0"/>
              <a:t>吗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No-change </a:t>
            </a:r>
            <a:r>
              <a:rPr lang="zh-CN" altLang="en-US" dirty="0" smtClean="0"/>
              <a:t>你</a:t>
            </a:r>
            <a:r>
              <a:rPr lang="en-US" altLang="zh-CN" dirty="0" smtClean="0"/>
              <a:t> to </a:t>
            </a:r>
            <a:r>
              <a:rPr lang="zh-CN" altLang="en-US" dirty="0" smtClean="0"/>
              <a:t>我，</a:t>
            </a:r>
            <a:r>
              <a:rPr lang="en-US" altLang="zh-CN" dirty="0" smtClean="0"/>
              <a:t> take out </a:t>
            </a:r>
            <a:r>
              <a:rPr lang="zh-CN" altLang="en-US" dirty="0" smtClean="0"/>
              <a:t>吗</a:t>
            </a:r>
            <a:r>
              <a:rPr lang="en-US" altLang="zh-CN" dirty="0" smtClean="0"/>
              <a:t>, add </a:t>
            </a:r>
            <a:r>
              <a:rPr lang="zh-CN" altLang="en-US" dirty="0" smtClean="0"/>
              <a:t>没有 </a:t>
            </a:r>
            <a:r>
              <a:rPr lang="en-US" altLang="zh-CN" dirty="0" smtClean="0"/>
              <a:t>after </a:t>
            </a:r>
            <a:r>
              <a:rPr lang="zh-CN" altLang="en-US" dirty="0" smtClean="0"/>
              <a:t>我。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en-US" sz="1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>
            <a:off x="1447800" y="4724400"/>
            <a:ext cx="62484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2743200" y="2743200"/>
            <a:ext cx="36576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3505200" y="4724400"/>
            <a:ext cx="0" cy="21336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6096000" y="4724400"/>
            <a:ext cx="0" cy="21336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4572000" y="2743200"/>
            <a:ext cx="0" cy="19812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91179" name="Text Box 11"/>
          <p:cNvSpPr txBox="1">
            <a:spLocks noChangeArrowheads="1"/>
          </p:cNvSpPr>
          <p:nvPr/>
        </p:nvSpPr>
        <p:spPr bwMode="auto">
          <a:xfrm>
            <a:off x="2209800" y="2819400"/>
            <a:ext cx="2514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流鼻涕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91188" name="Text Box 20"/>
          <p:cNvSpPr txBox="1">
            <a:spLocks noChangeArrowheads="1"/>
          </p:cNvSpPr>
          <p:nvPr/>
        </p:nvSpPr>
        <p:spPr bwMode="auto">
          <a:xfrm>
            <a:off x="3314700" y="2235847"/>
            <a:ext cx="2514600" cy="34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发烧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3505200" y="4800600"/>
            <a:ext cx="2514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拉肚子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" name="AutoShape 5" descr="data:image/jpeg;base64,/9j/4AAQSkZJRgABAQAAAQABAAD/2wCEAAkGBxIQEBAPDxIPDw8QDg8PEBYUEA8QEBQWFBEWFhQRFRQYHCggGBonGxQUITEhJSkrLi4uFx8zODMsNygtLisBCgoKDg0OGxAQGywkHyQsLCwtLCwsLC8sLCwsLCwsLCwsLCwsLCwsLS0sLCwsLCwsLCwsLCwsLCwsLCwsLCwsLP/AABEIAOEA4QMBEQACEQEDEQH/xAAcAAEAAgMBAQEAAAAAAAAAAAAAAgMEBQYBBwj/xABGEAABAwICBgQLBAgFBQAAAAABAAIDBBEFIQYSEzFBUWFxgZEHFCIyQlJyobHB0WKCovAjM0NTkrLCwwhzg5PhFiQ1s/H/xAAaAQEAAwEBAQAAAAAAAAAAAAAAAgMEAQUG/8QANxEAAgECBAEKBQMEAwEAAAAAAAECAxEEEiExBRMyQVFhcZGx0fAigaHB4RRC8RUjM1I0YpIk/9oADAMBAAIRAxEAPwD7igCAIAgCAIAgCAIAgCAIAgCAIAgCAIAgCAIAgCAIAgCAIAgCAIAgCAIAgCAIAgCAIAgCAIAgCAIAgCAIAgCAIAgCAIAgCAIAgCAIAgCAIAgCAIAgCAICMkgaLuIaBvJIA71xtLVg1lRpJSM86eI+yTJ/JdZpY3Dx3mvPyJqnJ9Bhv0zoxue93VE/5gKp8Tw/X9Gd5KREabUnOQf6ZXP6ph+t+DO8lIvi0to3ZbbVP2mSN95bZTjxDDvTN5nOSl1GzpcQhl/VSxSey9rj3ArTCrCfNkn3Mg01uZKsOBAEAQBAEAQBAEAQBAEAQBAEAQBAEAQBAEBpMX0pp6e7S7ayD0GWJB+0dw+PQsVfH0aOjd31IsjTlI5p+kVdVktpYzGzmwBx6jI7Idll5ssdia/+JWXvpehbycI7iPQ+omOtVT59JdM/quTYKH6GpUd6s/ud5RLZGxh0Mpm+e6V/W9rR7grP0VCHOfiyPKSexlM0boh+zB63yO+acnhF1eYvMkdH6I/smfxSD5pbCdgvMok0Uo3bg5nsyu+DrrnIYWW1vE7mma+q0GbvimcOWu0O97bfBQlw+P7Ze/odVTrMfZYnR5sc6aMcAds23LVd5Q7ETxlDZ3Xj56+AtCRscM06YTq1UZiO4uZdzb8bt85vvWujxaL0qqz99G/mQlRfQdZTVLJWh8bmvYdxaQR1L1YTjNZou6KWmty1SOBAEAQBAEAQBAEAQBAEAQBAEAQGJiWIxU7DJM4NbuHFzj6rRxKqrVoUo5puyOxi27I4irxqrxB5ipWuii3Gxsbc5JOHsj3rxKmLr4p5aWi97v7L6mhQjDVm0wrRCGEB05Ez+RyiHU30u3uUqeDpUlmqO/l4HHNvY321AAawAAZDKwHUApzxaWkEcUOsrc8nifgs0qtSW7JpJELKrKdPLLlgeEKDR0iQotHTwEjcSFFSlDmuw0ZNtU4b8/cVphjqkedqOTT2Meuw+nqhaRg1+DvNkHU4b+palOhiNHv9SLjKJzdRg1VQOM1I9z2elYeVbk9m5w6R7lTyNbDyz0Xp73XSLqWjOh0d0sjqbRy2inOQF/Iefsk7j0H3r08JxCFb4ZaS+j7vQpnScdUdIvRKggCAIAgCAIAgCAIAgCAIAgNXj+Nx0kes7ynuvs2A2Lj8hzKzYrFQw8bvfoXWThByZx2H4ZPiUnjFS4thvlbK4v5kY4N6fiV4kKdXFy5Sq9Pe3YXtqCsjsoI44WCOFrWtHAbus8ytU60KSyU16EEm9WRJJzOayNuTvInse2RICylYCy5YHllxoHhCg0dIkKDR0gQq2jpBwVbR1FTwoMsTLIastyd5Q94WyhjJQ0lqvqJUlLY1mO6OR1AMsGqyXeeDH9Y4O6e9aquHhXWem9fe5TrF2ZXo1pO6N/itbdrgdRr3bweDZD/V381dg8e4vkq2/X6+pVOn0xO2XtFAQBAEAQBAEAQBAEAQBAYGNYoylidK/Pgxt7FzjuaPryVGIrxowc5fySjFydjisFwyTEJnVdUSY9bIZgOtujbyYPzndeFRpzxM+Vq7e/oaJNQVkdm+QABjLAAWyyAA4BX18R+yBGMellYCzJEiQCsSOEgFJIHtlLKcuLJlFzwhRaOkSFBoECFW0SIEKpo6QIVbR0rcFWyaZS8KDLUyMUxYbjdxHAqyjWlSlePgSlBTVmVY5hDKyPXZZszRZp5/Yd0dPBenOEMVDNHf3ozK4uDsyjQ3HnB3iVTcPadWIu33H7J3Ty7uS0cPxjvyFXfo9PQpqQ/cjtF7BQEAQBAEAQBAEAQBARe8NBcSAACSTkABvJXG7K7B87me/FaywuKePd0Mvmfadb82XztSbxtf/qvL1ZqS5OPadmQ2NrYowGta0NAG4AcFfiKqguTgRir6sg0LHFEyYCtSIkwFakcOR8IOn0GEMaHN29VKNaKEODfJvbaSOz1W3BAyuSDbcSNNGg6ncQlKx8/wPw6ybYCupodg51taDaCRg5lr3EP/AA/JaZYRW+FkVM+10dSyaNk0LmyRSMa9jm5hzXC4IWNxtoydywhQaOkSFW0SMatqWQxvllc2OKNjnvccg1oFySq8rbshc+L434b5NqRRU0Rga62tPtDI8cw1jgGdut8lvhw1NfG9ewrdXqO60C07gxZjgG7CqjGtJEXa3k3ttGOy1m3IByuCRfeCfPxWElRfWusthNSOqcFgZYil4UGWxKHhRZdE8gnMbrjd6Q5hW0K7oyutuklOCmrGFpZhQkYKqHz2AF1si5o9L2h8OpejiaSqRVWnv9vwYbZXZm90SxrxqHyj+mjs2Tp9V/bbvBXq4HFcvT13W/r8zNUhlZvFtKwgCAIAgCAIAgCA5LwgYrs420zD5c2b7bwwHd945dQK8rimIywVKO8vL8+pdRjd3MvR7DhSU4BH6V9nye0Rk3qA+aoglhqPb9yT+KRlArAm27smTCticJhWo4SLgASTYAEk8ABvKuiiLPyLphjrsQraireTaSQ7MH0Y25Rs7GgdtzxXsU4ZIpFLdzTKZw+7/wCHjSAyQ1GHSOvsLVEAJz1HutK0DkHlp65CsmJh+4nFn2AhYmiZAqtokfH/APEFjxjhp8PYbbcmefPPUY60bSORfrHrjC1YKneTm+ghUfQfC16RUbfRPG3UFZBVsvaOQbQD0ozlIztaT22VVekqtNwZ2Ls7n6uDgQCDcEAg8wdxXyUlY2oqeoMsiUPUGXRKHqLLYmVhlRY7M7j5vXxC9DAV7Pk307d5ViKd1mRz7ycNr2yNuIJN44ajj5TfumxHUFcpfpMQpLmvy6fDcxSWaNj6M03FxmDmOS+kMh6gCAIAgCAIAgBKA+d4X/3+IvndnFGddvKzTaIdHrdhXzkJfqMS6nQtvt6mp/DCx19U+5twHxUcXUzTyrZeYgrIg1UxJEwrokSwK2Jw02nNQY8LxB7TZwoamx4gmMgH3rTRV5ohLY/Iy9cpCA+heAmr2eMxM/fwVER7IzL/AGlVWXwHVufpYrzpFqK3KpnT82eHSq18YkZ+5p6eLvZtP7i9HCK1MqnufPlqIhAfqvQmcyYZQPJuTRU4J4ktjDSfcvlMUrVpLtZshsjbPWVlsSh6iXRKHqLLolBNjcZEG4UbtO6LUrqxdpJTeMUm0A8uMbQdmT291+4L2qtq+HzLff1PMnHJOxn6DYhtqUMJu+A7I+za7D3ZfdXo8NrcpQSe8dPQyVY2kdEvQKwgCAIAgCAIDT6W1mxo5nDJzm7NvO7zq3HUCT2LJjqnJ0JP5eOhOmryRp9B6bZ0rpSM5XOd91vkgd+t3rysIlToOb7WXT1lY2gK85O7uywm1WxOFgV0SJMK6Jw02nMBkwvEGAXJoakgDMktjc4Ady1UH8aIS2PyOvWKQgPoPgKpdfGYX/uYKmU9sZj/ALipru0Dsdz9LErzmy0g5VNkj81+HOl1MYkf++p6eXuZs/7a9PCO9JFM9z5+tJEID9V6EQGPDKBhBBFFTkg5EF0YdY96+UxbvWl3s2Q5qNq9ZWXRKHqDLolD1FlsSh6iy5GyweS4ew5jzuw5H5L1eG1NJQ+fqZMXDaXyNLog/wAWr5qY+a8PYOks8ph/h1u9aOHvksTKn0P7ar6GCqrxufQF75mCAIAgCAIAgOM8JVRaOCL1nvkP3G2/rXj8YnaEY9bv4fyX0Fq2beni2VNFH6rI2nrAufeqMV/boKPcvfgThrK541eYixk2q1ESwFWxZwmCrUyJIgEFrhdpBBHMHIhXQlZ3ONH5E0twN+H1tRRvv+ikIYT6UZzjf2tIK9uMsyuZ2ahSB90/w84AWRVOIvbbbWpoCRmWNOtK4HkXBg62FY8VPaJOCPsJKwNlhAlVtnT4/wD4gsBL4qfEGC+xJp5yBmGPN4nE8g4vHXIFuwNTeJXUXSfDV6JWbbRXBXV9ZT0jL/pZAHkeiwZyP7GgnsUKk1CDkzqV3Y/V2qAAGizQAAOQGQC+QnK7bNqRU8qtlsSh5UWXRKHqLLYlLlFlyMjDX2lb03b3j62WrBSy1l26FWIV6bNZjh2OJU8wyDjC5x6najvwrfVfJ4qE+70f0PMavFo+hr6MxhAEAQBAEAQHBaenXrKaLhqM/HKR/SvC4o81eEPer/Bopc1s6avPmjr+Sp4g9IrvLaS3MdpXnIkywFWpkSYKsTIkwVamcJAqxM4cj4QtAIcXY12sIKuIascurrAtvfZSDi25NjvBJ33IO7D4jLoyuUbnz3BPAVUbUGuqIGwAguEBkfK/7IL2NDevPqWuWJiloQUT7ZRUkcEUcELBHFExscbRua0DIdPXxXmzqOTuWpWLiVU2SIkqDYMetpY5o5IZmiSKVjo5Gnc5pGY/5XIVHCV0GrnxXG/AbPtSaGogdASSBOZGSM+ySxjg7ry6l60MbFrX6FTps7zQHQOHCWOdrCerlGrJLq6oa299lGODbgXPGw3ZAebjcY6nwrYtpwtqdS4ry2XpFLyostiih5UWWxRS8qDLolJXCxE4HWe08nNPvU6TtUi+1eZyavFrsMPT9n6hw32lb/KR816vEFzX3nkxO/hfrNa71mg94X0ad1cxE10BAEAQBAEBwOl//k6X2ab/AN7l4PEP+XD5ebNNLmM6PETm3t+So4jvH5/YuorRlDCvPJtFrSpplZMFWJkSQKsTOEgVNM4SBU7g9uu5jgumYHhKi2dIkqLZ0iSq2wQJVbZIgSq2zqKnlRZYkUvKiy1IpeVFlqRQ8qLLkitRJnrd46wpR3Rx7Fen/mQ+3J/KF7PEOYu88iO52uHfqYv8qP8AlC9+nzF3GN7mQpnAgCAIAgCA4LTsatbTScNSP8EpP9S8LiatiIS7vo/yaKXNaOhxP0T7Q+Co4iua+/7Gih0mKxy8wtaLWuUiposBU0yJIFTTOEgVNM4SupZjguu5gLpmAuuOQIlRcjpElQbOkSVBs6VucoE0ilzlEsSKXlRLUil5XC1IqcVEtRFcOk4RdzRzc0e9WUlecV2rzIzdotmJ4QH/AKhv+a7+UD5r1eIPSK7zyY7nfwM1Wtb6rWjuFl9HFWVjETXQEAQBAEAQHF+Eqnuynl9V74z94Aj+QrxuMQ+CMu1rx/gvoPVo2TpdrTxSji2N/e3P3lZ8Z8dBSXY/H+TRQ0lYxmuXkGpota5SK2i1rl0raJgqSZCxIFSTOHt1K4sabHdKKek8l7i+W2UbLF/QXHc0defIFa8PhalbVaLrZCU1E4uu07qZD+i1KdvDVAe/tc4W7gF6tPh1KPO1KXVb2NXJjNQ/N885/wBV9u4Gy1RoUo7RXgQzPrICvl/ey/7j/qpcnD/VeAuy+HH6qPzZ5fvOMg7nXCqnhKE94Ly8jqnJdJusO08e0htSwPb60fkvHSWnI9ll59bhMXrSdux+v8lsa9tzr6LEY6hm0heHt3ZbweTgcwegrxa1KdKWWaszZBqSuixzlSXJFLnKJakUuK4yxIgokwgMnDmXlb0Xd3D62WrBxzVo+JTXdqbNbpCNtiFPCMwDC0/efrO/DZehWWfEwh3efoeZe0Wz6GvozGEAQBAEAQBAaXTGk2tHMB5zAJW/cNz+HW71jx9PlKEl1a+BOm7SNPohPtaQxHfGXM7D5TT7/cvKw/8AdoOHevQ1J5ZXJArx9tGeg0WtculbRY1y7cg0TDl25BomHLtyOU4fTPTbZF1LSOG0F2yyixDDxYzm7meG7fu9jA4DOlUq7dC6+19nn3b5qlS2iOHw2hnqXkQxyTPvdxALsznd7zkOsle1KcYLV2KEmzraDweVLheaSGEcrmV46wLD3rLPHQWyv9Caps20Xg9iHn1Lyfsxsb8SVnfEl1LxJciTdoBBwqJe0Rlc/qfd4kuQMOo8Hp/ZVLXcg6Ij3hx+CsjxGL6PBnHQZoMS0QrIQTs9s0cYna/4cne5aYYulLpt3kHSkjS0WIy0suvETG9ps4EGx+w9vEfnJTrUadaGWauvexGM5Qd0fSdH9II6xl2+RK0DaMJuR9oc29K+XxmDnh5a6p7P30nq0KqqLtNi5yxGpIgSokzxDoQGzwaPznn2R8T8l6vDafOn8vX7GLFy2j8zTaKt8ZxGWo3tZrvB6/IYP4bnsWnALlcVKp0L+F9DBVdo2PoC98zBAEAQBAEAQHjhcEHMEWKA+d4Neir5KZ2THnUbfj6UTu426yvm6a/T4iVJ7Pb7Gu+aKZu8Rj1X34Oz7eP56Vkx1LJUutnr6m+hLNC3UUNcshY0TDl0g0WBy7cg4nKaa6RPjLaGjD31k4z1AS+Np5W3OPuFzlkvV4fhFP8Au1Oavq/Tz2Mtepl+GO5iaN+DtrA2XEHazsiIWO8ke28b+puXSVuxPEVHSHj6IphQb3O7gLY2iOJjIo25Na1oaB1AZLxqmKnJ3NKpJAyKhyb3J5TwvUbncpEuS53KRLlwkkeCcjcVJVZR2ZLImYWKUFPVC1TE15tYPGUg6nDMdW5bKOPnTfV5eBXPDKRxeIaF1FM8VOHSGXUNw0lrZRzHBrxzGXUV60cZRrwyVVo/D1RkdCdOWaBvsBxoVTHBzTFURENnicC17Dzsc7HgvCxmElh5dcXs+v8AJ6WHrqou1bo2ixmgIAAupX2Bl49U+LUhaD5bxs29bvOPYL+5e3L/AOfD5en7vc8mpLPO5laBYfsqbaEWdO7X6dQZMHxP3lv4XR5Ojme8tfl0e+0y1ZXlY6VekVBAEAQBAEAQBAcd4QcMJayrjvrRWbJbfq3u13Y4/i6F5HFaDcVVjut+78F1GX7WX4fVCspg7LaDJ3Q8DPsPzWaaWKoab/c1Up5JGFe2R3rxNtGena5MOS5BokXGxta9sr5i/C4UluQaKMJw6Kl13RgvnlJdPM+zpZCeZ4N5NFgOAW2rjJOKitl4Lu9XuZ40EndmZrrG3fVluU910uMo10uMp5rrlzuUiXJc7lIly5ckokC5cJJEC5cJpHjXkG4Nl2MnF3R1pPcqqKeOR7ZXNAmYCGvGTi072E8W9By3cgRe8RKUHF/h/nt+WxWqSTuTWYtCAz8JptZ2udzd3Sf+F6GAoZpco9l5/gy4mpZZV0mjricRrmQMJ2MZIJHqg/pH9uQHYtLi8ViFTWy9v0PPbyxufRY2BoDWgBrQAANwA3BfRpJKyMhJdAQBAEAQBAEAQEJog9rmOAc1zS1wO4gixC5KKkrPYHzputhdYWOuaeTcd92Xyd7Tdx7eYXzkovB1nF81+/p0muMsyudDiVMHDbMsQQCbZgjg4KvHYa/92Hz9Tbhq37H8jWgryzYehyXOWJBy7c5lJa6XI5T3XS4ynmulxlGulxlIlyXJZSJcuXO2PLodPFw6EAQBAW00BkcGjtPIc1dQoyqzyr+CFSooRuzzSjFBTxCniNpHttlva073dZz95XrYipGhTVOHvtPLbc5XZtdDcE8Wh15BaaWxdza30WfM9J6F6PD8LyNO8uc9/Qy1J5mdCvQKwgCAIAgCAIAgCA8LkBqNIcNZVxGN1mvHlRu4td9DxH0CzYrDRrwyvfoZKE8ruclgGLOpXmkqvJaHWaT6BPC/qHgenlu8SjVlRlyNX3+DVvqjd4hQ6vlszbvI5dI6FnxeDyfHDbq6vx5G+hXzfDLc16841BAEB7dDgugPEOhAEAQBAEAQFkEBedVvbyHSVbSpSqyyxITmoK7MvE8QjoorCzpXeaOLj6x5NC9j4MLTst/M82pUdSV2arRbC3SyeO1PlXdrRg+k7g8j1RwHR0C9nD8JKcuXq/L19DPUnb4Ud0yZe4Zy0FAeoAgCAIAgCAICLnWQGNJIgMaSRAaLHsMbUt4NlaPId/S7mPgseMwccRHqktn69hOE3FmowbHH0rvF6oO1Bk073MHR6zfz0Lx6daeHlyVb36o06PVHRT0TZAJIS0hwuLEap6QeCjiMCp/HS8Oh9xrpYm2kjWvaQbEEEcCvKlFxdpKzNqaauiKidCAIAgCAIAgCAIDLpKFz8z5LefPqC14fBzq6vRdfoUVa8Yabs8xfGoqNpjjAfN6t932nn5fBelOpTw0csFr71ZglOU3dmiwzDn1EnjFUS4E3AO93LLg3o/JnhMFKtLla23Quv8eZROpbSJ18Ui90zmVHIgMqORAZDXICSAIAgCAIAgKZEBiyIDEkQGLIgNZiNGyZtnjduI84dRVFfDU68bTXz6USjJxehpIZaihcSw68RNyMyw9Y9E9K8OpQr4R3WsffgaYzjLvOiocep6oBslo5OTjb+F//AM6lJVKGIVprX3syyM5Qehkz4Ud7Dccjke9ZqvDpLWm795rhik+cjBlgc3zmkdmXesE6U4c5NGiM4y2ZWqyYQBAEB60XyGZ6M11Jt2Rx6bmVDh0jt41R0/TetdPA1Z7q3f6FM8RCPaZErYKYa8z234a3H2WDf71vhhaNBZpu77fsv5Mk8RKWi0OfxPSiSYmKla5gOWt+0PVwaOn4KMsTOrLJRXr+CjRasow3CQ068vlvve29oPM8yt+E4bGDz1dZfT8spnVvojfxleqUmVGgMuNAZUaAy40BagCAIAgCAICD2oDGkYgMWRiAxZI0BiyRoDFkiQGnrMGY7NvkHoHk930XnYjhlKprH4X2beBbGq1uUQT1lLlG4vYOH6xv8JzHYvPlhsXQ5vxLs1+m/gWqcGbKl0z4TRG/EsP9LvqoRx9tJx99zJ2M9mkFFJ5x1T9qNwPeB81J1MLPdLwJKpUWzZcKmiduliH+qW/ErnIYR9Xj+Sf6ip1/Q921EP20P+8Pqufp8J1r/wBfk7+pqe0VvxShZ6cZ6g+T6qWXCQ6vP1IuvUfSY0+l8DBaKN7+xsbfr7keMpQVoL7FbzPc1c+klVNlC0RtPqi5/jdl8FFVcTW/xR9970OPKt2YkeFPe7XmeXE78y5x63FaaXCpSeatL5L1KnW/1NvTUjWCzQAPzvPFevSowpLLBWKXJvczY4lYcMmONAZUcaAyo2IDKjYgMljUBNAEAQBAEAQBARcy6AokhQGNJAgMd8CAx306Ax306ApfTIDHmoGu85od1gFQnThPSST7zqbWxhSYFGfRI6iQskuHYeX7bdzZNVZFDtHmcDIO1v0VL4RR6G/FehLlpHn/AE831pPw/Rc/pFH/AGf09By0ixmARjfrHrd9FZHheHW938/Sxx1pGTFhMbdzG9oue8rTDCUIc2K995Bzk+ky20q0ES1lMgL2UyAvZToDIZAgMiOBAZMcKAvayyAkgCAIAgCAIAgCAIAgIlgQFboAgKnUyAqdSoCp1IgKzSICBpEB54ogPPE0B6KRASFIgJCkQFjaVAWtpUBc2mQFrYQgJhoQEkAQBAEAQBAEAQBAEAQBAEAQBAEB5ZAeagQDZhAebMIBsggGzCA92YQDVCA9sgPUAQBAEAQBAEAQBAEAQBAEAQBAEAQBAEAQBAEAQBAEAQBAEAQBAEAQBAEAQBAEAQBAEAQBAEAQBAEAQBAEAQBAEAQBAEA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5734878" y="4800600"/>
            <a:ext cx="2514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头疼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4419600" y="2819400"/>
            <a:ext cx="22098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咳嗽</a:t>
            </a:r>
            <a:endParaRPr lang="en-US" sz="2400" b="1" dirty="0">
              <a:latin typeface="Times New Roman" pitchFamily="18" charset="0"/>
            </a:endParaRPr>
          </a:p>
        </p:txBody>
      </p:sp>
      <p:pic>
        <p:nvPicPr>
          <p:cNvPr id="2053" name="Picture 5" descr="C:\Users\Wang Desktop\AppData\Local\Microsoft\Windows\Temporary Internet Files\Content.IE5\OT8TI7ZX\cold-thermometer[1]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0"/>
            <a:ext cx="2748915" cy="2114550"/>
          </a:xfrm>
          <a:prstGeom prst="rect">
            <a:avLst/>
          </a:prstGeom>
          <a:noFill/>
        </p:spPr>
      </p:pic>
      <p:pic>
        <p:nvPicPr>
          <p:cNvPr id="2057" name="Picture 9" descr="C:\Users\Wang Desktop\AppData\Local\Microsoft\Windows\Temporary Internet Files\Content.IE5\IUKDBZ2H\cough-medium_new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152400"/>
            <a:ext cx="1600200" cy="1600200"/>
          </a:xfrm>
          <a:prstGeom prst="rect">
            <a:avLst/>
          </a:prstGeom>
          <a:noFill/>
        </p:spPr>
      </p:pic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1143000" y="4800600"/>
            <a:ext cx="2514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医生</a:t>
            </a:r>
            <a:endParaRPr lang="en-US" sz="2400" b="1" dirty="0">
              <a:latin typeface="Times New Roman" pitchFamily="18" charset="0"/>
            </a:endParaRPr>
          </a:p>
        </p:txBody>
      </p:sp>
      <p:pic>
        <p:nvPicPr>
          <p:cNvPr id="2061" name="Picture 13" descr="http://photocdn.sohu.com/20071020/Img25275317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152400"/>
            <a:ext cx="1364133" cy="1809750"/>
          </a:xfrm>
          <a:prstGeom prst="rect">
            <a:avLst/>
          </a:prstGeom>
          <a:noFill/>
        </p:spPr>
      </p:pic>
      <p:pic>
        <p:nvPicPr>
          <p:cNvPr id="2065" name="Picture 17" descr="http://pica.nipic.com/2007-12-07/200712713233324_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2133600"/>
            <a:ext cx="1401064" cy="2133600"/>
          </a:xfrm>
          <a:prstGeom prst="rect">
            <a:avLst/>
          </a:prstGeom>
          <a:noFill/>
        </p:spPr>
      </p:pic>
      <p:pic>
        <p:nvPicPr>
          <p:cNvPr id="2068" name="Picture 20" descr="https://encrypted-tbn3.gstatic.com/images?q=tbn:ANd9GcQhBB3b5yww4ZYleysnEALhgRI_4bmawc5yIyItjKl6s4t76IgHl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89853" y="2286000"/>
            <a:ext cx="1654147" cy="1676400"/>
          </a:xfrm>
          <a:prstGeom prst="rect">
            <a:avLst/>
          </a:prstGeom>
          <a:noFill/>
        </p:spPr>
      </p:pic>
      <p:pic>
        <p:nvPicPr>
          <p:cNvPr id="2070" name="Picture 22" descr="http://img.kanzhongguo.com/dat/media/27/2010/10/10/2010101011475761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228600" y="0"/>
            <a:ext cx="1905000" cy="142875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633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9" name="Text Box 11"/>
          <p:cNvSpPr txBox="1">
            <a:spLocks noChangeArrowheads="1"/>
          </p:cNvSpPr>
          <p:nvPr/>
        </p:nvSpPr>
        <p:spPr bwMode="auto">
          <a:xfrm>
            <a:off x="1730959" y="2796156"/>
            <a:ext cx="2514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请病假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91188" name="Text Box 20"/>
          <p:cNvSpPr txBox="1">
            <a:spLocks noChangeArrowheads="1"/>
          </p:cNvSpPr>
          <p:nvPr/>
        </p:nvSpPr>
        <p:spPr bwMode="auto">
          <a:xfrm>
            <a:off x="1600200" y="1981200"/>
            <a:ext cx="2514600" cy="34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受伤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1608406" y="4872883"/>
            <a:ext cx="2514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跳高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" name="AutoShape 5" descr="data:image/jpeg;base64,/9j/4AAQSkZJRgABAQAAAQABAAD/2wCEAAkGBxIQEBAPDxIPDw8QDg8PEBYUEA8QEBQWFBEWFhQRFRQYHCggGBonGxQUITEhJSkrLi4uFx8zODMsNygtLisBCgoKDg0OGxAQGywkHyQsLCwtLCwsLC8sLCwsLCwsLCwsLCwsLCwsLS0sLCwsLCwsLCwsLCwsLCwsLCwsLCwsLP/AABEIAOEA4QMBEQACEQEDEQH/xAAcAAEAAgMBAQEAAAAAAAAAAAAAAgMEBQYBBwj/xABGEAABAwICBgQLBAgFBQAAAAABAAIDBBEFIQYSEzFBUWFxgZEHFCIyQlJyobHB0WKCovAjM0NTkrLCwwhzg5PhFiQ1s/H/xAAaAQEAAwEBAQAAAAAAAAAAAAAAAgMEAQUG/8QANxEAAgECBAEKBQMEAwEAAAAAAAECAxEEEiExBRMyQVFhcZGx0fAigaHB4RRC8RUjM1I0YpIk/9oADAMBAAIRAxEAPwD7igCAIAgCAIAgCAIAgCAIAgCAIAgCAIAgCAIAgCAIAgCAIAgCAIAgCAIAgCAIAgCAIAgCAIAgCAIAgCAIAgCAIAgCAIAgCAIAgCAIAgCAIAgCAIAgCAICMkgaLuIaBvJIA71xtLVg1lRpJSM86eI+yTJ/JdZpY3Dx3mvPyJqnJ9Bhv0zoxue93VE/5gKp8Tw/X9Gd5KREabUnOQf6ZXP6ph+t+DO8lIvi0to3ZbbVP2mSN95bZTjxDDvTN5nOSl1GzpcQhl/VSxSey9rj3ArTCrCfNkn3Mg01uZKsOBAEAQBAEAQBAEAQBAEAQBAEAQBAEAQBAEBpMX0pp6e7S7ayD0GWJB+0dw+PQsVfH0aOjd31IsjTlI5p+kVdVktpYzGzmwBx6jI7Idll5ssdia/+JWXvpehbycI7iPQ+omOtVT59JdM/quTYKH6GpUd6s/ud5RLZGxh0Mpm+e6V/W9rR7grP0VCHOfiyPKSexlM0boh+zB63yO+acnhF1eYvMkdH6I/smfxSD5pbCdgvMok0Uo3bg5nsyu+DrrnIYWW1vE7mma+q0GbvimcOWu0O97bfBQlw+P7Ze/odVTrMfZYnR5sc6aMcAds23LVd5Q7ETxlDZ3Xj56+AtCRscM06YTq1UZiO4uZdzb8bt85vvWujxaL0qqz99G/mQlRfQdZTVLJWh8bmvYdxaQR1L1YTjNZou6KWmty1SOBAEAQBAEAQBAEAQBAEAQBAEAQGJiWIxU7DJM4NbuHFzj6rRxKqrVoUo5puyOxi27I4irxqrxB5ipWuii3Gxsbc5JOHsj3rxKmLr4p5aWi97v7L6mhQjDVm0wrRCGEB05Ez+RyiHU30u3uUqeDpUlmqO/l4HHNvY321AAawAAZDKwHUApzxaWkEcUOsrc8nifgs0qtSW7JpJELKrKdPLLlgeEKDR0iQotHTwEjcSFFSlDmuw0ZNtU4b8/cVphjqkedqOTT2Meuw+nqhaRg1+DvNkHU4b+palOhiNHv9SLjKJzdRg1VQOM1I9z2elYeVbk9m5w6R7lTyNbDyz0Xp73XSLqWjOh0d0sjqbRy2inOQF/Iefsk7j0H3r08JxCFb4ZaS+j7vQpnScdUdIvRKggCAIAgCAIAgCAIAgCAIAgNXj+Nx0kes7ynuvs2A2Lj8hzKzYrFQw8bvfoXWThByZx2H4ZPiUnjFS4thvlbK4v5kY4N6fiV4kKdXFy5Sq9Pe3YXtqCsjsoI44WCOFrWtHAbus8ytU60KSyU16EEm9WRJJzOayNuTvInse2RICylYCy5YHllxoHhCg0dIkKDR0gQq2jpBwVbR1FTwoMsTLIastyd5Q94WyhjJQ0lqvqJUlLY1mO6OR1AMsGqyXeeDH9Y4O6e9aquHhXWem9fe5TrF2ZXo1pO6N/itbdrgdRr3bweDZD/V381dg8e4vkq2/X6+pVOn0xO2XtFAQBAEAQBAEAQBAEAQBAYGNYoylidK/Pgxt7FzjuaPryVGIrxowc5fySjFydjisFwyTEJnVdUSY9bIZgOtujbyYPzndeFRpzxM+Vq7e/oaJNQVkdm+QABjLAAWyyAA4BX18R+yBGMellYCzJEiQCsSOEgFJIHtlLKcuLJlFzwhRaOkSFBoECFW0SIEKpo6QIVbR0rcFWyaZS8KDLUyMUxYbjdxHAqyjWlSlePgSlBTVmVY5hDKyPXZZszRZp5/Yd0dPBenOEMVDNHf3ozK4uDsyjQ3HnB3iVTcPadWIu33H7J3Ty7uS0cPxjvyFXfo9PQpqQ/cjtF7BQEAQBAEAQBAEAQBARe8NBcSAACSTkABvJXG7K7B87me/FaywuKePd0Mvmfadb82XztSbxtf/qvL1ZqS5OPadmQ2NrYowGta0NAG4AcFfiKqguTgRir6sg0LHFEyYCtSIkwFakcOR8IOn0GEMaHN29VKNaKEODfJvbaSOz1W3BAyuSDbcSNNGg6ncQlKx8/wPw6ybYCupodg51taDaCRg5lr3EP/AA/JaZYRW+FkVM+10dSyaNk0LmyRSMa9jm5hzXC4IWNxtoydywhQaOkSFW0SMatqWQxvllc2OKNjnvccg1oFySq8rbshc+L434b5NqRRU0Rga62tPtDI8cw1jgGdut8lvhw1NfG9ewrdXqO60C07gxZjgG7CqjGtJEXa3k3ttGOy1m3IByuCRfeCfPxWElRfWusthNSOqcFgZYil4UGWxKHhRZdE8gnMbrjd6Q5hW0K7oyutuklOCmrGFpZhQkYKqHz2AF1si5o9L2h8OpejiaSqRVWnv9vwYbZXZm90SxrxqHyj+mjs2Tp9V/bbvBXq4HFcvT13W/r8zNUhlZvFtKwgCAIAgCAIAgCA5LwgYrs420zD5c2b7bwwHd945dQK8rimIywVKO8vL8+pdRjd3MvR7DhSU4BH6V9nye0Rk3qA+aoglhqPb9yT+KRlArAm27smTCticJhWo4SLgASTYAEk8ABvKuiiLPyLphjrsQraireTaSQ7MH0Y25Rs7GgdtzxXsU4ZIpFLdzTKZw+7/wCHjSAyQ1GHSOvsLVEAJz1HutK0DkHlp65CsmJh+4nFn2AhYmiZAqtokfH/APEFjxjhp8PYbbcmefPPUY60bSORfrHrjC1YKneTm+ghUfQfC16RUbfRPG3UFZBVsvaOQbQD0ozlIztaT22VVekqtNwZ2Ls7n6uDgQCDcEAg8wdxXyUlY2oqeoMsiUPUGXRKHqLLYmVhlRY7M7j5vXxC9DAV7Pk307d5ViKd1mRz7ycNr2yNuIJN44ajj5TfumxHUFcpfpMQpLmvy6fDcxSWaNj6M03FxmDmOS+kMh6gCAIAgCAIAgBKA+d4X/3+IvndnFGddvKzTaIdHrdhXzkJfqMS6nQtvt6mp/DCx19U+5twHxUcXUzTyrZeYgrIg1UxJEwrokSwK2Jw02nNQY8LxB7TZwoamx4gmMgH3rTRV5ohLY/Iy9cpCA+heAmr2eMxM/fwVER7IzL/AGlVWXwHVufpYrzpFqK3KpnT82eHSq18YkZ+5p6eLvZtP7i9HCK1MqnufPlqIhAfqvQmcyYZQPJuTRU4J4ktjDSfcvlMUrVpLtZshsjbPWVlsSh6iXRKHqLLolBNjcZEG4UbtO6LUrqxdpJTeMUm0A8uMbQdmT291+4L2qtq+HzLff1PMnHJOxn6DYhtqUMJu+A7I+za7D3ZfdXo8NrcpQSe8dPQyVY2kdEvQKwgCAIAgCAIDT6W1mxo5nDJzm7NvO7zq3HUCT2LJjqnJ0JP5eOhOmryRp9B6bZ0rpSM5XOd91vkgd+t3rysIlToOb7WXT1lY2gK85O7uywm1WxOFgV0SJMK6Jw02nMBkwvEGAXJoakgDMktjc4Ady1UH8aIS2PyOvWKQgPoPgKpdfGYX/uYKmU9sZj/ALipru0Dsdz9LErzmy0g5VNkj81+HOl1MYkf++p6eXuZs/7a9PCO9JFM9z5+tJEID9V6EQGPDKBhBBFFTkg5EF0YdY96+UxbvWl3s2Q5qNq9ZWXRKHqDLolD1FlsSh6iy5GyweS4ew5jzuw5H5L1eG1NJQ+fqZMXDaXyNLog/wAWr5qY+a8PYOks8ph/h1u9aOHvksTKn0P7ar6GCqrxufQF75mCAIAgCAIAgOM8JVRaOCL1nvkP3G2/rXj8YnaEY9bv4fyX0Fq2beni2VNFH6rI2nrAufeqMV/boKPcvfgThrK541eYixk2q1ESwFWxZwmCrUyJIgEFrhdpBBHMHIhXQlZ3ONH5E0twN+H1tRRvv+ikIYT6UZzjf2tIK9uMsyuZ2ahSB90/w84AWRVOIvbbbWpoCRmWNOtK4HkXBg62FY8VPaJOCPsJKwNlhAlVtnT4/wD4gsBL4qfEGC+xJp5yBmGPN4nE8g4vHXIFuwNTeJXUXSfDV6JWbbRXBXV9ZT0jL/pZAHkeiwZyP7GgnsUKk1CDkzqV3Y/V2qAAGizQAAOQGQC+QnK7bNqRU8qtlsSh5UWXRKHqLLYlLlFlyMjDX2lb03b3j62WrBSy1l26FWIV6bNZjh2OJU8wyDjC5x6najvwrfVfJ4qE+70f0PMavFo+hr6MxhAEAQBAEAQHBaenXrKaLhqM/HKR/SvC4o81eEPer/Bopc1s6avPmjr+Sp4g9IrvLaS3MdpXnIkywFWpkSYKsTIkwVamcJAqxM4cj4QtAIcXY12sIKuIascurrAtvfZSDi25NjvBJ33IO7D4jLoyuUbnz3BPAVUbUGuqIGwAguEBkfK/7IL2NDevPqWuWJiloQUT7ZRUkcEUcELBHFExscbRua0DIdPXxXmzqOTuWpWLiVU2SIkqDYMetpY5o5IZmiSKVjo5Gnc5pGY/5XIVHCV0GrnxXG/AbPtSaGogdASSBOZGSM+ySxjg7ry6l60MbFrX6FTps7zQHQOHCWOdrCerlGrJLq6oa299lGODbgXPGw3ZAebjcY6nwrYtpwtqdS4ry2XpFLyostiih5UWWxRS8qDLolJXCxE4HWe08nNPvU6TtUi+1eZyavFrsMPT9n6hw32lb/KR816vEFzX3nkxO/hfrNa71mg94X0ad1cxE10BAEAQBAEBwOl//k6X2ab/AN7l4PEP+XD5ebNNLmM6PETm3t+So4jvH5/YuorRlDCvPJtFrSpplZMFWJkSQKsTOEgVNM4SBU7g9uu5jgumYHhKi2dIkqLZ0iSq2wQJVbZIgSq2zqKnlRZYkUvKiy1IpeVFlqRQ8qLLkitRJnrd46wpR3Rx7Fen/mQ+3J/KF7PEOYu88iO52uHfqYv8qP8AlC9+nzF3GN7mQpnAgCAIAgCA4LTsatbTScNSP8EpP9S8LiatiIS7vo/yaKXNaOhxP0T7Q+Co4iua+/7Gih0mKxy8wtaLWuUiposBU0yJIFTTOEgVNM4SupZjguu5gLpmAuuOQIlRcjpElQbOkSVBs6VucoE0ilzlEsSKXlRLUil5XC1IqcVEtRFcOk4RdzRzc0e9WUlecV2rzIzdotmJ4QH/AKhv+a7+UD5r1eIPSK7zyY7nfwM1Wtb6rWjuFl9HFWVjETXQEAQBAEAQHF+Eqnuynl9V74z94Aj+QrxuMQ+CMu1rx/gvoPVo2TpdrTxSji2N/e3P3lZ8Z8dBSXY/H+TRQ0lYxmuXkGpota5SK2i1rl0raJgqSZCxIFSTOHt1K4sabHdKKek8l7i+W2UbLF/QXHc0defIFa8PhalbVaLrZCU1E4uu07qZD+i1KdvDVAe/tc4W7gF6tPh1KPO1KXVb2NXJjNQ/N885/wBV9u4Gy1RoUo7RXgQzPrICvl/ey/7j/qpcnD/VeAuy+HH6qPzZ5fvOMg7nXCqnhKE94Ly8jqnJdJusO08e0htSwPb60fkvHSWnI9ll59bhMXrSdux+v8lsa9tzr6LEY6hm0heHt3ZbweTgcwegrxa1KdKWWaszZBqSuixzlSXJFLnKJakUuK4yxIgokwgMnDmXlb0Xd3D62WrBxzVo+JTXdqbNbpCNtiFPCMwDC0/efrO/DZehWWfEwh3efoeZe0Wz6GvozGEAQBAEAQBAaXTGk2tHMB5zAJW/cNz+HW71jx9PlKEl1a+BOm7SNPohPtaQxHfGXM7D5TT7/cvKw/8AdoOHevQ1J5ZXJArx9tGeg0WtculbRY1y7cg0TDl25BomHLtyOU4fTPTbZF1LSOG0F2yyixDDxYzm7meG7fu9jA4DOlUq7dC6+19nn3b5qlS2iOHw2hnqXkQxyTPvdxALsznd7zkOsle1KcYLV2KEmzraDweVLheaSGEcrmV46wLD3rLPHQWyv9Caps20Xg9iHn1Lyfsxsb8SVnfEl1LxJciTdoBBwqJe0Rlc/qfd4kuQMOo8Hp/ZVLXcg6Ij3hx+CsjxGL6PBnHQZoMS0QrIQTs9s0cYna/4cne5aYYulLpt3kHSkjS0WIy0suvETG9ps4EGx+w9vEfnJTrUadaGWauvexGM5Qd0fSdH9II6xl2+RK0DaMJuR9oc29K+XxmDnh5a6p7P30nq0KqqLtNi5yxGpIgSokzxDoQGzwaPznn2R8T8l6vDafOn8vX7GLFy2j8zTaKt8ZxGWo3tZrvB6/IYP4bnsWnALlcVKp0L+F9DBVdo2PoC98zBAEAQBAEAQHjhcEHMEWKA+d4Neir5KZ2THnUbfj6UTu426yvm6a/T4iVJ7Pb7Gu+aKZu8Rj1X34Oz7eP56Vkx1LJUutnr6m+hLNC3UUNcshY0TDl0g0WBy7cg4nKaa6RPjLaGjD31k4z1AS+Np5W3OPuFzlkvV4fhFP8Au1Oavq/Tz2Mtepl+GO5iaN+DtrA2XEHazsiIWO8ke28b+puXSVuxPEVHSHj6IphQb3O7gLY2iOJjIo25Na1oaB1AZLxqmKnJ3NKpJAyKhyb3J5TwvUbncpEuS53KRLlwkkeCcjcVJVZR2ZLImYWKUFPVC1TE15tYPGUg6nDMdW5bKOPnTfV5eBXPDKRxeIaF1FM8VOHSGXUNw0lrZRzHBrxzGXUV60cZRrwyVVo/D1RkdCdOWaBvsBxoVTHBzTFURENnicC17Dzsc7HgvCxmElh5dcXs+v8AJ6WHrqou1bo2ixmgIAAupX2Bl49U+LUhaD5bxs29bvOPYL+5e3L/AOfD5en7vc8mpLPO5laBYfsqbaEWdO7X6dQZMHxP3lv4XR5Ojme8tfl0e+0y1ZXlY6VekVBAEAQBAEAQBAcd4QcMJayrjvrRWbJbfq3u13Y4/i6F5HFaDcVVjut+78F1GX7WX4fVCspg7LaDJ3Q8DPsPzWaaWKoab/c1Up5JGFe2R3rxNtGena5MOS5BokXGxta9sr5i/C4UluQaKMJw6Kl13RgvnlJdPM+zpZCeZ4N5NFgOAW2rjJOKitl4Lu9XuZ40EndmZrrG3fVluU910uMo10uMp5rrlzuUiXJc7lIly5ckokC5cJJEC5cJpHjXkG4Nl2MnF3R1pPcqqKeOR7ZXNAmYCGvGTi072E8W9By3cgRe8RKUHF/h/nt+WxWqSTuTWYtCAz8JptZ2udzd3Sf+F6GAoZpco9l5/gy4mpZZV0mjricRrmQMJ2MZIJHqg/pH9uQHYtLi8ViFTWy9v0PPbyxufRY2BoDWgBrQAANwA3BfRpJKyMhJdAQBAEAQBAEAQEJog9rmOAc1zS1wO4gixC5KKkrPYHzputhdYWOuaeTcd92Xyd7Tdx7eYXzkovB1nF81+/p0muMsyudDiVMHDbMsQQCbZgjg4KvHYa/92Hz9Tbhq37H8jWgryzYehyXOWJBy7c5lJa6XI5T3XS4ynmulxlGulxlIlyXJZSJcuXO2PLodPFw6EAQBAW00BkcGjtPIc1dQoyqzyr+CFSooRuzzSjFBTxCniNpHttlva073dZz95XrYipGhTVOHvtPLbc5XZtdDcE8Wh15BaaWxdza30WfM9J6F6PD8LyNO8uc9/Qy1J5mdCvQKwgCAIAgCAIAgCA8LkBqNIcNZVxGN1mvHlRu4td9DxH0CzYrDRrwyvfoZKE8ruclgGLOpXmkqvJaHWaT6BPC/qHgenlu8SjVlRlyNX3+DVvqjd4hQ6vlszbvI5dI6FnxeDyfHDbq6vx5G+hXzfDLc16841BAEB7dDgugPEOhAEAQBAEAQFkEBedVvbyHSVbSpSqyyxITmoK7MvE8QjoorCzpXeaOLj6x5NC9j4MLTst/M82pUdSV2arRbC3SyeO1PlXdrRg+k7g8j1RwHR0C9nD8JKcuXq/L19DPUnb4Ud0yZe4Zy0FAeoAgCAIAgCAICLnWQGNJIgMaSRAaLHsMbUt4NlaPId/S7mPgseMwccRHqktn69hOE3FmowbHH0rvF6oO1Bk073MHR6zfz0Lx6daeHlyVb36o06PVHRT0TZAJIS0hwuLEap6QeCjiMCp/HS8Oh9xrpYm2kjWvaQbEEEcCvKlFxdpKzNqaauiKidCAIAgCAIAgCAIDLpKFz8z5LefPqC14fBzq6vRdfoUVa8Yabs8xfGoqNpjjAfN6t932nn5fBelOpTw0csFr71ZglOU3dmiwzDn1EnjFUS4E3AO93LLg3o/JnhMFKtLla23Quv8eZROpbSJ18Ui90zmVHIgMqORAZDXICSAIAgCAIAgKZEBiyIDEkQGLIgNZiNGyZtnjduI84dRVFfDU68bTXz6USjJxehpIZaihcSw68RNyMyw9Y9E9K8OpQr4R3WsffgaYzjLvOiocep6oBslo5OTjb+F//AM6lJVKGIVprX3syyM5Qehkz4Ud7Dccjke9ZqvDpLWm795rhik+cjBlgc3zmkdmXesE6U4c5NGiM4y2ZWqyYQBAEB60XyGZ6M11Jt2Rx6bmVDh0jt41R0/TetdPA1Z7q3f6FM8RCPaZErYKYa8z234a3H2WDf71vhhaNBZpu77fsv5Mk8RKWi0OfxPSiSYmKla5gOWt+0PVwaOn4KMsTOrLJRXr+CjRasow3CQ068vlvve29oPM8yt+E4bGDz1dZfT8spnVvojfxleqUmVGgMuNAZUaAy40BagCAIAgCAICD2oDGkYgMWRiAxZI0BiyRoDFkiQGnrMGY7NvkHoHk930XnYjhlKprH4X2beBbGq1uUQT1lLlG4vYOH6xv8JzHYvPlhsXQ5vxLs1+m/gWqcGbKl0z4TRG/EsP9LvqoRx9tJx99zJ2M9mkFFJ5x1T9qNwPeB81J1MLPdLwJKpUWzZcKmiduliH+qW/ErnIYR9Xj+Sf6ip1/Q921EP20P+8Pqufp8J1r/wBfk7+pqe0VvxShZ6cZ6g+T6qWXCQ6vP1IuvUfSY0+l8DBaKN7+xsbfr7keMpQVoL7FbzPc1c+klVNlC0RtPqi5/jdl8FFVcTW/xR9970OPKt2YkeFPe7XmeXE78y5x63FaaXCpSeatL5L1KnW/1NvTUjWCzQAPzvPFevSowpLLBWKXJvczY4lYcMmONAZUcaAyo2IDKjYgMljUBNAEAQBAEAQBARcy6AokhQGNJAgMd8CAx306Ax306ApfTIDHmoGu85od1gFQnThPSST7zqbWxhSYFGfRI6iQskuHYeX7bdzZNVZFDtHmcDIO1v0VL4RR6G/FehLlpHn/AE831pPw/Rc/pFH/AGf09By0ixmARjfrHrd9FZHheHW938/Sxx1pGTFhMbdzG9oue8rTDCUIc2K995Bzk+ky20q0ES1lMgL2UyAvZToDIZAgMiOBAZMcKAvayyAkgCAIAgCAIAgCAIAgIlgQFboAgKnUyAqdSoCp1IgKzSICBpEB54ogPPE0B6KRASFIgJCkQFjaVAWtpUBc2mQFrYQgJhoQEkAQBAEAQBAEAQBAEAQBAEAQBAEB5ZAeagQDZhAebMIBsggGzCA92YQDVCA9sgPUAQBAEAQBAEAQBAEAQBAEAQBAEAQBAEAQBAEAQBAEAQBAEAQBAEAQBAEAQBAEAQBAEAQBAEAQBAEAQBAEAQBAEAQBAEA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637714" y="5564576"/>
            <a:ext cx="2514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跳远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1752600" y="3489497"/>
            <a:ext cx="22098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踢球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1608406" y="4181190"/>
            <a:ext cx="2514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跑步</a:t>
            </a:r>
            <a:endParaRPr lang="en-US" sz="2400" b="1" dirty="0">
              <a:latin typeface="Times New Roman" pitchFamily="18" charset="0"/>
            </a:endParaRPr>
          </a:p>
        </p:txBody>
      </p:sp>
      <p:pic>
        <p:nvPicPr>
          <p:cNvPr id="23" name="Picture 15" descr="C:\Users\AmyDesktop\AppData\Local\Microsoft\Windows\Temporary Internet Files\Content.IE5\XKB3J48O\MC90034793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7171" y="4299212"/>
            <a:ext cx="1826057" cy="1730959"/>
          </a:xfrm>
          <a:prstGeom prst="rect">
            <a:avLst/>
          </a:prstGeom>
          <a:noFill/>
        </p:spPr>
      </p:pic>
      <p:pic>
        <p:nvPicPr>
          <p:cNvPr id="24" name="Picture 8" descr="C:\Users\AmyDesktop\AppData\Local\Microsoft\Windows\Temporary Internet Files\Content.IE5\D0E7L2W1\MC90036535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4400" y="2102989"/>
            <a:ext cx="1291836" cy="1257670"/>
          </a:xfrm>
          <a:prstGeom prst="rect">
            <a:avLst/>
          </a:prstGeom>
          <a:noFill/>
        </p:spPr>
      </p:pic>
      <p:pic>
        <p:nvPicPr>
          <p:cNvPr id="25" name="Picture 9" descr="C:\Users\AmyDesktop\AppData\Local\Microsoft\Windows\Temporary Internet Files\Content.IE5\XKB3J48O\MC90036308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78875" y="76641"/>
            <a:ext cx="1845259" cy="1282903"/>
          </a:xfrm>
          <a:prstGeom prst="rect">
            <a:avLst/>
          </a:prstGeom>
          <a:noFill/>
        </p:spPr>
      </p:pic>
      <p:pic>
        <p:nvPicPr>
          <p:cNvPr id="1036" name="Picture 12" descr="C:\Users\Wang Desktop\AppData\Local\Microsoft\Windows\Temporary Internet Files\Content.IE5\GPEMKDB3\drnoteADJUSTED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149047"/>
            <a:ext cx="1625600" cy="1219200"/>
          </a:xfrm>
          <a:prstGeom prst="rect">
            <a:avLst/>
          </a:prstGeom>
          <a:noFill/>
        </p:spPr>
      </p:pic>
      <p:pic>
        <p:nvPicPr>
          <p:cNvPr id="1037" name="Picture 13" descr="C:\Users\Wang Desktop\AppData\Local\Microsoft\Windows\Temporary Internet Files\Content.IE5\U8VID07V\soccer_ball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96200" y="1981200"/>
            <a:ext cx="1301633" cy="1379459"/>
          </a:xfrm>
          <a:prstGeom prst="rect">
            <a:avLst/>
          </a:prstGeom>
          <a:noFill/>
        </p:spPr>
      </p:pic>
      <p:pic>
        <p:nvPicPr>
          <p:cNvPr id="37" name="Picture 7" descr="C:\Users\AmyDesktop\AppData\Local\Microsoft\Windows\Temporary Internet Files\Content.IE5\0VIIL1ZE\MM900395774[1]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27816" y="4404571"/>
            <a:ext cx="1219200" cy="1625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633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9198394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3446" y="576347"/>
            <a:ext cx="9144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 NOW/TASK1</a:t>
            </a:r>
            <a:r>
              <a:rPr lang="en-US" sz="2400" dirty="0" smtClean="0"/>
              <a:t>: Translate the sentences to English. </a:t>
            </a:r>
            <a:endParaRPr lang="en-US" sz="2400" dirty="0" smtClean="0"/>
          </a:p>
          <a:p>
            <a:r>
              <a:rPr lang="en-US" sz="2400" dirty="0" smtClean="0"/>
              <a:t>(</a:t>
            </a:r>
            <a:r>
              <a:rPr lang="en-US" sz="2400" dirty="0" smtClean="0"/>
              <a:t>ENGLISH MEANINGS ONLY </a:t>
            </a:r>
            <a:r>
              <a:rPr lang="en-US" sz="2400" dirty="0" smtClean="0">
                <a:solidFill>
                  <a:srgbClr val="FF0000"/>
                </a:solidFill>
              </a:rPr>
              <a:t>ON YOUR PAPER</a:t>
            </a:r>
            <a:r>
              <a:rPr lang="en-US" sz="2400" dirty="0" smtClean="0"/>
              <a:t>)</a:t>
            </a:r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657600" y="2061940"/>
            <a:ext cx="312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1. You should wear a coat today.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2971800" y="4391410"/>
            <a:ext cx="838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足球。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034" y="5486400"/>
            <a:ext cx="4267200" cy="1165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704428" y="5486400"/>
            <a:ext cx="243840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n>
                  <a:solidFill>
                    <a:schemeClr val="accent4"/>
                  </a:solidFill>
                </a:ln>
              </a:rPr>
              <a:t>4.A: </a:t>
            </a:r>
            <a:r>
              <a:rPr lang="zh-CN" altLang="en-US" sz="1500" dirty="0" smtClean="0">
                <a:ln>
                  <a:solidFill>
                    <a:schemeClr val="accent4"/>
                  </a:solidFill>
                </a:ln>
              </a:rPr>
              <a:t>舅舅星期五</a:t>
            </a:r>
            <a:r>
              <a:rPr lang="zh-CN" altLang="en-US" sz="1500" dirty="0">
                <a:ln>
                  <a:solidFill>
                    <a:schemeClr val="accent4"/>
                  </a:solidFill>
                </a:ln>
              </a:rPr>
              <a:t>早上</a:t>
            </a:r>
            <a:r>
              <a:rPr lang="zh-CN" altLang="en-US" sz="1500" dirty="0" smtClean="0">
                <a:ln>
                  <a:solidFill>
                    <a:schemeClr val="accent4"/>
                  </a:solidFill>
                </a:ln>
              </a:rPr>
              <a:t>要带我去学校，所以我不能和你一起走路上学了。</a:t>
            </a:r>
            <a:endParaRPr lang="en-US" altLang="zh-CN" sz="1500" dirty="0" smtClean="0">
              <a:ln>
                <a:solidFill>
                  <a:schemeClr val="accent4"/>
                </a:solidFill>
              </a:ln>
            </a:endParaRPr>
          </a:p>
          <a:p>
            <a:r>
              <a:rPr lang="en-US" sz="1500" dirty="0" smtClean="0">
                <a:ln>
                  <a:solidFill>
                    <a:schemeClr val="accent4"/>
                  </a:solidFill>
                </a:ln>
              </a:rPr>
              <a:t>B: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89828" y="5486400"/>
            <a:ext cx="25146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n>
                  <a:solidFill>
                    <a:schemeClr val="tx2"/>
                  </a:solidFill>
                </a:ln>
              </a:rPr>
              <a:t>3.</a:t>
            </a:r>
            <a:r>
              <a:rPr lang="en-US" altLang="zh-CN" sz="1600" dirty="0" smtClean="0">
                <a:ln>
                  <a:solidFill>
                    <a:schemeClr val="tx2"/>
                  </a:solidFill>
                </a:ln>
              </a:rPr>
              <a:t>A:</a:t>
            </a:r>
            <a:r>
              <a:rPr lang="zh-CN" altLang="en-US" sz="1600" dirty="0" smtClean="0">
                <a:ln>
                  <a:solidFill>
                    <a:schemeClr val="tx2"/>
                  </a:solidFill>
                </a:ln>
              </a:rPr>
              <a:t>妈妈今天晚上要带我去饭店，所以我不能去你家了。</a:t>
            </a:r>
            <a:endParaRPr lang="en-US" altLang="zh-CN" sz="1600" dirty="0" smtClean="0">
              <a:ln>
                <a:solidFill>
                  <a:schemeClr val="tx2"/>
                </a:solidFill>
              </a:ln>
            </a:endParaRPr>
          </a:p>
          <a:p>
            <a:r>
              <a:rPr lang="en-US" altLang="zh-CN" sz="1600" dirty="0" smtClean="0">
                <a:ln>
                  <a:solidFill>
                    <a:schemeClr val="tx2"/>
                  </a:solidFill>
                </a:ln>
              </a:rPr>
              <a:t>B</a:t>
            </a:r>
            <a:r>
              <a:rPr lang="zh-CN" altLang="en-US" sz="1600" dirty="0" smtClean="0">
                <a:ln>
                  <a:solidFill>
                    <a:schemeClr val="tx2"/>
                  </a:solidFill>
                </a:ln>
              </a:rPr>
              <a:t>：</a:t>
            </a:r>
            <a:endParaRPr lang="en-US" sz="1600" dirty="0" smtClean="0">
              <a:ln>
                <a:solidFill>
                  <a:schemeClr val="tx2"/>
                </a:solidFill>
              </a:ln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-40009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2-</a:t>
            </a:r>
          </a:p>
          <a:p>
            <a:r>
              <a:rPr lang="en-US" dirty="0" smtClean="0"/>
              <a:t>Oral activity : groups of 2 (</a:t>
            </a:r>
            <a:r>
              <a:rPr lang="en-US" smtClean="0"/>
              <a:t>QUIZLET- </a:t>
            </a:r>
            <a:r>
              <a:rPr lang="en-US" smtClean="0"/>
              <a:t>03/28 </a:t>
            </a:r>
            <a:r>
              <a:rPr lang="en-US" dirty="0" smtClean="0"/>
              <a:t>Oral </a:t>
            </a:r>
            <a:r>
              <a:rPr lang="en-US" smtClean="0"/>
              <a:t>Task</a:t>
            </a:r>
            <a:r>
              <a:rPr lang="en-US" smtClean="0"/>
              <a:t>) Due:  1:45 (TODAY)</a:t>
            </a:r>
            <a:endParaRPr lang="en-US" dirty="0" smtClean="0"/>
          </a:p>
          <a:p>
            <a:r>
              <a:rPr lang="en-US" dirty="0" smtClean="0"/>
              <a:t>You will be assigned a number, you will need to make a similar phone conversation to present to Ms. Feng</a:t>
            </a:r>
            <a:r>
              <a:rPr lang="en-US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76400" y="1082683"/>
            <a:ext cx="6934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A: </a:t>
            </a:r>
            <a:r>
              <a:rPr lang="zh-CN" altLang="en-US" dirty="0" smtClean="0"/>
              <a:t>你好，我是</a:t>
            </a:r>
            <a:r>
              <a:rPr lang="en-US" altLang="zh-CN" dirty="0" smtClean="0"/>
              <a:t>…</a:t>
            </a:r>
            <a:r>
              <a:rPr lang="zh-CN" altLang="en-US" dirty="0" smtClean="0"/>
              <a:t>，我找</a:t>
            </a:r>
            <a:r>
              <a:rPr lang="en-US" altLang="zh-CN" dirty="0" smtClean="0"/>
              <a:t>…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dirty="0"/>
          </a:p>
          <a:p>
            <a:r>
              <a:rPr lang="en-US" dirty="0" smtClean="0"/>
              <a:t>B: </a:t>
            </a:r>
            <a:r>
              <a:rPr lang="zh-CN" altLang="en-US" dirty="0" smtClean="0"/>
              <a:t>你好，我就是，什么事儿？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A: </a:t>
            </a:r>
            <a:r>
              <a:rPr lang="zh-CN" altLang="en-US" dirty="0" smtClean="0"/>
              <a:t>爸爸明天早上要带我去奶奶家，所以我不能跟你去公园了。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B: </a:t>
            </a:r>
            <a:r>
              <a:rPr lang="zh-CN" altLang="en-US" dirty="0" smtClean="0"/>
              <a:t>后天早上，可以吗？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dirty="0" smtClean="0"/>
              <a:t>A: </a:t>
            </a:r>
            <a:r>
              <a:rPr lang="zh-CN" altLang="en-US" dirty="0" smtClean="0"/>
              <a:t>可以。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/>
              <a:t>B</a:t>
            </a:r>
            <a:r>
              <a:rPr lang="en-US" altLang="zh-CN" dirty="0" smtClean="0"/>
              <a:t>: </a:t>
            </a:r>
            <a:r>
              <a:rPr lang="zh-CN" altLang="en-US" dirty="0" smtClean="0"/>
              <a:t>我们几点在哪儿见？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A:</a:t>
            </a:r>
            <a:r>
              <a:rPr lang="zh-CN" altLang="en-US" dirty="0" smtClean="0"/>
              <a:t>八点，在我家见。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dirty="0" smtClean="0"/>
              <a:t>B: </a:t>
            </a:r>
            <a:r>
              <a:rPr lang="zh-CN" altLang="en-US" dirty="0" smtClean="0"/>
              <a:t>好，我们后天一起去公园。八点在你家见。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an Mulligan whee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838200"/>
            <a:ext cx="4953000" cy="4466218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 bwMode="auto">
          <a:xfrm>
            <a:off x="2667000" y="0"/>
            <a:ext cx="1066800" cy="762000"/>
          </a:xfrm>
          <a:prstGeom prst="downArrow">
            <a:avLst/>
          </a:prstGeom>
          <a:blipFill>
            <a:blip r:embed="rId5" cstate="print"/>
            <a:stretch>
              <a:fillRect/>
            </a:stretch>
          </a:blipFill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53200" y="1905000"/>
            <a:ext cx="2514600" cy="685800"/>
          </a:xfrm>
          <a:prstGeom prst="rect">
            <a:avLst/>
          </a:prstGeom>
          <a:solidFill>
            <a:schemeClr val="tx1"/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Click on the arrow to start and stop spinner.</a:t>
            </a: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0360" y="0"/>
            <a:ext cx="528814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31242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Subject </a:t>
            </a:r>
            <a:r>
              <a:rPr lang="en-US" dirty="0" smtClean="0">
                <a:solidFill>
                  <a:srgbClr val="00B050"/>
                </a:solidFill>
              </a:rPr>
              <a:t>V.+ N. </a:t>
            </a:r>
            <a:r>
              <a:rPr lang="zh-CN" altLang="en-US" dirty="0" smtClean="0">
                <a:solidFill>
                  <a:srgbClr val="FF0000"/>
                </a:solidFill>
              </a:rPr>
              <a:t>的时候</a:t>
            </a:r>
            <a:r>
              <a:rPr lang="zh-CN" altLang="en-US" dirty="0" smtClean="0"/>
              <a:t> </a:t>
            </a:r>
            <a:r>
              <a:rPr lang="en-US" altLang="zh-CN" dirty="0" smtClean="0">
                <a:solidFill>
                  <a:srgbClr val="7030A0"/>
                </a:solidFill>
              </a:rPr>
              <a:t>body part</a:t>
            </a:r>
            <a:r>
              <a:rPr lang="en-US" altLang="zh-CN" dirty="0" smtClean="0"/>
              <a:t> </a:t>
            </a: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</a:rPr>
              <a:t>受伤了。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362200" y="1447800"/>
            <a:ext cx="1676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105400" y="1371600"/>
            <a:ext cx="8382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19800" y="1371600"/>
            <a:ext cx="533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905000" y="1905000"/>
            <a:ext cx="228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09800" y="1905000"/>
            <a:ext cx="2286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438400" y="1905000"/>
            <a:ext cx="7620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0" y="37338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 son (WXM) ‘s foot got injured yesterday afternoon when he was playing soccer.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38600" y="0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</a:t>
            </a:r>
            <a:r>
              <a:rPr lang="zh-CN" altLang="en-US" sz="1600" dirty="0" smtClean="0"/>
              <a:t>带</a:t>
            </a:r>
            <a:r>
              <a:rPr lang="en-US" altLang="zh-CN" sz="1600" dirty="0" smtClean="0"/>
              <a:t>B</a:t>
            </a:r>
            <a:r>
              <a:rPr lang="zh-CN" altLang="en-US" sz="1600" dirty="0" smtClean="0"/>
              <a:t>去</a:t>
            </a:r>
            <a:r>
              <a:rPr lang="en-US" altLang="zh-CN" sz="1600" dirty="0" smtClean="0"/>
              <a:t>..=A takes B to…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4038600" y="3810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 took him to see doctor this morning.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1981200" y="1066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352800" y="1524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657600" y="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600200" y="2057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505200" y="2819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810000" y="28194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Doctor said he needs to rest at home for 2 days, so he can not go to school today and tomorrow.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4222224" y="2397681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239000" y="3886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467600" y="3886200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请病假</a:t>
            </a:r>
            <a:r>
              <a:rPr lang="en-US" altLang="zh-CN" sz="1600" dirty="0" smtClean="0"/>
              <a:t>__</a:t>
            </a:r>
            <a:r>
              <a:rPr lang="zh-CN" altLang="en-US" sz="1600" dirty="0" smtClean="0"/>
              <a:t>天。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6400800" y="4191000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(He is taking) 2 days sick leave.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4762062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3:</a:t>
            </a:r>
          </a:p>
          <a:p>
            <a:r>
              <a:rPr lang="en-US" dirty="0" smtClean="0"/>
              <a:t>Pretend you are a parent, you are writing a sick leave note for your child to his/her teacher. You must cover:</a:t>
            </a:r>
          </a:p>
          <a:p>
            <a:r>
              <a:rPr lang="en-US" dirty="0" smtClean="0"/>
              <a:t>When did your child get hurt? Where?</a:t>
            </a:r>
          </a:p>
          <a:p>
            <a:r>
              <a:rPr lang="en-US" dirty="0" smtClean="0"/>
              <a:t>What did the doctor say?</a:t>
            </a:r>
          </a:p>
          <a:p>
            <a:r>
              <a:rPr lang="en-US" dirty="0" smtClean="0"/>
              <a:t>How many days is he/she taking?</a:t>
            </a:r>
          </a:p>
          <a:p>
            <a:r>
              <a:rPr lang="en-US" dirty="0" smtClean="0"/>
              <a:t>Make sure you follow the NOTE format.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47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" y="1138238"/>
            <a:ext cx="7885113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133600" y="2819400"/>
            <a:ext cx="457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05200" y="2819400"/>
            <a:ext cx="228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05200" y="2057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李，张，刘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28800" y="3200400"/>
            <a:ext cx="457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0" y="3810000"/>
            <a:ext cx="12954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62200" y="4953000"/>
            <a:ext cx="609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609600"/>
            <a:ext cx="1066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Task 1: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143000"/>
            <a:ext cx="1066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72200" y="1371600"/>
            <a:ext cx="2819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Make up your own lined words</a:t>
            </a: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328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7" grpId="0" animBg="1"/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-2057400"/>
            <a:ext cx="8610600" cy="1111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6200" y="0"/>
            <a:ext cx="92964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76400"/>
            <a:ext cx="91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Task2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2590800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What’s wrong with him?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5486400" y="3581400"/>
            <a:ext cx="304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53200" y="4267200"/>
            <a:ext cx="381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077200" y="4876800"/>
            <a:ext cx="1524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248400" y="5562600"/>
            <a:ext cx="685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791200" y="6172200"/>
            <a:ext cx="685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081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5553696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4876800"/>
            <a:ext cx="3505200" cy="140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990600"/>
            <a:ext cx="3810000" cy="40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1143000"/>
            <a:ext cx="6934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 Task 3: Read the conversation and choose the answers.</a:t>
            </a:r>
          </a:p>
          <a:p>
            <a:endParaRPr lang="en-US" sz="1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"/>
            <a:ext cx="9144000" cy="563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Task 4</a:t>
            </a:r>
            <a:r>
              <a:rPr lang="zh-CN" altLang="en-US" dirty="0" smtClean="0"/>
              <a:t>：</a:t>
            </a:r>
            <a:r>
              <a:rPr lang="en-US" altLang="zh-CN" sz="2000" b="1" dirty="0" err="1" smtClean="0">
                <a:solidFill>
                  <a:srgbClr val="FF0000"/>
                </a:solidFill>
              </a:rPr>
              <a:t>quizlet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- 03/21 TASK 4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51054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Chinese Medicine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2590800" y="5486400"/>
            <a:ext cx="5334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95600" y="6248400"/>
            <a:ext cx="152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95600" y="64770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Cough syrup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7696200" y="4114800"/>
            <a:ext cx="9144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20000" y="41148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purse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7391400" y="4724400"/>
            <a:ext cx="5334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772400" y="47244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Not bad</a:t>
            </a:r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7620000" y="5410200"/>
            <a:ext cx="1066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20000" y="54864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Cold medicine</a:t>
            </a:r>
            <a:endParaRPr lang="en-US" sz="1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ChangeArrowheads="1"/>
          </p:cNvSpPr>
          <p:nvPr/>
        </p:nvSpPr>
        <p:spPr bwMode="auto">
          <a:xfrm>
            <a:off x="381000" y="76200"/>
            <a:ext cx="8763000" cy="6400800"/>
          </a:xfrm>
          <a:prstGeom prst="triangle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dirty="0">
              <a:latin typeface="Times New Roman" pitchFamily="18" charset="0"/>
            </a:endParaRPr>
          </a:p>
        </p:txBody>
      </p:sp>
      <p:sp>
        <p:nvSpPr>
          <p:cNvPr id="35843" name="Line 3"/>
          <p:cNvSpPr>
            <a:spLocks noChangeShapeType="1"/>
          </p:cNvSpPr>
          <p:nvPr/>
        </p:nvSpPr>
        <p:spPr bwMode="auto">
          <a:xfrm>
            <a:off x="1752600" y="4419600"/>
            <a:ext cx="60198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3124200" y="2514600"/>
            <a:ext cx="32766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3657600" y="4495800"/>
            <a:ext cx="0" cy="19812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6096000" y="4495800"/>
            <a:ext cx="0" cy="19812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4953000" y="2514600"/>
            <a:ext cx="0" cy="19050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4365" name="Text Box 13"/>
          <p:cNvSpPr txBox="1">
            <a:spLocks noChangeArrowheads="1"/>
          </p:cNvSpPr>
          <p:nvPr/>
        </p:nvSpPr>
        <p:spPr bwMode="auto">
          <a:xfrm>
            <a:off x="2895600" y="26670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dirty="0" smtClean="0">
                <a:latin typeface="Times New Roman" pitchFamily="18" charset="0"/>
              </a:rPr>
              <a:t>听一听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484367" name="Text Box 15"/>
          <p:cNvSpPr txBox="1">
            <a:spLocks noChangeArrowheads="1"/>
          </p:cNvSpPr>
          <p:nvPr/>
        </p:nvSpPr>
        <p:spPr bwMode="auto">
          <a:xfrm>
            <a:off x="4953000" y="26670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dirty="0" smtClean="0">
                <a:latin typeface="Times New Roman" pitchFamily="18" charset="0"/>
              </a:rPr>
              <a:t>看一看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3886200" y="9906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 dirty="0">
              <a:latin typeface="Times New Roman" pitchFamily="18" charset="0"/>
            </a:endParaRP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3733800" y="7620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dirty="0" smtClean="0">
                <a:latin typeface="Times New Roman" pitchFamily="18" charset="0"/>
              </a:rPr>
              <a:t>说一说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1676400" y="4495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dirty="0" smtClean="0">
                <a:latin typeface="Times New Roman" pitchFamily="18" charset="0"/>
              </a:rPr>
              <a:t>走走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3810000" y="4495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dirty="0" smtClean="0">
                <a:latin typeface="Times New Roman" pitchFamily="18" charset="0"/>
              </a:rPr>
              <a:t>量一下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6019800" y="44196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dirty="0" smtClean="0">
                <a:latin typeface="Times New Roman" pitchFamily="18" charset="0"/>
              </a:rPr>
              <a:t>找一下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43014" name="AutoShape 6" descr="data:image/jpeg;base64,/9j/4AAQSkZJRgABAQAAAQABAAD/2wCEAAkGBxQTEhQUEhQVFRUXFhkbFxYYGBwYIBobGx0fGBweHBsYHyghIiElHBcgITIjJSsrLy4uGh8zODMsNygtLi0BCgoKDg0OGxAQGywkICQvLCwvLCwuLywsLCwsLCwsLywsLCwsNCwtLCwsLCwsLC0sLCwsLCwsLCwsLCwsLCwsLP/AABEIAN4A4wMBIgACEQEDEQH/xAAcAAEAAgMBAQEAAAAAAAAAAAAABQYDBAcBAgj/xABREAACAQMCAwMIBQYLBQYHAAABAgMABBEFIQYSMRNBUQcUIjJhcYGhUmJykbEjM0JTksEVFiQ0Q1RzgqKy0WOEk6PwdIPS0+HxFyU1RLPD1P/EABkBAQADAQEAAAAAAAAAAAAAAAABAgMEBf/EACkRAAICAQQBBAIBBQAAAAAAAAABAhEDEiExQQQTMlFxIvAUI0JhseH/2gAMAwEAAhEDEQA/AO40pSgFKUoBSlKAVhu7pIkZ5XVEUZZ2IUAeJJ2FZq4dxTqstxezR3WVMMhEVu2yqgOElA6OWHpc/dnAx31lLSrNMWP1JaS66p5TYVJW0ikuT9M/kov23HMfeqsPbVT1Pim+nOTcGBe5LcBf2ncFifaOUeyouvCa53lkz0YeJjjzuHmuCcm9vc/9pkHyBA+VSNhxRqMJ9G67ZfoXEYf/ABpyt9+agp7h0bmIDRHG6g8y7dSP0h7tx4GttHBAIIIPQjfNV1yXZf0cUtqJPWOKb27UJK6wR96W7OC/2pDhgv1Vx7Selauha1NYSrJG0skOR20BdpMoerRhycOvXA6gEeFYK8p6krsfxsenTR1LRvKFZXMvZI7oxUspljaJWC9QpfGSAc48M+FWa2uUkXmjdXU9GUhh942rgVxbI4xIiuAcgMA2/wAak+G+JH0xnKx9pavlpYkwGRgPzkYOAcqAGXbOARvnO0cqezOPL4jirTs7fSsdtOrorocqyhlPiCMg/cayVscYpSlAKUpQClKUApSlAKUpQClKUApSlAKUpQClKUAqreUDRrKa2aW9BQRAlZkPLIhOwEbDckkgBdwSRsatNUHypaPeT9g9sgmji52eENysWOArqD6Lcq82xIPpbZ7ofBMavfY5xp4fs17Q5fG+cZ9mcbZx1x35rNM6hSWIC95JwMe3Na9pfq7MmGSRfXikUo6+9Tv31M8MaXHcXZEyLIkUQcIwDLzuxUEqdjgK2M+Jrjrfc9nWlC47lctI2VR5vKkiDojHmwO4CRdwB7Q1YLeKWWfsII3iuX3wCrRYz6Tv1wozucAnbqTXUNQ4G0+b1rWNT4xgxH/l4qS0XQre0UrbxLGD6xG5b7THJPxNTqRi9T24/f3srUfk6iZPy89w8uPXR+zCn6iDYAe3J8ayQ+T2L+muLmXwAdYgP+GoJ+Jq5UqNTGlFC1LyfuoY2d1ICB6MUwEik+HPswB8d6q9pcGaJwy8jgvHIh/RdfRYV2WuVarYi3vbtAPzjCdfaJBg/wDMRvvFLtFobSrpnTfJhrS3FhCmGEtuiQzKwwQ6IBnwIYYYEeNW2qr5MLFItNtmX1pkE0jd7SSAMxPu9UexRVqrtPKddClKUIFKUoBSlKAUpSgFKUoBSlKAUpSgFKUoBSlKAUpSgK5xfwZbX6jtQUmX83PH6MiH394+qdvcd6pfCOhT2d7dQ3EiSnsLdkkRSuULzAcy9zZU7AkYxXQeJGuVjD2rwIyHLC4B5GXpjnU5Q+DYPurn01/qMl9Iy29qrPaxKH84MkfKkkvpjkQM28mOXboN99s8iuJrhk1JItL3yCVYc/lGRnA+qhVST4buMeO/hWzUXoukdjzvI5lnkx2kpGM46Kqj1UGThfaSck1J1ys9BX2R2v2UksX5CTs5kYPGxJ5eZf0XA6owJUj256ioiPjmBBy3azWso9aN4nbfv5HjVlYeBB3qzswAJJAA6k7YqJfiuyU8pvLYEdR2yf61K+istt7NaG5lvGjZFkhtVYMzOCkkxU5VVTqsfMMktgtjGMEmobyhWDm4s5YU55H54OXPLnI7VSWPQLyOT7CcVcLPUoZfzUscn2HV/wDKTWeTHVsYXfJ7tuu/TbO9LpituSucK6zdadHa21+kJtyEhSeEt+TfoomDdxO3OMAHGRvmul1xnVtTWa31NBL28BtTcQP15T6alQfBZYQR4Zx3V1+xLdmnP63IvN78DPzrqhJtbnBkiovYz0pSrmYpSlAKUpQClKUApSlAKUpQClKUApSlAKUpQClKUBRdasku72ZbgLLFbiMRwsOZAzqXaRlOzMQQoznABx6xqNgsbWzvHdFit1a1LSYAjTCOPSwMAev+FTPF1jLDOL6BGlUxiO6hQZZkUlkkQd7JzMCveG8QKp+uTpd3emz2skMwUzERuTyyMoSTs370YBCwypwyg42rCaerfg6sclo25RZbe6u7v+ZwiOP+sXIZQ39nCMO3vbkHhmsk3DmqKOZL22lb9W9sY1Ps51kZh78GvdX4yuuydbfT7gXBGELmExhvEuJdx93wrXjvtSuoEinWOzygE0iPzytth+z5RyR539LLEZ2wdxNY0iurLJ9kWboXaW1zPbdtDE8yXFqMS4dTyCRVG0oQocKRuJMgEgCpVeO9I84t7SNUbttgViVVjO4CyBsMrEjHLy5G2cVr8AWix2a9mOWN5JXjA7o2kYx/4OU/Gt7UuHLWduea3hkfBHMyAnf2kf8AtVVkUdjSWFzSle5I6rwVpkwy9tAh69pGBCwI3B548HIqo6dcoGu7CS6N1CIn7Of1mKcvLNGzqOVnj5036ntPEECj2+h262sjmCMutnZXAJXPqyFZ+v0hHv8Aaq7cO6UPOGCKqw2895FyjYcs4gmUKB3b49lWnJNGeKLTHC+nJeMgime5jIia5uWTkBji9KK3QAAZLek4GcDnDbsBXWaqnkumJ02FGxzQmSA4/wBi7Rg/EKDVrrWKpGMpNsUpSpKilKUApSlAKUpQClKUApSlAKUpQClKUApSlAKUpQCqVx9pkMYgvVijWWK6i55AoDFJT2D5YDJGJc7/AEautR3EWmC5tZ7c7drE6A+BYEA/A4PwqHuSnTsi6hOMr0RWczc/ZlgsYfIHKZWEfNk/R5ub3A1s8OagZ7aGU7MyAOPoyL6Lr8HBHwrU1jiOxjYw3M0ORjmRvSxnccwwQO4jPsrjSdnpNrTya6cXabBGiLdwBEUKoVg2AowBhM9wqX0jV4bpO0t5FkQMVLDPUYONwPEffWGz1Oz5OeKW3CY9ZXQAfEGtM8ZWhJETvcEdRbxSTfONSvzpV8Jkaq5aNq90CF4ZIlVU5oHhDAZKo46DPcDvjxFSFrDyKB1OBzNjHMQAMn2nFR+i6/HctIipNG8YUsk0TRMA+eU4buPKalSwG52A6mod8MtHS90YPJyoEd2B08/ufmwJ+ZNW2qr5NIv5Csv9Ylmn+EsjOp/YK1aq7VweZLkUpSpIFKUoBSlKAUpSgFKUoBSlKAUpSgFKUoBWG7n5EZvAVmqD13UU5WjB3q+ODnJIyzZFjg22YrTiElsOBg+Fb/8ADMfNyg71T69U43r0ZeJB8HkQ8/LFU9zoAOa9quRay5ASNM+01JLL2UbS3EgVVUliThVA3JOdq4J4nDk9XHnjk9v/AAp15H5hfMrYFreuXiY9EuT68fgBIBzr9bnHfWyNIKSySW88kJkbmlTCSRyNgLkpIpIOFHqlc4qP4i4ujvYXhjsWuIX255283Vh1DJs0mQcYPKviD41Ww4g1GyQCeOO6hDKqkSntQGYIoLlQHPpAZIBPeRXNPHK9UTtx5oVomWU8OSdoXEWkls5DnTzze84mxn21vixvWXlfUGjX6NtBFEAPYXDsPgRUV/HWTOP4Pus/aix9/PWTTtevrqMSW9pDGjEhWnnJOxKnKRoehB25qzbyLk2isL9u5OaTpMduGEfMWc8zyOxd5G6Zd23Jx93dVc4p1sziSztCGLApPON1iB2ZQR60mNsD1c7+Fbf8AXU/88vDyHrDbL2Kn2GQkyEHwBFQel6ettLdwIOVEn5kXuCSRowA+PMPhU4YKU92V8nJKGP8VRbuD+MYUhNveGG1kto1HrckbxD0VePmPTYKV3IOPEVG6vxhPeZS057a3P8A9wRyyyf2SMPQU/TYZ8AOtV/iDSzMqOnL20Tc8RYZBPep9jDb2HB7q2NH1NbiPmAKsCVkQ9UcdVP/AFuK7FBWec8r07Gu/DkDbuJHY9XeaVm9/MXz91bljPe2m9rdPIv6i5JlQjwWT84n3keytqlW0ozU5Lst3CfGkN4eycGC6UZe3c7/AGo26Om3UfECrRXHNU0xJwA2VZTlJEPK8bfSRhuDU1w/x29uywamQVOBHegYVj3LMP0G+t6p9m9ZSjRvDIpHSaV4pzuK9qpoKUpQClKUApSlAKUpQClKUAqsa9pxDc6jIPWrPWK5TKkDrjatcWRwlaMPIwrLCmUKvQKmINAcn0sAe/rW5pGjlGJf4V6MvJglszx4eHlk0mqMvDmOz6bjvqmcb6kLu4FujZgtm5pserJOPVQ+Ij9YjpzFR1UipTi3inlY2lkfy39LMBlbcHr7DKR6q93rHYAGtWtssaBEGFHx67kknckk5JO5JJrz3+cnI9Zf04KHZmqvcTX6JLaxuTgyGQgKWJ7MeiAqgk5cqf7pPdVhrH2K83PyjmxjmwM464z1x7KszNOiMbWJOq2dwR4ns1P7JfP34NSnkv1NZIJogGUwzyeg4wwWQmReYd25Yf3a+6jb4SQyLd24zIgxLGP6aLvX7Q9ZT4jHfWWbG5ROnxsqxztnQ653xNazSajKIZTCnYQ9owUMxcGTlC82w9E5J6+r41edL1GO4iSaFgyOMg/iCO4g7EdxFU2xn7R7ibflkncp9hAsKkew9lzD7VcvjR/M7fNmlj+yN80vo/UuIph9GaPkOPtR/wClYdMtrnzwyyQpErRcshSQOHZSOQ4wGyASMkdKslK76PK1ClKVJUVjmhV1KuoZWGCpGQR7RWSlCTFw3xA+lns5i8mn/ovu7WvsIGWaL3ZK11a1uUkRZI2V0YAqykEEHoQR1FctNaekahJpbl4Q0lmxzNbLv2eeskI7sdSnQ/hlKHaN4ZL2Z2Ola2nX0c8aSwuskbjKspyCP+u7urZrM2FKUoBSlKAUpSgFKUoBSlYby6SJGkkYIiKWZmOAANySaAzVzziPiqS4ZobNzHCMh7lfWc9CsGdgO4y/s/SGjr2tS3/o4aK0/VnZ5x4y/RQ/q+pGObvWsKjGw2A7q0jD5MZ5K2RitbZY1CIoVR3e07kkncknck7ms1KVqYClYL26SJGkkOFUZJ/0HeT0ApbcOLLGbjUiyoFLi352RYkG+ZChBZ8DJ3wOgrPJkUFua4sMsj2M9KiOF4StuMhgpZ2jViSVjZiUUk75C461L1dO0ZNU6Io2txC0ps3VEnz2qt+gxGDNHj9PHcdiQKkLW3WNFRBhUUKo9gGBWWlQopO0WlOUkk+hSlKsUFKxzzKiszkKqgkk9AB1NRp1h8cy2d60f6wQ4GPEKSHI+FVckuS0YSlwiWpWCxvEmjWSNgyMMgj/AK2IO2O6s9WIFKUoQa3D2qnTLkZP8guHAkU9LeVtg6+CMcBh0BIPsrr9cluIFdWRwGVgQwPeD1qc8l2tNiTT52LS2wBic9ZLc7Ifeh9A+5axnGtzpxzvZl+pSlUNRSlKAUpSgFKUoBXLtd1k30uVP8kjb8kvdM6n863igI9AdDjn39HFv49uyloyK3K0zLECDg4f85ykdCIg5B7iBVJjQKAFAAAAAHcBsAKvCN7mWWVbI+qUrBdxuy4jcI2R6RXn278Akb+35GtjnM9ad9qsEJAlljQnoGYA/d1rVOjFvzlzcOPohljH/KVT86T6PBHFLyQxglH35QSTg7ljuTUbk0jc0KJby65tnt7bBz1V5zgr7CI13+048K+eMdd7W5FjDHJMUAeWOMes3VEZj6KoPXYsRn0RvkirFwXbJHYWqxqFBhjbA7yyhmPvJJNTKqBnAG5yfaem9edLLc9R7MMCWPQn9lHTR9TffFnD9VjJKfiV5R+NaGpvfWamW6ihlgU+nJAzAoOmSkm53Pca2tc4JvXlaWDUZiD0ileRFHs5oGG39376grizktmVtShlKBl5Z/OJLiIN3Flc5XfGCwO9bQySk/cjmy4YRj7GWoV7XgOa9rsPNFKUoCJ4oflt2Y+qjxO32UkVm9/og7VcrXiazlkEcVzDI7eqqyKxO2dsHwqt8L6HBexi6uQJyWcLE26QhWK8vJ0L4GSzZ67YFXG1so4wFjjRAowAqhcD2YFefnnGT+j2PExShH7KdrFoLW8BUYhuidh0W4Ayfd2ijP2kP0q2KsOu6Sl1C0LkrnBV16o6nKsvtBGa53e8QPb/AJCZF88DogQnlWQOcLKhwcqe8dQcitvHy2qZy+XgalqXDLHSoRIr9vWkto/YsbyEfFmUfKvr+B5W/O3kx9kapEPkpb5102cdf5JmozVLk20kF8mc27jtMb80DkLKuB1wPSHgVzWbTdLjh5uTnJbHMzuzscdN2J8T99bFzAJEZGGVdSrD2EYPyNGrQTp2daU5GR317VY8m2ptPp8JkOZIswyfbiPZkn3hQfjVnrnOwUpSgFKUoBSlKAoHlGmPndih9XkuXH21Eaj/AAO/3moirV5RtGknt0kt157i3ftI0zjnGCsiZ+sjHHtC1SNK1OO4TmjPQ4ZSMMjDqrKdwRWuN7Uc+VO7N2lK8NaGJ7Xy6ZBB6EY++om74otIzhriPPTCkvv4egDXtrr6zfzaC6uP7OB8fFmAA+JqrklyyyjL4LL5Pbjn062z1ROzPviJjP8Alqx1TuF7DUre2yLSN1eSWTsjN2cqc7lgpDLyZx3cw61K2nEqGZbeeOW1nbPLHMvKHx17ORSUfr3GvMkt3R7mPJFxSfJGcaabfsyzWVw4VRh7deRS2M5KOykc3sbw691QFnqV1dQvGLxWUgpKk1svaJnIZXAIAPduvd3198Sabc6bMbqznKWsj5mjkBkSN2PrFc5CMx3ZdwT3ioDXOLoZZ4JVWOK5DhZJY5leKSL9IOdm2AyCQcdN9q3xJdq0c2dvem0/jplysbYRRpGueVFVRnc4UYGfurPUT/Ga0/rMP7Yr6HEdp/WYP+Iv+tdto8ymSlact1I0y29tCZ52QvyBlQKgIUszOcAZOO8msI1+1/rMH/FT/WsdhK0mqWZs7iNJGinTnAEqkACQK6hh6J5T0IIOKiT22LQjbpm5YcDail2t3HBZRPyuHUzyEOW2y3JHjI39+asvmGsfQ07/AI0//lVmutR1WHJlfSgABgtJNFnx9bmx86in41uTsL3QYt983LS/gUxXNKKk7Z2RnKKpM+9V1K/tEaW5sUkhQFpJLafn5FG5bkkVCQBvt4HNaPG5jnsI7lAHCSW8yPy7hDImSM7j0TvWXid7q4027kbUrZ4lt5SyWSDD+ifRaR3c8p6EAAnxFbmo2KfwY8LFUTzTk5jhQuI8A77DBrKcVFpo6McpZIyTI00rS0a67W3hkPV40Y+8qCfnW7XoHkClK1ry8WPlGGd3OI40HM8jeCr3+/oOpIoErJ/yUnD6ig9UXKMPe8KFvwFdAqu8D6E9rA3a47aaQyy8pyFJAVUB7wqKq57yCe+rFXO+TsXApSlQSKUrW1DUIoELzSLGvTLHG52AHiSdgBuaA2axXFwkalpGVFHVmIUD3k7VX31O7udrWPzeL9fcKeYjxjt9m+MhX7Jpb8JwcwkuOe7lG4kuCJOU+KR47OP+4orKeaMSUjL/ABxtnz5uXuyM7W6GQEju7TaIH7TCqdxLwnPfSdtDapYTHGbg3OJCNvzkUKMj7DvfPtrpKqAMAYA6AV7WD8iXRbSczt/Jte7c+rNjvC2qfJi37qlbXyY2vW5kuLs9cTSEJ+xHyj781d6VR5pvsKEV0Q1gLG2fzeHzWGT9UhjRt/qjepmua8V8AXEkM8VubWVJZHkCzxYlRnfnYpcKeuSQCy9Njmt7yb6Ld2zzecZiiZUEdu0/bkMM8zAknlBBAwDvjfGBSUVVpllxZZNY4ntbVuSeZVfl5uzAZ35emeRAWxnvxULdcR6bfwrHL2himYCOR4Jo1Lk4UxzMgUNzbAgg5rJxLwV5zcecRXDwSFFRxyLIrKvMV2bBBHOdwfhWHRuBGijihlu5JYIpO1EIjSMM4cyguwyxAc82AQNhSOjlsl1SrnsjLuxvbdXtp4ZNQtnVlWaPk7UKRjklRmUEgH1wd8ZO9XDhiyeOztknA7VYY1k6H0goB379++suva3FaR9pKSSTypGu7yOeioO8/IDJJABNc9uvKbdmEyxWkKLzhULytJ27FsBYVVFJz9I7dSMjepSlNbIrLJxqZ042qfQT9kf6VjfTYT1ijPvRT+6ueah5SrgwvJBZqgjPKxmlDB3B5eSIQ55yW9HOQM7b71tz+VaFY3bzS7LRsqyDkUAM2AQGLbnJxy+tnu76j0pldcWXJ9CtT1toD74kP7qr+saJBFe6a8MMUJaeZGaNFjJDW0x6qB3rn34rWu/KbbgSCCC5mljGXjMZh5Bjmy7S4CjA9pORgV8ScV215NpLQyAu1xzmP9JQ1tNkN3ZBYA4NXxxmpKw2jBD5KeydmhuImBYtm6s4rp8n/akqx+Nbp4Ku8Y84sMeH8Gpj7u1q+0rsKnIuI/J+lpa315JKjzeaSoohgS2jAcYJKRk8zb9Sf3VarTye2ilTL21xyYws80kqgj6jHlPxBrb8p3/0u6HigH3uo/fVhNc3kSaqi0Tk2lcOajGHhjtYwkckojeWcIGj52KYVFY45SBvjpW7Nw5qgQlY7IsOiCaTJ+JiA+ddMpVf5WQr6UTkFvY3Iz/CMr2KgnLR23apgd/nHO6rt3ui10PhDR7KJO1tGWdmGGuC4md/YX7h9VcAeFTlQWo8KW8jGSNTbz9e3tz2T5+sV2cfVcMPZVl5N+4n00uCyUqqnV7u0/ncfnMI63Fup5lHjJb5J/vRlu/0RVg03UIp41lgkWRG6MpyNtiPeDsR1BrojJS3RBtUpSpBB65rbI4t7ZBLdOOYKThIkzjtJSNwueijdiMDoSMOkcOrG/bzObi6I3mf9HPVYk6Rp7F3PeWO9QXk61BZbjVskGZdQkDePZoBHF8PybAfGrxXHmyO9JdIUpSucsKUpQClKgOJuIuwKwwqJbuRSY4ycBVGxklI9WMH4k7DfpMYuTpEGLiviTsCtvbgSXkqkxp1Ea9DLLjogPxY7DvxzTiy0soljimkSS8llQS3DK0s68wJMipGQwxgBVBAAxgHGDYNTdrGHtS4eaaVFuLuRCwXOfTZU37NccqoCAvMN+uYrSFDI99cmRgLoNGke0c8gxbwzIj+mpbmCgM3LtzdMY7oQUFXZRuxp0l/BaRfyu+M5EjCLlhkPZRn12S49IegUyvPkFwAB3S/8d76GKCQx214J+TsVQvbyvzAH1GDrsDknIAAqC03T5b29fzuFkNtM/aRyTCRSkqfkkWJcqDykFmBwcb5z6ODTdcmW7nAit55u1ljDGYp2MMY5h6PIeSLAHpA+kx33xTTGW7QNziDUlKXclzzXNwYXjl7EhY7WNlOY0kf0ebffqzHGQBgV8XBhgR/RuLi6Fuedz2YNqrJnGTyxRsF35V9I432xUVwdBcOcKsFwsBUxxSSvEE5iXWQqYB2hJ3EhB6ZG+9Z9D02+e4nhltvOI4pDI8cc0YUtKxkAmd8doQP0dtuUkdKvwin5P4N5bNYrOKSSY9s9uBZoIiDEWQbpChZjIAd335e7G+cmjWqNaR3kskUaxoxtYm/JxQuAVVnL7u/Ntk7eAzvWHUjeiWUvY3cXbPhp1UTtFCFACxiItvkMfAFi252qNn1ZOdYlhmt+X8lA0sEn5GJRjMaEEtPIScYA/RyfRwYTXRWq/t+iQ0jTmltYxKPN7QKJLmVpEZrg+s/pIxHIzZLMTkj0QBmp2R7h3srvl7G0S8gWKIrh5BKexErA47NB2nop1IOTjYVJcJcIllie6jKRRAebWbHIQDpJP3PKeuDsue9t6lfKUxXT5JACeykglwAScRzRuxwPBQT8KyeValGJpGCiti30qL0XiG1u1DW08coPcrDI969QfYRUkzAdSB766AVXypt/wDLJx9JoV/amjH76spqmeUPWIJY47SOVJLiS6tsQowdsLKsjFlXJChUJJO21XOuXyei0RSlK5S4pSlAKq+u6HJFI17p/o3IGZIc4julH6LjoJMerIN87HIq0Vr6hexwxvLK4SNAWZjsABVoScXsQzW0LiSC6gjnVwgcbo5CsrAlWVge8MCPhSvyjxTqskl5cuvaQh5nYRklSvMxbde475PtJpXpIzOz8OaAZRPeafMsWoJd3YlDZKSAzORHMnUDGCGH7trPY8fRIRFqKNYz9CJR+Sc+Mcw9Ar7yKkNe4Kjml85t5Hs7rvnhA9P2SofRkHv32G9RV9qt1Apj1OyW6t+huLdO0XHjJbtll26kcw61z5Mbbvn/AGWTLlBMrqGRgynoykEH3EVkqg6Vw9pt0DLpdw9u3UmzmKb/AF4Wyo9xUVLw6TqMYwmoRy/9otQT+1DIn4VzOK+S1lnpVVlu9WjH82s7jH6uZ4SfcsiMB+0awnjSaPHnGl3yHvMSpcKPjE2flTQ+hZcKgeIOEre7kWWTtY5kXkWaGRonC55uXKncZ3wc9TUcfKRYqMzGeD+1t5kA955CPnW9bccac+OW+tt/pSqnyciijOO6GxonguVRiPUrtfDnWCX5tHk/fUZrXCGoPG0YubW5jbAMc8LRZAIP5yFshsjIIAwQKu8GpwuMpNEw+q6n8DW2Kt6s0RSORzQTQW0tvNptzCsnMGmtGFySW2Lk83aZ23LAnFQyXNmsEsMMo7SeSMXEPKlkxjwEZIklCopK9dznLb5xXda1b/Topl5Zoo5V8HQOP8QrReR8oaTluj20tvGoB7fULr0Iy8hl5Y0JKFyPRCRI2WKAAnYZJFdJ4f0VLSERoSxJLSSN60kjes7HxJ+4AAbCsWh8L2loztbQJEz+sRnp4DJPKM74GBnepiqZMmrZcBIUpSsSwpSlAVrWOAtOuSWltIuYnJdAYmJ8S0ZBPxrSj8luljra832pZW/F8Vcq1p7+JPXljXHXmdR+Jq6nLpkUjW0rQLW2JNvbwwkjBMcaqSPAkDJqSqAn4205PWvrXbwmRvkpNYl41tm/NC5m9sVrO4/aCcvzqNMmNiyUqty8STnPY6bdv7XMEQ/xy5+VfVrcalJ60FpbjG3NK85B9qqqA/tU0sWWKsN3dJEheV1jQDJZ2CgD2k7VCTaPeSDEl+Yx3i2gSMn3NMZSPeK8tuCrRWDyI1zIOkly7TkHrkCQlV3+iBSl2wY/44LN6NhFJdt9MAxwr7WnccpH2Oc+yskHD7Suk2oOszIeZIVBWGIjowU7uw+m/TGVC19atxbbwP2Cc1xcd1tAvaOOg9IDZBuN3IFa0mgXF+o8/cwQsPSsoW3YHumnG7bdVj5R7WrWGNy4VENnJv4om/ea7SIyJNcTsrjoy9q4BHwFK/QdpapEixxqERAAqqMAAbAACva7UUMtKUoCv63wZZ3TdpJCBL3TRkxSA+POhB+/NQ6aFqlqQLW8ju4h/R3oIcAeE8QyxP1lq8UqHFPkFPk4qniA85067U53aAJcoPbmNg+P7lZbbjzT3PKblI2+hNmBvDpKFNWusVxbo4w6q48GAI+41i/Hi+C2pmtbXscgzHIjj6rBvwNYbrSYJPzkEL/ajVvxFaF1wHpsnWytwfFEEZ++PBrWfgSNf5vd31vjoEuXkX9ifnFU/jvpjUZZuCNObObG238IlHzAFaJ8mmmZytqEPikkif5XFZk4e1JPU1QOPCW0jY/fGyfOspsNVHS6sn+1ayL/AJZ6j0si7FowL5PbIdFuB7rq4/8AMr7/AIjWw9V7tfat5cfvkr7lTV1A5f4Pc9+TPH+AevEn1bODDp591xOP/wBBqPTyk2jEeB4/63qI/wB9m/ea+zwdt6N9qC+3zkt/nU183OrahH61tZn3XUv77atF+LL0dbW1+F1J/wDz09PKLRIDhFu/UdRP/fJ+6OvDwbnrfaif94x+Ciq3qvlbW1IE9q3/AHcof/Mi1pDy8WX9Xufuj/8AHUaMgtFx/iTH33WoH/fJh+BFenga2Prvdv8AavLg/hJVO/8AjxZf1e6+6P8A8dI/LlbOwWO2nJP0mRR8uamjKLRchwBp+3NbiTH615Jf/wAjGtiLgvT1OVsbUH+xQ/iKgbTji5mwYrSDB+ncuP8ALAal4pdVfBEdginv7WaQj4dmg+dPTy/rFonLWwij2jijT7CKv4CtmoFdL1Fvzl7Cm39Da4I+Msr/AIV8Nwi7/ntRv36bJJHANv7CNT86lePJ8sakWBjgZOwqEvuL7KJuRrmMv+rjPaufdHHzN8qxrwBY5zJE85/280s/+GVyvyqbsdLhgXlt4ooR4RoqD7lFXXjLtkaiv/w/dS/zXT5iD0kuHW2X38p5pfgUFfH8BX1yf5bcpDF+osyylh9ed8P8EVffVpZT0z1zX1yt49/y+6tY4oroi2amj6NBax9nbRJEnggxn2k9Sfacmt+sJRsetQxHx+fv/wBa0IM1KwGI+J/a/wDSl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6" name="AutoShape 8" descr="data:image/jpeg;base64,/9j/4AAQSkZJRgABAQAAAQABAAD/2wCEAAkGBxQTEhUUEhMWFhUXGBkaFBcXFx0aFxofHBocGhgcFxgZHCggGBwlHBYZITEiJSkrLi4uHCAzODMsNygtLisBCgoKDg0OGxAQGywmICUsLCwsLC8sLCwsLSwsLywsLCwsLCwsLCwsLCwsLCwsLCw0LCwsLCwsLCwsLCwsNCwsLP/AABEIARsAsgMBIgACEQEDEQH/xAAcAAEAAgMBAQEAAAAAAAAAAAAABQYDBAcCAQj/xABQEAACAQMCAwQFBwQPBwMFAAABAgMABBESIQUGMRMiQVEUMmFxgQcjQlJykaEzgrHBFSQ0Q1RiY3OSlKKy0dLTFiVTg5PC8ER0hGSjw+Lx/8QAGQEAAgMBAAAAAAAAAAAAAAAAAAMBAgQF/8QALxEAAgIBAwIFAgYCAwAAAAAAAAECEQMEEiExURMUQWGBsfAFIiMywdFxkUJDof/aAAwDAQACEQMRAD8A7jSlKAFKUoAUpSgBSobmPmWCzUdoS0jfk4Yxqlf7K+CjxY4UeJqjX3Ml/Pn5xbVD0SEB5QP40sgK5x9VdvOockupaMXLoXTmLm23tDodjJMRlYIhqlI8yvRF/jMQPbVMvuZ7+fOlks08FjAlm/OkcaFPsVTj61RdjYpEDpySx1O7Es7nxZ3bdj762aU8j9B8cSXUxhZc5N3dk+fpMg/sqwUfAVlF5dr6l/cL7+ykH/3IjXylU3PuX2R7G5bcycQjI+einHissWhj7pIsBf6B91WrhPO9tJE7zOts8WBMkzqNOfVIbOHVsbEdemAQRVJrBLZRs6yNGpdRhWKgsPcfD/8AtXWR+pSWJPodE4dzpYzuI47lC7HCBspr/m9YAf8ANzU/XIJ4ldSrqGU9QwyD7wa2+Dcyy2BAlZpbPo2olpbf+MGO7wjxU5KjocDFWjkTFyxNco6pSvMbhgCpBBGQQcgg9CD4ivVMFClKUAKUpQApSlAClKUAKUpQAqr8+cyNaxpHAAbmclYc7qgAy8rDxVARt4kqPGrRXJeO3fb8SuXzkQBbaP4ASTEe0u4U/YFRJ0i0I26NSztApZmZpJW/KyucyOfafADwUbDwrZqM4la22oNLoSRiFDBjHIT4AMhDGtM8I7aYW1s0zy4BkZribsoVP0pSHySfBAcn2Des/U1XtRPio+bjdurMrSqCuNfkuempgML8TU7wv5MbWJSHknk1euBIYkJ8e5FpOPeSfbVusOHRQx9lDGkce/dRQo36nA6n21HBXeyhRuGGVIIPQg5H3ivVRQ5et14dwuRYQkks9mk7xlkd1kOJAzIQTnz6jwwa98c4GIzxMxTXCra28TxDt3bvskjtqLkkjATbNW2h4nsSTHAydgOtRdrzDbyS9lHJqbfGASpwMnDdDsKkeJco2yS8PBMsvbTjWs8rSoyiGSQgox0+sq+FaXM/Cv27eXEab2nob6VGPmzHIswUDyXDYH1MUJIPEZIUNfI3DAEEEEAgjoQehFfaqMJrkjjnYSJZyn5p8i1b6hwSYG8hgEofevguehVwrj18vosskbbxMCDgjS8Uinod9mWu6A0+DtcmXJFJ8H2lKVcWKUpQApSlAClKUAKUpQB5kcAEnYAZJ93WuE8ItI7iJ5ZYlcTzzTgOoOO0clTv0OnFdY+UKUrwy9Izn0aUbdd0Iz8M1ziO3zAqK7RjQoDJjUAAOmoEfhS8j4HYVyzTuLeC2GqK3Ttm7sSIg7SRj0VcDJ9vkMmr1yLwFrS2xKdU8rGW4br32+iD5KAF8tj51U+RBFb3V3NKTjXDbxzSEsVYo0jgudo1YtGvgM6RtkZ6dSpccF7sUFfCcDJ2A6mo7hPG4blpBAxcRkBnAPZknOySeq+Mb6ScbedUoDW4Hw3Npbx3EWGiKsFJzpaNyUbY9dg3xqH5m4W6xcYlI7k1sCmNyTHC4bbqPo1c68SxhlKsAVYEMD0IIwQfhU7uSKKw1o9x+xVwgyqfOSbjZZLZgD137xUbedLm0dLniL6T2ctpEQ2O6WRZ1YA+YGk49oqZvuIxW3Yq4KRuwjVgB2aHHcVznuA40g4xnbbIremiDKysNmBBHsIwamyKON2T+gxWQlctBc26SxsesTaEMiNgfk8yAq3hkg7DNWIHPSrmeCQ64W0/kInijXqmhwgIYEHVtGB18TnNU7nLgS2MJurUlI0dO2g9aIozBWaMHeIrqzhTp26VNployrqVXjEPd4hGN9UKygDzKup+8wg13+0cMiMpyCoIPmCNjXIvQ01s+O8yhGOTuoJIGOn0j99XX5Kp2bhkGrOE7SNCfFI5HSP+yoHwpuNlMqottKUpgkUpSgBSlKAFKUoAUpSgCmcwX73xuLG2YLEoaK8nK6sF1w0MIyAX0t3mOy5AwSe7UeI8OlspIkkcSwS9yKXTpdXAyI5ADhtSqSGGNwQR0q1ciQ6bKNz60zSTOfEmWRnyfgwHwrLzlwv0mzmjX1wuuI+IkTvxkfnKB8TWeUrlQ+K2q0RXybwK9i7sAy3E87sGAKsusxqCD1GmNRvUl/stGu1vPc24+rFLlB7FjlDog+yBWv8AJsf912n83/3NWzdczRwSMl4PRxqxFI5zDIOoxJjCP5o2DscahvVXdug4owtybA/7okuLn2TzMU+MSaYz/RqetrdI1CRqqIowqqAqgeQA2AqEfnWx6JcLM/hHADNI32UjBJ/RWbgDXbtJNc4ijbAgtsKWjUZy0rjrI23dBwoHiah36k8E1SlKqSYrq3SRGSRVdGGGVhlSD4EHrVf/AGFu7f8AcV0Gj+jBdq0ir7EmUiRR4YbXj4YrbueJywSt20Ze3bBjlhRnaPoCs0a5Y77h1BGOoGMnE3OvDxnN7ACNiC4DD2FTuDVlZHBg9L4rjHotnn63pL6f6PZZqB504Vfy2Ny91dRoqQu5gtozobSNWHlkJZgMdABmrPYczxzyqlvFNKh9acRlYF2yO/Jp156dwGovnXipIvLUFdI4bcSvsdQJ7ib+WNe3uqyu+hDIjh3AL26t1mE0UHaISkTQs7YI7heTtBpJ2OynGR1q+/J/oWxhhQFTAohlVvWWRBh8+G57wI2IYEbGsHLTZs7YnIzBF16/k1rFys3+8eIqvq6bRm3+mUdW28DoSP8ACr43y0Vn0st1KUpwoUpSgBSlKAFKUoAUpSgCkclyFYZLds67WeWFs7HSGLxN7jE6GrAKieY+HSQXHp1shkDIEvIEGXkVfyckQ+lImSNP0lOBuADscL4xBcLmCVXxswBw6nydD3kb2MAazTjTHRdoivk/I9CRAMdlJPFgeGiZ1H4AVYXQEEEAg9QRkH3iq1ywwjvL+3GMdqlymPKZMP8AESRsT9oVZ6rLqWXQxwW6psiqoPXSAP0VkpSqkilKUAKZpSgBXGuYbpdfEJcnt2hvIp1ye4vbQW9ohHQFgrMB4hia7LVL59u1EtnBokbtJ1mmEMbSOUg3GpUUsQZDGPgaZjfJWXQtFlGILdFcgLFEoYk7AIgBJPwrU+TeMvDNeOulryZpVB6iIARwA/8ALQN+d4dK0rnhdzxLEcsbWtnkGVXI9InAwQmEJEMZPXJLHpgVeY0CgAAAAYAGwAHQAU3HGuWLnK+EeqUpTCgpSlAClKUAKUpQApSlACovinLlpcnVcWsMrDozxqzf0iM1KUoAofH+C2/D5ba7toY4Yw/YXIjQKCk5VUZtI3KyrHv5M1bXEBcwO00ZM8R3e3OBImBubZgBqO2ezfqejDobNxfh0dzDJBKMpIpVh7CPDyI6g+dVflriL5e0uT+2rcAOcYEydEnTzVvHHqtkeVKyL1GQfoStheJNGksTBkdQyMPEH39PdWPivFIbaMyzyLGg6sx/ADqx9gya0uXeGvbm4Q6exaZpIME5Ak7zqQemJC5Hsaq3zvwCeS7S4SFrhVjCRorIDE2SWbEjKDqBXvDcafdSUlY6CUmk3Xubx+UCE/kre6kH1giRg+7tpEOPhWaz56t2YLMktuScKZlXsyT0zJGzIvl3iKrtvy1xKTcpbQjwWSRpH+PZjSPgTUXxZ5bU6L6HQrbLLHmSF8/R2XUrH6rDf21fajasOllwsjvu1x9/J1+sdzOsaM7sFRQWZmOAANySfAVV/kzWYWWmVXVFkcWwkBDiHI0Bg24A7wGfoha2OJ2pvLnsXU+i25VpQek0uA8ab9Y0BV28CxUfRNUrkwvgk+H8YjlgNwQ8UQ1HVMvZ5Vf3zB3CEDI1YOPCsfI9sZTLxCRSGuMCAEd5LdM9kPYXJaU/bUfRqtyTnjN16NCT+x8DA3co6TupBWFD4p0LEdR5AqW6Fxm/W2tppiuVhid9OcAhFLYzg46Y6Gn441yJnK+DepXP+Ic330iLDDw+aC4l0ATHRLbxBsa3LgjJVckKwGT4eBf7B2b73CNcyH1pZ5HdyfHHewg9igAU5QbFOSR0ClUXl6R7K+Sy7R5LaeJ3txIxd4WiK60DndoyrgjJ2IxV6qGqJTsUpSoJFKUoAUpSgBSlKAFKUoAVB8y8A9ICSRN2VzDkwS4zjPVJB9OJuhX4jBFTlKAKlwvjYdzBMvY3SjLwsfWH14W/fYz9YdOhAO1S1QXyu2kbcNkkdMmFopFYeuoEqayjDdSU1DIrXj5Znj2h4ndBR0Ewim927oGI+OfbWecEh0ZNllpUCnDL0De/U+02qZ/BwK14baedX7PimdDNG5hhh7rL6ytqDFWH66pXuWsskkgUFmICjcknAHtJPSqfKJ+LsYrdmh4eDiW5Gz3ONmS3yPyXgZOh3AyAQdHmbkZGtbmS4urm5kSGVo+1kxGjKjFWWNABkHzzXSuCY9Hh09OyjxjpjSMYpuOK6lJtjg/CorWFIYECRoMKo/Ek9SSdyTuTWpzhw17mxuYI8a5YnRMnAyRgZPhUxSnCiiyXPFFXbh8R0r3v20NTYG+hRH1ONskfrrMvN1l2ZdrmKML66yMEkQ/VeJu+rbHu4zttV0rBNZRswZo0Zh0YqCR7iRkVdTZRwRReUC9/fenmNo7WGNorPWpV5S5UyTAHomFCjzznzFdBpSqt2XSoUpSoAUpSgBSlKAFKUoAUrFdXCRozyMqIoJZmICqB1JJ2Arn/ABfnC4uu5w/5mHxu5Fyzj/6eI+H8d9vIHrVZzjBXJloQlN1FFt5h5ntbJQbmZULeom7SPvjuRrlm38hiqnPz3dzfuSyESeEl2xDf9CPLfew+FVx7aCzzMweWeQhdbZkuJnOwVSd8nHQYAAqWs+Wby4w1zObVD+8QaTIP5ycggH7Ax7ay+PKf7FS7s1eBCH73b7Io/O/Md8/pMU927RLEA6wRCOLW47qOe8xXSfFt9hiu4qMAZ6+NVI/Jtw47vC8jHdne4mLE4xk4kAz8K3RyqEH7Xu7uHyHa9snxS4Dj7sVdu0rYqqfCLDVWsDr4tcNFtHHAkdwQMB5i2tAT9Jki8d/XA8KcS4xc2EZlu+ynt1Pelj+alUEgDMTsVk/NYHyWrLburKGTo4DA4xnIGCQd84x1qvQnqa3GrUy288a+tJFIi56ZZCo/E1zrlH5TZoEiF3HLNBpWMuIdMkTghME5CyjO22GBGNzVu5o5sjtgYoiJbth81CpyQT0aXHqIOpJxnG1clsrAO1vbo0olMge8RiSO4QzuwJwCW04ZTvkVeD2ptkbdzo7zwbm20uW7OKYdr4xODHL/ANOQBvuFTlcsv+HxTDEsauBuMjcHzU9VPtFerPiF7a7wS+kxD94uGy2P5O49YH2PqHu60vHrIS4lwNyaOceY8nUaVBcsc0w3oYJqSZPysEg0yJ7x9JT4MMg1O1sMYpSlAClKUAKUpQApSlACo7j3GobSIyzthcgKAMu7H1UjUbsx8AKy8X4nHbQyTzNpjjUs59nsHiSdgPEkVzCN5bub0y6BVsEW0B3ECHxI6GVhuzfDwpWXKscbY3DieSVI2L6aa9cSXY0xg5itQcovk03hLL/ZXw37x2aVV+d+NmJDBHjtJFOpt8RRnumRsA4GT+nyrlXPPPk6tQww4J/ki1F1cPfMMxx6obLPTHSaZftHuAjwU+dXytXhVikEMcMfqRoqr7gMZ+PX41tVtpLhHObbdsUry0gBAJALHCgnqcE4HmcAn4V6oArfMvJ0N26zgmK5QYimUBtPXGqNwVYDPkD5EVzDjC3i3T295LeTP2OoLHMQjktpWRFUoqxkDcMNmBG9dK+UHjPo9udcVwY5AVaa2kCPC22g6iRpBP0ungeuDQ7Am3ga4usmbThnaVpZHA9RdTE4JP0VOPH3Ni3RWrZBRcPnDW0EUMMEwGoupzJsul3kKjAU5xg6snFX7g3B0t1OnLO2O0kY5dz5knw8h0Fa3LXD2RWmmHz82GkH1B9CMexR+JNTVYNRncntXQ6OnwqK3PqKUpWU0kZxuyVl7YSNBLECyTocOgG5yfpJtup2NWbl7jnFLm2iYWkMbkd6WeRlVh4OkCKXww3wxXHtG9U/nliLC4I+p+BYAj4jIq7W8PFbbCRm3vYQAEMrNBcAeAdkRkfAwNWAT5V1NFex8nL1tb1wZv2O4s25vrSP2JaMwH9OfNeDw/jCnK3to+PB7V1B9+iXI+FepuZbxMB+FyE+PZ3MDD+0yk/dWFuar9sdnweYk+L3MCL7yQzforaYj6eNcUtxm5sI7hR6zWUpL48xDMAW9wYncdasnB+KRXMKTQtqjcbHGCMHBDA7hgQQQehFVcw8Zudne2sI/Ex5uJ/aAWAjXbO+CRT5IoNPD9QZ37Se4fU57zfOsgZvaQgJ9pJ8aALrSlKAFKVW/lB441pZO8f5aQiG3H8pIdKkeendvzaAKnzLxP0+7MS/uS0fDeU046+9IuntbzwKzVqcIsFghSJdwgwT4serMfaWJPxraJx1riZ8ryTv/R28GJY4V/s8XM6xozucKqlmPkAMn8BVCId4mkb8vfsEUHfREQdseSxgk+ZIrf4s1xfwuYBptwe6p2e5CnvYP0F27ufWPXArzw66WWWS6wVhgjMcYIwQcBpiVO6kAKnwNa9NDam/Uzaie5pehP8AK/N4tWa0uS7xQhQlwFLdmGHdjuMDwA2cbYxnGM1bOJc2WsKK3arKXHzUcJEkknloVT7RucAeJrlUQcWXiJryT4jtT4eOFiH4Vt2PDIhxGJYY1TsYmeQqANRfuIHx1ONRp86ScjPGLbSJq6spL2UTXygKoIgtgcrHnq7sPWl26jYeFbkVrNGMQXlxGPBSUmA93bo7fjW7Sua8827s6KwY0qorfHZb4ZEt5PJbMpVzHHCHXOx1qkOWQjO43HlitDgHDlndGUH0O32gBJPaOD6+T1Reg8PLbarnQCr+als2+vcotNFSsUpSsxpFKUoAh+cYw1jcg9OyY/dv+qsFvfSzKv7LXV7Cu2iO3jMdvp2C6poNbMCDk6yuPhW3zUM2Vz/Myf3DVj4PJqghYeMUZ+9RXY/DIqUZf5OP+JzcZRK5w/hfLo9VrNiT++T6yT/zHNbVzw/gKEMWtIyOjRT9m/waKQNWK54l6W7RWVpHdFDh5pgBbIfLWVJkPsQePWvtt8ncuSzXUMTHBAt7KFVU/acFm+8VtnOEeDFCMpcmlxDmM2yM/C7i6uAg1SLJrntAgGXPbS4ZSFGe4538OtWj5LOM6ba3sp4zDKsCvDn1ZoyAdSH666gHQ7g77g5qC45ypxNraWFL2K4EilSJYRCwB2Ol42x0+sPE71L3DNd25WOCS2vLXTJCrrsjqDoCSLlJI3ClDpJ7pIIBpMskeNo2MJep0OlRHCeYYZ4IptYXtY0fSTuNShsH2jNfasQS1c257n7biVvB9C2iNw/TBeQmOLPjlVV2/OFdJrksU/bX/EZs5AnWBdunYIAw/ps1I1MtuNj9NHdkRIVBcwS9q8dmp3lBaYg7rCvre4ucIPeanar3Knzxmuz+/OVi9kUZKJjyyQzfGuTj4uXb6nWnzUe/0J+OMKAqgAAAADoANgBUDx/lhZ9bRyGJ5ABLjeOQD/iKCDnw1Ag486sFKiE5RdpkyhGSplOksrzt4ne3RliRwgilAXUwA1YkwQNIIAwcZ61ucoIQ912ylbgyK0g2I0FfmtJHVQAw94NWWoa/Gi8t3A/KrJC/wHapn3aH/pU955ZE4v7rkSsKxtSX3fBM0pSsppFKUoAUpSgBSlKANbiceqGVeuY3GPepFe+XuJRxcLt5pW0xpbRa23OMIqnYbk5GMVo3N0y3UcTH5uaNwu3R0wTv/GRjt/ErY5GiWThsUUgDqBJE6sMghZGTBHuFdn8Ltbl7Wcb8Vp7X7mnwPlueeZZ4GuOH2mouIxKweUk51dgSY4VPkQc+W+3S65bcWn7c9FtruWyWNVdne5cqwbolvBI+lsY3bovTHhXUI1wAMk4A3OMn2nAAyfYKnOmpci8TTjweq+FwNycAbk+WOtfaq/ykcb9GsZdJ+dmVooQOpLDDMPsrlvgB40pK2MZS+CcPd7aBgMBooyAAcDKg4G1K65yrCgsrUIvd7CHTnrjs1xn24pWwQS9cb5Ul1xSSYx2lxcv98z/4V2JzgE1xfkGPTYQb5JVmP5zsf11j1r/T+TXol+p8G5zTedjaTyA4IjbSfae6PxIrY4Na9lbwx4xojRfiFGfxr5xjhiXMTQy50MVzpODsQ3X4Vu1zdy2V7nS2vffsKUpVC4qC5hkxPYjznY/dE4P96p2q9xVS/ELNR0jSaV/cQI1/tE/dTMX7vh/QXl/b8r6lhpSlLGClKUAKUpQApSlAELzKdJtpPqXMY+EgaI/3xXvlS/W0ElvcsIj20jQu+0ciyMWGHPdDgkgqTn3155xX9pysOqaZB/y3V/8AtqXIDDcAgjodwf8AGtun1LwJSSvqjFqNMs9xbrozV5psTO9u7RG5tELNNDEV1u372e8QHQHOUDDO3XpUjcfKJYxbSGeM49V7aVSPLqmKgpuVbNjlrWLJ8lx/dxXu25atIzlLaIHwOgH7s5p+XW45u6YjFoZwVWiUPOklwmqxtzg+rLcnQn2ljTLyD36QfOq3xfhhWO4u7iVri4EMuHbuog0HuxRjZB4eJ9u5qy1Dc3gtatGpAaZo4Vz5yuqHbx2JPwrKs0pyUVwrNXgRxxcny6OpctwFLS2Q9VhiU/BAP1UqQAxSuucgEVxjkbayiU9U1ofzJGX9VdorkHAhpa7iIx2V5crj2M/aKR7CsgrHrV+n8mzRP9T4JWlKVyjqilKUAKgeBHtbm6n6qGWCM+yPJc/F3P8ARra5l4kYIGZRmRsJCviztso/X8Ky8B4cLeCOLOSo7x82O7n4sTTVxBvvx/Yt8zS7c/0b9KUpQwUpSgBSlKAFKUoA0+MwB7eZD0aNx96kV54FcdpbQOerRRsfigJrbnHdb3H9FQ/JL5sLb+bA+4kfqpn/AF/Iv/n8E3SlKWMFaEMBuOJ2UA3WJmupd+gjGmLI9sjD7jW8zAAknAG5J6DzzUj8l9gWWa/cYN0QIQeogjyI9vDUSz/EVr0ePdPd2MmsnthXcvVKUrrHJFcv43D2PFZ16LcxRzp5ak+alHvwIz8a6hVS+UXgzywpcQLqntWMiKOsiEYmiH2l3A+sq0vNDfBxG4Z7JqRBUrXsL1Jo1libUjjKn/HyI6EeBrYrhtVwztp2KE18dwASSABuSTgAeZPhUA8rXx0x5W06PJuGn/ixeIj838eg23q0Y3z6FZSrj1PNgvpdwLk/kIcrajwdjs83u+ivxNWKvMaBQAoAAGABsAB0AHgK9UTlufsEY0hUXecw20UvZSzKj4Bw2QN+mXI0g+zOa3OIXiwxPK/qopY/AdPeeleOUeMW9jbyC5ile4kVbi9dYi6o0uTBBIckoQmlQCAoJO4zWnSaV52zPqtT4NGxDKrjUjBgehUgj7xXupS04Rwm5hjm7K2iaUqp7GRY3ErDUYu0gZS0gOduu3Ssk3IKj8jd3UfsZlmU+/tkZvuYUyegkujFx18X1RD0rLdcrcRjyY5LW4HkyvA/j4gupPTyqDv+MPa/u61ntx07TAlhz4DtYycE9cEDxrPLS5Y+g+OqxS9SXpXxTnevtZzQeJz3W9x/RUHyEP8Ad9v9lv77VM3rYjc+SMfwNV7la7a3srf0qNoo2jUxTneFlbddTjaJ98YfGfDNPhByxul6r+RE5qORW/R/wWeleRINOrI09dWdseeelRdtey3shg4cA5BxLckZghHjg9JXx0UfE4zVIYpTdJF55YwVtnqa1a+uFsYs6NmvpBnCRf8AD1DpJJ0A6hcnFdbijCqFUAKoAUDYADYADyxUby3wGKzhEUWTklpHbd5HPrO58WP4DAGwFStdjFiWOO1HHzZXkluYpSlNFClKUAU/i3JA7R5rOUQPIdUsbLrgdj1bQCDG58SpGepBNRMnLnE9WFWyA8HMsp+PZ9mM+7V8alONcxXZu3t7JbcrCidu8+vGt+8qJo8QmGP2lrGnFOKePoI9wmP6xWecMLf5uoyOonBUmVHmTlh0uLOO7uO3EnbM0Sp2cPzYUr3QxL7uPWJ6eG+ZkDGwrDzFw/iV1JDIZLNDDr0aUl31qFYNknI2z4VqrwTifjc2g90Tn/uFZc+NSa2NUacGrhFfm6kjSo/9guJfwu2HugY/pevR5fv/AOHQD/43+MtI8u+6H+fxe5rcTt/Srm3swpdWJnuFGDmKHcKQfB5NKVN8N5Rnnt+3luHgmlf0rs9GBHNrDoZAe84RFVQhwBucZxjx8k9owiuOI3MgYy5WN9OkCCEt3gPohjqbG+wByasFjziWjWWWzuY4XGqORU7VSpPdLLHmRMrht1wM9TXZ0sJYsdROdqciyTtnOLq4kngUlVZ5mkum7gKa53FpaZDEFQVDFT3iO6SDvUlwfi7dozoZwUbtdeZpFkhCokCvGqsI1lJV9YSQ/lD3cVdu04dfakSWJnJyQjhJdQRowWXZsqrEDUNtvIVhuOR40XFmxgcqyO2qQllYgjJSRXJQounvAAZHQ1teaPSSozbH1RUk5su45mPpCejhQc3TKv5N8SIrQx93LNo1vGCQAQPGtL5V+KG6kWAlVW2FvJNGG1apZ5FRU6DUEidmzj6Y2qf5a5SuFmK3isyvqdZFYakIcEDWjq0TtoVyVBDZIOCN6rNyg3EHnvFnCSNdymMMgZdMb9kuWGG/e/Mjbp41m1MoLpXwXxuuZFppUa3AeJH/ANXbD3QN+tqHl/iX8Ng/q5/zVwvLvuv/AH+jr+fxe5k47Notp2+rFIf7Bq+clW2nhtmjLuLaEMp8+zXUD8c1zXiPKXEJo2ikvICjjDYhIJHvztUzaw8ZRQv7IW5AAA1WwzgdPVxWzTJYk7Zj1OohkaaLVLyHw5iSbKDc5I0AKT9kbfhU7aWqRIqRIqIowqooVQPIAbCufg8Z/h1t/Vv/ANqnuTuMTu81teMjTxaXV0XQskb50sFycEMrKceQ861RnFukZlJMtFKUq5IpSlACtbiN6kMUk0hwkaM7nyCgk/gK2apnykSGVYLFTvcyDtvMQxYeX7zoT8+obpWBGclo5thPKMS3LvcSeztTlB+bHoX4VPV8A8q+1z5O3YhuxSlKggVXueLlxbiCI4lu5Ftoj5GTZmOOgVNRz4bVYagbKH0jjUQIyllbtJ7O0mOhQR9hWIzTMUbkWirZL8es07O14XEMJIAsmPo28IBkyR019yP88+VW5VAGAMAdBVe4nwGX0r0y2lRZeyETJMheMoGLd0qyshyeu42G1eTx65h/dVk+PGS1Pbp7ymFlHwVvfXTatJR+2MunyS3E+DwXAxcQRyjw7RA2Pdkbdag7/gjWsby217LAkaszJL8/CAo1HAkOtRt9FwPZU1wvjdvcZ7CZHI9ZQe+vsZD3lPsIFRHPIMqwWa5/bMoWTHhEnzk3uBChfzseNEN27awdVZIcD4i7WUVxcBVcwiSQDIUZXV4k42/XVO5Aj08OtfbEGPtLkux+JYmpz5TLsx8Pkij2kuCttCOm8p0HHuTUfhUVJPIjxWVpGrSCINrkJEUcakRgtpGXYnogxnB3FY9Q74REk3SJmlcw+USC8tni9Ku+0hl1BREDCqsoBwyKxLg52JY9Ogqx/JulwLZu37QKZD2Alz2mjA66twurOAd8ezFIeOo3ZMsW2O5tf49S2UpilLEioXi83YXVlcjYCXsJj4dnONI1ewSrEf8Aw1NVGcy8O9ItZoR6zodB8nHejO3k4U/CrQlUkyYumXulRHKPFvSrK3uD60kalx5OO7IPg4YfCpeugPFKUoAVz+wlFzd3F51UE21v5aImPaMPtzaveEWrFzrxNoLVuyOJ5iIbf7cmwb80anPsQ1GcOskhijijGEjVUX3KMb+2kZ5UqKTfFGzSlKyChSlKAFQUFpc2lzc3NqsU3pPZmWKUmNx2a6R2coDDGPosvx8DO0q0ZuLtEp0Ybbn+FcC8intG8e1QtF0ztPHqTGx6kHbp0qf4Zxm3uBm3nilH8nIrffg7dKhhUXxDly1m3lt4mP1tADj3OuGB9oNPWo7ovvLVxTgNtcEGaFGYeq+MSL9mRcMvwNYOG8uRwy9sJJpGCFE7aUyaFLBmCl8tuVXJJPqiqqvBZot7S/uYvJZG9Ii/ozZYD3MKX/F+MLG6JHaTMy6UlRmiZCdtbRvqVtOc4DeHTwp0dQmqsm4s+cQufTeJ93eDh+pc+DXDjve/s0236Mxqk/KbbOLpZZgTBpUQN9CNvpg49VyQCCeu2DtXQeX+ErawJCpLacl3O7O7HLuxO+SxJ/DwrfljDAqwDKRhgRkEHqCD1FZnl/PYQy7J7qs5vyxY3cMf7IzQJcRMA4d3aS9jixkOhcHKae9o1ZxUxG1kJriTicRkLyZtnkhklh7HQvZ9kVVkRidRI2JPXwrfueWXKGBLyaOzYFXtgEPdPVI5mHaRxkbacnY4GBtVhiQKAF2AAAHkBsKJTXUmWRXuRwjhvFJFkUWkkiymX5qEO2dJkyqSJkggId8g43Odq7zTNKpOe70K5Mm+uKFKUqgs0fk8k7KW9sz0Sbt4h/Jz97b2LIJB91Xaud3svo3ELO6+hLm0nIHhIdUBOPASrpyemuuiVvxy3RTHxdoUpSrklDvrv0riTAbxWK6R5GeUd8j2pHhffI1Slc74DwmN7+7hZphGJ3OlZ5kGWAZidDgsST1NS3NXL8UAHZNcLv8Awu4P6ZaRPE5O7KOFst1K/PN/xu6WR1W7ugAxAHpEv+esK8yXg6Xlz8Z5D+lqp5Z9yPDZ+jKV+df9rb4f+rn/AOox/SayQ843xIBu5sfao8s+5PhM/Q1K4lY8eunxquZzv/xXH6DUxbySPnVcXPwuZh+iSjyz7keGzqtMVy02xPWa4/rU/wDqVjfh6nq8599xMf8A8lHl33Dwzq2K+4rkrcIjPUyn3zy/568/sLF/Kf8AWl/z0eX9w8M63ilcoj4UmfWm/rE3+pW/Bw5c47S4x/7qf/Uo8u+4eGdIpVGtuGLv87c/1u4/1akIuCoQMyXJ/wDmXP8Aq0eXfcPDLTXzP/n3f4iq+vLUJO7XH9buf9WtmLlO2YYPbkDcftu4/T2vsFHl/cPDJfP4ew/+Gmf/ADBrSi5FsyAdM+f/AHdz/rV6PIdl9Sb+t3P+tU+X9w8Mx8d4eLm3lh6F0OlvqtsY2HtDYYe6pvlPjvpVrHKwIfvJKMYxJGSsm3gMqSM+BFQ55BsfqTf1u5/1qnuXOAW9pGUt0KqzF2Bd3yx2JzIxPQU3HDYXjGiR7b2H7m/y0r32Y8h91KYS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9" name="AutoShape 11" descr="data:image/jpeg;base64,/9j/4AAQSkZJRgABAQAAAQABAAD/2wCEAAkGBxQSEhQPEBQUEBAVFBUQDw8QEBUPEBAPFhQWFhUUFBUYHCggGBolGxQVITEhJSkrLi4uFx8zODMsNygtLisBCgoKDg0OGhAQGywkHyQsLCwsLCwsLCwsLCwsLCwsLCwsLCwsLCwsLCwsLCwsLCwsLCwsLCwsLCwsLCwsLCwsLP/AABEIALcBEwMBIgACEQEDEQH/xAAbAAABBQEBAAAAAAAAAAAAAAAAAQIDBAUGB//EADsQAAEDAgQEBAQFAQcFAAAAAAEAAhEDIQQSMUEFIlFhcYGRoQYTMrFCUsHR8OEUI0NicpLxFTNzgsL/xAAYAQEBAQEBAAAAAAAAAAAAAAAAAQIDBP/EACMRAQEAAwACAgICAwAAAAAAAAABAgMRITESEwRBMqEUIlH/2gAMAwEAAhEDEQA/APYmuTgVXBTsyjKeUoUQcnAqh8oCbKVQOQEkpZRSkoSSiUDkJuZIXIHpMybnVfE4prBLnBo6kwgt5kuZc1iviID6OYRMmf02WX/1+sSbjqABeewm653bI3Ndrug5C4LAfELgS6oSX6Q8QWjWw8OkrRHxROgLdzNrKTbit1ZOtSALAwvHwQJg7EgiT37K3S43TOsjsVuZ41m4WNSEmVVafEaZE5gOs2VinXDhLTI7K9icKAnIBShVChMbqnEpAgCiEqRAqEIQDkgSlCBEIQgRCVCoqFqYVYhMLEREHJwelNNMcxQPzpwcq6UPRVjMjMoM6DUQTZ1E/EhokkDe5iyr4nFBgJJi3XVcJiKz6lTO85gSQACWAAmMt/t2XPPP4t4YfJ2buOU5gEu7tEwm1+MsABBkzGXQrjf7QA4uEwATzRob6wemkKlX4tzObIMBuQ7iRnO5vzfZcfuyd/ojp8V8U7ABp6npsQsKpxJ7zLnF0xfLDQZ6lZuDrktkhpuZBPMASbdxfdSzcU4mTmBuLLNyt9rMJPSy5l4c65kATyxq4BI3kkcpb+bLdoF7jp+yhpuY0Wkg2A/QbdFIKo1be8kSLxt10ErLZcoBBsXEEtcGgu/bVWm03VHNotu8gRI7DM49AOqgosllmzyyBsR0v/PFWeHY99El7WscCAHNdMR0Y4fTfsdlB0tLgNMMDRIcBd8nmJuS5swR2VLGYOowSZyg/Uy4joQRZWMB8SUXkMqTQebAVSAxx6NfofOD2W8PZTvFczw2i6qTAsDDnkDLPS31FaWNY+mAGuJpfiM3B79lqMaAIAAA0AEAeSSs9rWkvgNjmnSFZlWeRzDeMxIFy3LOXewO22vstvhHGw85SZ3k76euq5DFYdmd76ILW/lm7myCTb1/gS8PeJ1g6g6BwN59gT3WsdllMteNj0trpunBZfBq5c2DqP5+i0pXsxvZ147OXhyEgKVVAhCVA0lEoKCECoSBCAhCJQgoUq3VWGmVVAUjSiJXKMvUmZRuaim5gmOCHNTCoAqNzkpKhqlBhcfxZzCmNSDb8xiwWPVObW7du+sfv/7Dop+O1T821uWJgb2uT29FTq1uUjQ6tH+UAXBi+s+a8mzzXs1TmKnj8TknLcbk3kDbW/isVjwDmIgmROw/gVrF1NTtfXxgKlSEO2IiwJi/ZSN1sYSoIJgFpGpHMpv7RaCM0ACWgAgE330+yoMxEEgDKN2wZj9NVPTryL33kRr0jrdGSstygkbNZMAgzp0P9FMynaAQHtA7wfxQNwJKaS2Y0OrDGu8/dXaBl7HEAGAZmATfXtaVKsLhdOmktHQ7gefl5IxLi2GjmBkN3gDSE/R3cGIO4sRttdQ4eSXWEtMsa6wJ3B6jX1UGpwvhPz3B9YTRb+E/4rtPJvU7wuvFPL/24A/JoyO35fJZ3DOIMrtloyuFnU7S2DFo/D0Vmti20xmebaAbk9As2NRcpVJ7Eag6j+ndRY3Cio3KbEXaeh8N1yeNxtR9VtZrslRs5CJLAwgSwj8QMCfW0COi4TxZtaWkZKrbuZsR+Zh3HuJv3RGBi6JpnKRDmnUWaesDpF1XotAe0tgA5jAnKDEfwd10HHy2AP8AE/N+Vt9fP9VhMF5AmCLg62iIPnfuqsdL8PVIMTOp9/3lbocsLgrLSNIt1mTK12tK9mv+Lx7P5JpShyhkolb65rAKCoQU5tXqqHlyPmJQ4FBaEAHJSFG6n0TQ8jVBJlQk+YEIMoPSion5EGmoAVkorpny0hpoJvnJMwVYhIXILJhRVGhR/MSGqg4/4noubUDxJbEG05TsT2WKX2i8gQI883jaDfuF1XH5+qJG641lQtLsxEGQIEkDbaV5tmPl6dWXjipjH7dTad4E/dNZq065uug018rpMWbyb9ABqTv7pzKkdNLOFxpH2WXS+ysfuCZHTlkX/dT0akj8u4tJgTbukNIuyEaizyNAdQYG37KClXMht5B5SLAA3JjeACY7KDVFKAw/6g0zo7KLHqIBCs4ecucDm2BtYZrgefuqlarDGic3PMEatzRqDrebKTEjMzoNyDALg68eZ91FFKo4kudMCALXg6zKtUzygg76DVtyCNws7FguAAsWtBG+U9R4iNeqlpVJEOtBExroL+s+qU40RU5wWnIWGczCc2YkRrtfQ2UlXGOqVC9xzGIb+ENaLwBtoPVRUXxeBrJG5dYb+Kfh2XDbxN/Qeqyqd1USDAuMzovG0nt3VimS2Hh0ZYc14uZi5MbfosrMZBYW65TOhixHaQB5q0JDyBob295QXX1S8l7jmJOYjYbeQspMEwEgdL6y0b6qNzbQb3jwvHrqVo8Kw8uDRpvv1WsZ2pleRt8JNj4/otMFQ0aMKQNXtxnJx4sr29PSZQkQFUOhBYklODkDflhOAhOlEIElBalhJCCM0UKRCCgAlhNBT0DYSZU4hIgicxRFqsFRvCgrOaonBWXBROCCjiacgjVcLxfAuY6SIE7XXoTws3iNAFpkSs2damXHm+IGV3SbzsO/jdNpVYcHAkTobgaXEdFPjm8zmn8N2yItOygn16nUW/qV53p6KdVwcYMkzm0Ekjolw4P4SQTGV0Tq2I7SPso8+8SRefOZJPirLGCZPKHNyO0EEyZvtBCisnF/EjQ9rGjOxplzgYlxaRyk6wSYOhW3Qe2o1rm8zH8sA3zbh3ebLhXcKq06mRsipANMgG4j6mnSI9Lyu44Lhfl0Q14DnkS4gAgnKGi0awGjvfut5zGScTH5WtSgRziJFmjltlgWJ2P2UFQgACQDFjMAmbT6rYptyiYi0xptlvtAvIHZJTcItTzWyTkJtewH81K49deKmDxHLzRyg59NQQD46z5J3EOJNosFaf7oCLQYcZ5R37LTweHBMhoaYgD6YntodVV+IeAU69F1Mj5e809nXuRv5pOd8ljneF/EWeS9pZObJVMmmXEnIydib67g9V1OGdLbjmg59yNjbxlcDhuDYxxdhar5ZGdz3HNIkgGbuk3OX1hdvg60HIL6ObJGmk22ldNkxl/1c8LlzyvNIBAA7wTtl39vVdLwGnfynzj+q53DuFy8W0mZ1gEabSuo4G3U+XomqeWdl8NwJISBOC9bymkJFImwgSEkJ0IQIlBQhAqEkolAIQhBnQlTWvT0BmSykhIQgUhMcEEppcoIntUblM4qF5QROCq4lllacVDUQed8Wwxa9xNzf/abrHImWnWxj7z02XZfE1Cbi209Fw2LaGlrDym5udR38f1Xnznl6dfmJ2NvE3OmwG32UnzIu+xF3X5Tt01soBWAggTI1ibXt7FRVx8yRmJvJF5LSRIn2t3WG17CCYqOuS2AIi2pJG2n8la+HcGEOP1WInQNzC466rNw5k7ax0FgJntb2V59UkXJvESP8sHadzbuFltYqY6SYgNBlzhDZd012iSSpML8Q4bLzVGNeBEy6ABJsQLbendc1xfhxxLHMa7IZD2gnkLjcB0aaEeaw8BQxLXii1mVzTAJZLWm5kmCCLG957rphrxs81z2bMsbyR65h8YwluUgtiQZzA5pgiCZFhpr7LUDQ5s66TBv/P5Zclwjh/yWCkHEtFMBriSCXZ5c4jxc49gQt/DVfl8puNDJn7eCx8bbyeXWS30h4lRB3hwMgzyl1xl88x84VFrMjpgHOchAh0wenZXOMYtmUsDwxxj6h+Gb2vO6zGupuHzA8FoOWYJvrbedNOi1NGz/AI6/TnZ6alEQcguAS4kQPSNbrseFthq5DCYhsSBPccsibrcwfHbhuSB1DpPpC769OU9xw2fj7L+nSBPUbSnAro8J6RIlBQEpZQiEAhIhAqREpJQCEShBnwnAq05gKidR6II0FBCaUA4KJwTyU0uUELgonFWCVG+EFdxUTypHhQPcgwviOk4s5drlcBjxLwTBIkhp3tHneF6fiyCIXm/xAwsqG1wZadoXLOft1139M+JNiAHCAIgMeAInoTzIpVSASbuGwN3CJt138ymUzmDhbmuRt3j2T2NFmzzCBPW9p/dcndrU3hzeXW1t5H8BV75dwBa82P4miOiwsK/K+TYGAB3nTxIPstbC1gQ2DaYnQHY6rLXtVdxFpINAGtIMFktbe05zY7aT4LRZhXuyVatQhxktbQsKY/EJd9Rs28DsEOLpBiW3Bb0GhFvTsruGrBtxqeU2g/6tLT03uny56Pj32tYd1gA4k2AJhziNzJifZXf7G6xa5rgb3lsfdZ9J5e4D8TZG4Bg9NRMd9VqUXERJ2mO38C6Y78546747s8ZyK+KwJu+o1joBM3cYF+iqYaDyMawNgOjKA3mmJHW3ujG8Qzg3hgBDjs86Q09Bp3hJwbCElsEgEQObNF4IEjSOvVa/ydlW/k5yNrAcHqVB9bWDpkmPdbOA+H8hzPqF/YMye8lXeGYfIwAmSBc91fheiZ5c8vHn+Xty8d/qHNKe0qOE5qjypE4Jie0oHJESklAQiEqEDYSZSnpJQMyoTpQgiujL1T3GAoqjtvVAsqCoOiV71zfHONGm4tYJIaSdrxaFnLLizG302n1Y1UFTEgbri6OIrVAHOqFjYnKJLj57eisvrRcXEXJv4lcvudfprYxXGqbTlzSe1/LxVKpx4RIvGotIVJ1P5g5hA1ltp8wsaszK8sdcgktdA52ZQQCet/ZYu210mmNatx4nMBYi1/Y+Czq3xC+IkTv1Hl+qqwMsgk5hmJdad/tAVXENBMCDmBudndD4/op9lX68SYri9QhwzmInW46eX7rH4rVfVLQ/UAjxn9uqssGaWRL2Zg0OtmbvTvrbRROgxuCeQuEQ4atPQp8qvxjn2OdTdN3NBuAIOU3MLQOLbFzBLSIGsEmNVM+iBnceoBI1kRAA8J9Qq1CmAfpHNHiBJMQfFa9p6TNfOhzHUhx89dQpW1DqJaYAu9odfS2/iUz5Akm0AgW/IbSOlzdXMl3NyzJBBHhrbS4Pqs1YsYLibwIItpImCbbRPotD/qTbDmzHYNJEd4gCbLMfgy6HNdzTcTDjEWi2wHotHDlzIs3KQA6S5pnssV0jUoY1ovB6AQdJ6jxVfG481P7sTJHIwOPNvz9G7xvHiqhxJzS+IAEZTrrcgdZHoh7MuWoRmNgzLOYknraIgqCzQe7JkcMxaQAYhpGs9wO/RWsHxgYd7vmAjcTBBk6iNBaFUxlTJFgCSGvy6CRJ9wPVczx/F53yIgfiAN5/4C3j7Yy9PWOGfFAJhw5SbGRLfLp3Wvwji3zMxdAAIDSNHTuvJuCueMgDCLOJLy0DLsZgmRe3ddJgK2R95pvceWDNN+hJA66Fa+yysXVLPD00OShZ/D62ZouCYvB/RXQ5emXrzWcShK1RtKeqh6UJoKUIHISJUCFCChUIhCVBCVWquVgaSqdYKUR1XrzvH1fmVX5rXc2QLa/sIHgu8xAsuGxrIqPnd+Ybfy8rjs9Our2nps2B6XFv5/yrFKkDf1jUGDN1Ta8ag2+od56e/opqTze56npGv88F5q9KwwgAQZImxuSB29FncTcJaRrF4uNQQfcq/M3vMwIH29Aq9aiHU3AjUAzvAjfwWWmTTcCHDS/M3Zr4nbb91RqHNntIBNxprmIPfWPFXHNF3aP0zbONvq2UXCsI+s14Y2apJ+a5to2EdLAHzW4lsjNx9Roe2qbW5j0Fsrj5qmbiQeUu55EayQ4X8fVdRS+C8VUytc2GyS+o9zbgWFgSdIXUcM+AqDL1c1ZxvDpFP/aNfMldcddrllskeafKz8rQXEuLoAzbQPOPutThnwriXuDjQIbaMwDCBIMEOI7r13D4JlMQxjWDo1oaPZS+S6TXHK7bXmrvg2u+zqbY/wDI0T76furI+DK5cXFrANWhpDTpAnbsvQykDj0T68U+3J5g/wCEsU1rQKLi4aw+mRmJMuMOJPoq+K4ZVpj+9pOFrlwdlkX1jXZeuUcQNHDzU8g6FPqxa+7J4fUpkNzRf8szM9TseyTO4PBdaBoDIbqZ9zPgvY8XwmlU/wC5Spu75QD6i65rivwPRfJpl9MxESHtjuDc+q53S3N8/bznH44kXBjL0A6dd1z9VwdYTYGzhqYXd8V+C6zRyFtQD6QCW7EfSbb9VxfEsFUpGHscw3s4RPgdD5JMbFucrouCUHZpgE5SJDiDNtey6SkJaPmCTIIsCfGeut1znCXu+U1+jHMu1wB5jrlPhC3GvgUwT9VptdpGhO7gY/W65Ze3WenX/DuIYBkbEySTuSdZW8F53wjGuA5rFpLSRoWgWdHpbrK6zhvFmuhrjzE5RY3PTsu+rZPVefbrsvW0ngpgShd3A8FOlMTggcllNCUIFQhCoEIQgrud0UDwlCQmQoKOKauP4/TLXZwJ3gbjdvmu5qMlY3FcDmBHp2Kxlj2NY3lcbQqBw7RoLZSZBnzi6vA3jz8rfv7LMxuEe15ywHSJMax163T8LxERLxkggHpaNOjb7ry5YvXjlONlpkR577z6XWXxXG5QWNnM4ZT22t3V3AMdXvRAa3Q1Xgw7/SNT5wuh4bwWnT5jz1NS9wve5gbK46rfbOW2T05LhHw7XrQXzSpnXNGcjs3bzXe4LhjKDG06YgAX6k9SrdJg2U5ElenHCR58s7kYzRPBS5EuVaYAcl1SBqUhUGVKGJA5SAoG/KHRObQHROCeEDflpr2DopUjggycS26w+L8NbUaRAP8AlIlpXSYmmszEBZquCdghk+VlhgkBglrmluhYRuBeNEFpAI1cIdIG8GSB3geq1ONsglzdbOHTMLX9lm4fE/MbMTAm2rTu0je1v+F5dk8vXrvhdptm4FjBkGJtM/qpmucHSb5YIIta8uHS0eYKp0MTGmmmk6R+8+q0Q7TcEGHf/P291zntuuz4dVLmNJ16zMq0sr4fJ+XfrY9RFpWqCvdjex4spylBSgphcgO6LTKVOUd0oQPlEpsIDUDpQmkIQVEgSjVM3QISkc0JzwmkIMPj/DQ9oi3WFz9H4fD7OcZFnAldxVZIWLimZXZryNSOn6rnlPPWpb6WOHYRtJoYwQ0aK80wJVSk6RKncdFqInoG6uNCqYZqujRVBKUlNAlOhUKCkegBPY1AxrU6FIGpcqCMAqQEpITwgEFKhBFUZKzcbh9wtdRVqcpYOD43QIh4EwZMa5d1zbmZX5xZrvqnQWNxHf7r0fG4IGbLnMRwIgnJp+U7HsuGeHXbDPjFzwImSRIMG/pqfRWcIM0Nm31AjY3BFukz6KStwaoNASNSI/T3lWcBw57djBIjl0H+YR9lw+Fd/nOOm+Gz/dwbmYd/qFitnKqXC8Lkb3PMfEq8vZjOR5Mr2kgJUICrISgJYShUJCUBCHGyAKFFBQgrTokehCgU3CiQhAKhiheEIUqwylQI00U4FkIQWqBsrKEKolCWEIVDgE8BKhAqRyEIIi5SNclQgWUhKEIFBSFKhBUxDFTLUIUDmhTUnIQgstSoQqFhKhCBC5JmQhAkpCUIUERqnqhCFR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5058" name="Picture 2" descr="C:\Users\Wang Desktop\AppData\Local\Microsoft\Windows\Temporary Internet Files\Content.IE5\U8VID07V\Talk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52400"/>
            <a:ext cx="1619250" cy="1009650"/>
          </a:xfrm>
          <a:prstGeom prst="rect">
            <a:avLst/>
          </a:prstGeom>
          <a:noFill/>
        </p:spPr>
      </p:pic>
      <p:pic>
        <p:nvPicPr>
          <p:cNvPr id="45059" name="Picture 3" descr="C:\Users\Wang Desktop\AppData\Local\Microsoft\Windows\Temporary Internet Files\Content.IE5\OT8TI7ZX\listen02[1]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04800"/>
            <a:ext cx="1378906" cy="1076325"/>
          </a:xfrm>
          <a:prstGeom prst="rect">
            <a:avLst/>
          </a:prstGeom>
          <a:noFill/>
        </p:spPr>
      </p:pic>
      <p:pic>
        <p:nvPicPr>
          <p:cNvPr id="45060" name="Picture 4" descr="C:\Users\Wang Desktop\AppData\Local\Microsoft\Windows\Temporary Internet Files\Content.IE5\WS0FKFET\surprised-baby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905000"/>
            <a:ext cx="1600200" cy="1600200"/>
          </a:xfrm>
          <a:prstGeom prst="rect">
            <a:avLst/>
          </a:prstGeom>
          <a:noFill/>
        </p:spPr>
      </p:pic>
      <p:pic>
        <p:nvPicPr>
          <p:cNvPr id="45061" name="Picture 5" descr="C:\Users\Wang Desktop\AppData\Local\Microsoft\Windows\Temporary Internet Files\Content.IE5\RCQOFG8E\the_walk_by_spirit_of_white_fire-d72a72z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26406" y="914400"/>
            <a:ext cx="1817594" cy="2834780"/>
          </a:xfrm>
          <a:prstGeom prst="rect">
            <a:avLst/>
          </a:prstGeom>
          <a:noFill/>
        </p:spPr>
      </p:pic>
      <p:sp>
        <p:nvSpPr>
          <p:cNvPr id="45064" name="AutoShape 8" descr="data:image/jpeg;base64,/9j/4AAQSkZJRgABAQAAAQABAAD/2wCEAAkGBxAHEhQQERMWFhUUFxAYFxUVEBQVFhgZGBQWFxUXFxUYHSggGBolHRQUITEhJikrLjouGCAzODMsNygtLisBCgoKDg0OGxAQGywmHyQsLCwtLCwsLCwsLzAsLCwsLDE3LCwsLCwsKywsLCwsLCwsLCwuLy0sLDAsLCwvLSwsLP/AABEIAOEA4QMBEQACEQEDEQH/xAAbAAEAAgMBAQAAAAAAAAAAAAAABAcDBQYCAf/EADoQAAIBAgMGAwUHAwQDAAAAAAABAgMRBAUxBhIhQVFhIjKRE3GBscEjQlJiodHwBxThFXLC8TNDkv/EABoBAQACAwEAAAAAAAAAAAAAAAADBQECBAb/xAAvEQEAAgECAwUIAwADAAAAAAAAAQIDBBESITEFIkFR4RNhcYGxwdHwMpGhFCNy/9oADAMBAAIRAxEAPwC8QAAAAAAAAAAAAAAAAAAAAAAAAAAAAAAAAAAAAAAAAAAAAAAAAAAAAAAAAAADW55nNPJ4b0uMnfdgtW/ou5NhwWy22hxa7XY9JTit1npHn6ecqxzXPKuPm5Tk30X3V7kXWPDTHG1YeK1Gozaq3Fkn5eEfJssk2pnhWlJtL1Xxj+1mQ5tLW/OHdpO0smHaLTy/uPnH42n4u/y3M445LRN6Wd4y67r+mpVZMU0eq0+qrliP2J+E/sp5E6gAAAAAAAAAAAAAAAAAAAAAAAAAANbnmcU8nhvS4yflhfi39F3JsGC2W20dHFrtdj0mPitzmekefp5yqvNsyqY+bqTd5P0S5JLki8x46468NXicubJqMk5Mk85/dvg1l7m4JhjZtskzieXS1bi2rxv+qfKS6kWXFF496fTam2C3L+PjH3jylaGTZtDMEkpJu109N5dbcmtGimzYZpL2Gk1lc0bb7z1+MfnzhsyB2gAAAAAAAAAAAAAAAAAAAAAAAB4qT3AOT2nyR5m/aQfj04t2a+h26XVez7tuik7T7K/5M+0pPe9/SY+zgcfgamClu1IuL78/c+ZbUyVvG9ZeZy4cmG3DkjaUNqxs1eQyKQNm2yfN55fKLi/LJP6NfFcCLJjreNpbYs+TBaL08J3/AD/ccpXFQqqtGM1pJJr4q5QTG07PfUtFqxaPF7MNgAAAAAAAAAAAAAAAAAAAAAD5KW6rgQqtTeAwtBhGxuDp42O5Uimvl3T5M3pktSd6yhz6fHmrw5I3hXu0OSSyqXDjB+WX0fcutPqIyx73j9dob6W/nWek/aff9fppJI6HHDw3yRiWyZlWCnmFSNOCbu0uHMgyZIpG8unTaW2e8Qu6lBUoqK0SSXwViimd3t4jaNoewyAAAAAAAAAAAAAAAAAAAAA8zmoARK1a4EKtiVSTlJqKXNtL4tvQMIssylVnGFKPh4Oc5xko7v4YXtvSfogbtg2paenT+WYZRsfhI42Eqc1dSXp0a7o3x3mlotCDPgrmxzS/SVXZpgZ4Co6clxT4O3Brk12L7Hki9eKHiM+C2DJNL+H++9gwuEli5KnBNttLhq30RrkvFY3lvp8NstoiFsbLbPRyWF3Z1ZJbzWi/LH6vn6FNmzTkn3PYaTSxgpt4t6QusAAAAAAAAAAAAAAAAAAAAB8k93iBBrVL8QMHn9wYQ6tGNTE01PilGpKKem+tyz96i52+PQEJeNqqnCTlZKKk23ysr3BKLkWGlQoqVRt1KiU6jf4ml4UuUY6Jdu7MQyly4GWGk2kwEcfTatea8rSu73XhS5309Do02WaX9yu7S0tc+KeXejp5/sthsrs3HJ478knVa9+4n91Pr1Yz55yT7m+h0VdPXn1dCc7vAAAAAAAAAAAAAAAAAAAAAeKk9wCJVrXA0ef51TymG/Pi3dQgmt6crXsr6W1b0S4sRG7WZ2TMnx6zKlGfBStFyipXSbXJ2V10dhMbETE9GbFYaOJVpX4O6admnyaa4phlg/05VLe0nOok01GTju3WjailvfG4EyUrAYJO/BcwJ+DwnsfFLzfIGyWGQAAAAAAAAAAAAAAAAAAAAHyT3QIVarfiBo8+zqnlNPfnxb4Qgn4pytey+beiXFiI3azMQq+nm0M/qqdeb+2nOlGTh9hKMUt6hSk3wTvJKWsnGT6EsRCC0zLrsrqV8C1eSajwjNX3paJb60vrfk9bLQ2mIlpW0xO7s8Bi/wC9hvWs9O3wIZjZ1VtxRuzN2MMsLvNqK4tgbDDYRUeL4y6/sBJDIAAAAAAAAAAAAAAAAAAAADzUnuICFUq3A0ufZzTymn7Sd3d2hBW3pytdRjf1volxYiN2szEdVZYXaClm1dVMS2/bSqUadTj7BNKL9lSn33pLe+9KD7EsbQgvvKVCUMo3MHiKknGbqewrSirRUYpxhOo//avE02uKS5m3RHtxc4bn+ndGrnNBTqylKEZSjCs4ODrQj5Z2fXrztfmazO0JYx7y7/hTW7FWSIk7DKYE/A4f2S3nq/0XQEJYZAAAAAAAAAAAAAAAAAAAAAfJSUdQIVervAaXPM4p5VT9pUvraMF5py5Riuv6JcXoIjdrMxEbyrDG47H42tVxMqCmqUfLJtK29Fyp0E+SgptzfmlbkkiWI2c82i3V0GHVLG0obttySTjZLhwuvdJXN0WzNs9s3WzFRji5qpTp78fKmqq8O5Kaa4VEk1dO3F9TSZ2TVrxc3eU4Rw8VCCUYxSSSVkktEkRTLoiNnh3m7LVgT8Ng40eL4y6/sGUkAAAAAAAAAAAAAAAAAAAAADzOW4rgQalRyAwT4tL4hhpM82ejjJrERu5xjuqLd0le73Vyb59bLojas7I8lJmN4cxmuXRzCDpTclFuO8ovd3op3cW+jtZkzm3mOcPGx2SyxeLxFSnTlSwytBpu0alWD3XOnTt4eEVG6dnwdtDS1tktacURusiMVRSjFWS0RE6OjFKV3ZcWBNwOGdPxS1ei6ICYGQAAAAAAAAAAAAAAAAAAAAACHiKm8BHDDzNaPoB6iwygY/KIYySknuu/itz/AM9zaLTCO2OLTunQhGhFRirJGreI2Y5zA2OEw6oL8z1f0QZSAAAAAAAAAAAAAAAAAAAAAAAGHEVN3gBCbuB8A+p2A+WX/QH1uwGGUru3yDCbhcJueKWvJdP8gTAyAAAAAAAAAAAAAAAAAAAAAAYcViY4ZJyfmlGK7t6L5v4M2rWbdPi0vkrTbfxmIj4yi1Jbxq3YwwBkAN2AxykGE7B4b2Su/M/07BlKAAAAAAAAAAAAAAAAAAAAAAAAKz2n2m/uMTCUHenRlFxs/M01vS+Oi7e8u9NpOHFMW62h5LXdo+01NZp/Gk8vfPjP2j1dtSqqtFSi7qSTT6p8UUtqzWdperpaLVi1ekvZhs+AfHKwYeFebsuLAnYbCez8UtfkGUoAAAAAAAAAAAAAAAAAAAAAAAA5TbvPf7Gn7CD8dReJr7sP3enuv2LDQafjtx26R9VJ2xrvZU9jSe9br7o9VXVJ7zLt5isbQ6TZjah5alSqpyp8mvNG/wA12ODV6OMver1+q30HaU6eOC/Ov+x6O5wmaUMYr06kX23lf4xfFFRfDkp/KJejxarDljuWif3ySJTTItk+73Rw8q/Zdf2A2FGjGjp68wyyAAAAAAAAAAAAAAAAAAAAAAAAELOMyhlVKVafLRc5SekV/OpLhxTlvFYc+p1FdPjnJbw/2fJTeZ46ePqSqTd5Sd3+y7LT4HpMdIpWK16Q8PfJbLecl+soRsPl7ASsBg6uYzVOlFyk9EunVvRLuyPJlrSN7SkxYL5bcNI3lZ2ymyv+jpzqz3pyVnFeSPPn5n3/AEKTVar23KI5PT9n9m/8aZvM72n+vV05xrUAAAAAAAAAAAAAAAAAAAAAAAAPM5qmm20kk223ZJLVtmYjflDEzERvKptsdoXnFW0X9lC6guvWb7v5fEv9JpvY059Z6vHdoaydVk5fxjp+XNXudbi2GwRDotmtkq2dWm/s6X42uMv9i5+/T36HDqNZXHyjnKz0fZuTP3rcq/X4flaGUZTRyiHs6MbLm3xlJ9ZPmU2TLbJO9pemwafHgrw0jZOI0wAAAAAAAAAAAAAAAAAAAAAAAAAK/wD6gbR3vhKT4L/ySXN/g+HP06lvoNNt/wBlvl+XnO19fxT7DHP/AKn7fn+vNX8nctFHD7ShKvJQhFylJ2SSu2+iSNbWisby3pSbTw1jeVh7LbCKjarjEpS1VLWK/wB7+8+2nvKjU6+bd3H083otH2VWnfzc58vD1+ju4pR4LRFaun0AAAAAAAAAAAAAAAAAAAAAAAAAAOZ202iWUU/Z039rNf8AxH8Xv6evI7dHpva24rfxj/VV2nr/AGFOCk9+f8jz/Cpa1Rzd2Xzy1YTckyevnk/Z0o6W3pPhGK6yf01IM2euKu9nVptLfPbhp858IWvs3szQyGPhW9Ua8VSS491Ffdj29blHn1N808+nk9RpNFj08cuc+M/vRvDndgAAAAAAAAAAAAAAAAAAAAAAAAAAGq2jzuGSUnN2c3dQj1fV9lz/AMk+nwTmttHTxcet1ldNj4p6z0jz9PNTWZ46eOnKpN3lJ3b/AJyPQ0pFKxWvR4+bWyXm953mWy2V2Yq7QyvxhRT8VS2v5YdZfovRPn1Oqrijbx8lho9DfPO/Svn+Fu5Zl1LK6apUYqMV6t823zfcosmS2S3FZ6jFipirw0jaEs0SAAAAAAAAAAAAAAAAAAAAAAAAAAAQ82zKnlNKVao+C0XOT5RXckxYrZLcNUOoz0wY5vfopnP86qZvVdSb7KPKK5JHocOGuKvDDx+fPfUZPaX+UeUNtsdsfPO2q1a8aCfulU7R6R6y+C6rl1WsjH3a9fosND2fOWeO/Kv19FsYehDCxUIRUYxVlFKySKWbTad5ekrWKxtHRkMNgAAAAAAAAAAAAAAAAAAAAAAAAAAMGOxlPAQlVqS3YxV2/ourfQ2pS17cNeqPLlripN7ztEKe2q2hnndTefCEbqEL6Lq/zPmeg0+njDXbx8XkNXq7arJxTyiOkfvi22xOxrzK2JxKtS1hB8HU7vpD5+7Xl1es4e5Tr9PVY9n9nce2TJHLwjz9PqtGMVBJJWSskkrJLkkineiiNn0AAAAAAAAAAAAAAAAAAAAAAAAAAAGHGYungoOpUkoxirtv+cX2NqUteeGsc0eTLTFWb3naIVFtdtPPOp2Xhpxb3If8pdZfL1bvtNpq4a+/xeS1msvqr+VY6R959/0+u32J2MeM3cTio+DWFJrz9JTX4ei5+7Xl1es27lP7WPZ/ZvFtkyxy8I8/RZaVuCKl6B9AAAAAAAAAAAAAAAAAAAAAAAAAAAB4rVY0U5SdkgKt/qFnSzOcKEG3KLfgjxSb/F+b5HVo9RGK07xycHaGjnUUjaeceHmm7DbFue7isXHo4UpL0lNfKPr0OrVazfu45+bj0PZvDPHlj4Qsgq12AAAAAAAAAAAAAAAAAAAAAAAAAAAAAV9/UHOsRhZRpU1aVRyjDTlfeaV9e7twfvNes7NukbpGwuxiy9f3GIW9VlxSfHd7u/My1dyZAAAAAAAAAAAAAAAAAAAAAAAAAAAAAABinhqdSSk4xclo3FXXxMbG7KZAAAAAAAAAAAAAAAAAAAAAAAAAAAAAAAAAAAAAAAAAAAAAAAAAAAAAAAAAAAAAA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6" name="AutoShape 10" descr="data:image/jpeg;base64,/9j/4AAQSkZJRgABAQAAAQABAAD/2wCEAAkGBxAHEhQQERMWFhUUFxAYFxUVEBQVFhgZGBQWFxUXFxUYHSggGBolHRQUITEhJikrLjouGCAzODMsNygtLisBCgoKDg0OGxAQGywmHyQsLCwtLCwsLCwsLzAsLCwsLDE3LCwsLCwsKywsLCwsLCwsLCwuLy0sLDAsLCwvLSwsLP/AABEIAOEA4QMBEQACEQEDEQH/xAAbAAEAAgMBAQAAAAAAAAAAAAAABAcDBQYCAf/EADoQAAIBAgMGAwUHAwQDAAAAAAABAgMRBAUxBhIhQVFhIjKRE3GBscEjQlJiodHwBxThFXLC8TNDkv/EABoBAQACAwEAAAAAAAAAAAAAAAADBQECBAb/xAAvEQEAAgECAwUIAwADAAAAAAAAAQIDBBESITEFIkFR4RNhcYGxwdHwMpGhFCNy/9oADAMBAAIRAxEAPwC8QAAAAAAAAAAAAAAAAAAAAAAAAAAAAAAAAAAAAAAAAAAAAAAAAAAAAAAAAAADW55nNPJ4b0uMnfdgtW/ou5NhwWy22hxa7XY9JTit1npHn6ecqxzXPKuPm5Tk30X3V7kXWPDTHG1YeK1Gozaq3Fkn5eEfJssk2pnhWlJtL1Xxj+1mQ5tLW/OHdpO0smHaLTy/uPnH42n4u/y3M445LRN6Wd4y67r+mpVZMU0eq0+qrliP2J+E/sp5E6gAAAAAAAAAAAAAAAAAAAAAAAAAANbnmcU8nhvS4yflhfi39F3JsGC2W20dHFrtdj0mPitzmekefp5yqvNsyqY+bqTd5P0S5JLki8x46468NXicubJqMk5Mk85/dvg1l7m4JhjZtskzieXS1bi2rxv+qfKS6kWXFF496fTam2C3L+PjH3jylaGTZtDMEkpJu109N5dbcmtGimzYZpL2Gk1lc0bb7z1+MfnzhsyB2gAAAAAAAAAAAAAAAAAAAAAAAB4qT3AOT2nyR5m/aQfj04t2a+h26XVez7tuik7T7K/5M+0pPe9/SY+zgcfgamClu1IuL78/c+ZbUyVvG9ZeZy4cmG3DkjaUNqxs1eQyKQNm2yfN55fKLi/LJP6NfFcCLJjreNpbYs+TBaL08J3/AD/ccpXFQqqtGM1pJJr4q5QTG07PfUtFqxaPF7MNgAAAAAAAAAAAAAAAAAAAAAD5KW6rgQqtTeAwtBhGxuDp42O5Uimvl3T5M3pktSd6yhz6fHmrw5I3hXu0OSSyqXDjB+WX0fcutPqIyx73j9dob6W/nWek/aff9fppJI6HHDw3yRiWyZlWCnmFSNOCbu0uHMgyZIpG8unTaW2e8Qu6lBUoqK0SSXwViimd3t4jaNoewyAAAAAAAAAAAAAAAAAAAAA8zmoARK1a4EKtiVSTlJqKXNtL4tvQMIssylVnGFKPh4Oc5xko7v4YXtvSfogbtg2paenT+WYZRsfhI42Eqc1dSXp0a7o3x3mlotCDPgrmxzS/SVXZpgZ4Co6clxT4O3Brk12L7Hki9eKHiM+C2DJNL+H++9gwuEli5KnBNttLhq30RrkvFY3lvp8NstoiFsbLbPRyWF3Z1ZJbzWi/LH6vn6FNmzTkn3PYaTSxgpt4t6QusAAAAAAAAAAAAAAAAAAAAB8k93iBBrVL8QMHn9wYQ6tGNTE01PilGpKKem+tyz96i52+PQEJeNqqnCTlZKKk23ysr3BKLkWGlQoqVRt1KiU6jf4ml4UuUY6Jdu7MQyly4GWGk2kwEcfTatea8rSu73XhS5309Do02WaX9yu7S0tc+KeXejp5/sthsrs3HJ478knVa9+4n91Pr1Yz55yT7m+h0VdPXn1dCc7vAAAAAAAAAAAAAAAAAAAAAeKk9wCJVrXA0ef51TymG/Pi3dQgmt6crXsr6W1b0S4sRG7WZ2TMnx6zKlGfBStFyipXSbXJ2V10dhMbETE9GbFYaOJVpX4O6admnyaa4phlg/05VLe0nOok01GTju3WjailvfG4EyUrAYJO/BcwJ+DwnsfFLzfIGyWGQAAAAAAAAAAAAAAAAAAAAHyT3QIVarfiBo8+zqnlNPfnxb4Qgn4pytey+beiXFiI3azMQq+nm0M/qqdeb+2nOlGTh9hKMUt6hSk3wTvJKWsnGT6EsRCC0zLrsrqV8C1eSajwjNX3paJb60vrfk9bLQ2mIlpW0xO7s8Bi/wC9hvWs9O3wIZjZ1VtxRuzN2MMsLvNqK4tgbDDYRUeL4y6/sBJDIAAAAAAAAAAAAAAAAAAAADzUnuICFUq3A0ufZzTymn7Sd3d2hBW3pytdRjf1volxYiN2szEdVZYXaClm1dVMS2/bSqUadTj7BNKL9lSn33pLe+9KD7EsbQgvvKVCUMo3MHiKknGbqewrSirRUYpxhOo//avE02uKS5m3RHtxc4bn+ndGrnNBTqylKEZSjCs4ODrQj5Z2fXrztfmazO0JYx7y7/hTW7FWSIk7DKYE/A4f2S3nq/0XQEJYZAAAAAAAAAAAAAAAAAAAAAfJSUdQIVervAaXPM4p5VT9pUvraMF5py5Riuv6JcXoIjdrMxEbyrDG47H42tVxMqCmqUfLJtK29Fyp0E+SgptzfmlbkkiWI2c82i3V0GHVLG0obttySTjZLhwuvdJXN0WzNs9s3WzFRji5qpTp78fKmqq8O5Kaa4VEk1dO3F9TSZ2TVrxc3eU4Rw8VCCUYxSSSVkktEkRTLoiNnh3m7LVgT8Ng40eL4y6/sGUkAAAAAAAAAAAAAAAAAAAAADzOW4rgQalRyAwT4tL4hhpM82ejjJrERu5xjuqLd0le73Vyb59bLojas7I8lJmN4cxmuXRzCDpTclFuO8ovd3op3cW+jtZkzm3mOcPGx2SyxeLxFSnTlSwytBpu0alWD3XOnTt4eEVG6dnwdtDS1tktacURusiMVRSjFWS0RE6OjFKV3ZcWBNwOGdPxS1ei6ICYGQAAAAAAAAAAAAAAAAAAAAACHiKm8BHDDzNaPoB6iwygY/KIYySknuu/itz/AM9zaLTCO2OLTunQhGhFRirJGreI2Y5zA2OEw6oL8z1f0QZSAAAAAAAAAAAAAAAAAAAAAAAGHEVN3gBCbuB8A+p2A+WX/QH1uwGGUru3yDCbhcJueKWvJdP8gTAyAAAAAAAAAAAAAAAAAAAAAAYcViY4ZJyfmlGK7t6L5v4M2rWbdPi0vkrTbfxmIj4yi1Jbxq3YwwBkAN2AxykGE7B4b2Su/M/07BlKAAAAAAAAAAAAAAAAAAAAAAAAKz2n2m/uMTCUHenRlFxs/M01vS+Oi7e8u9NpOHFMW62h5LXdo+01NZp/Gk8vfPjP2j1dtSqqtFSi7qSTT6p8UUtqzWdperpaLVi1ekvZhs+AfHKwYeFebsuLAnYbCez8UtfkGUoAAAAAAAAAAAAAAAAAAAAAAAA5TbvPf7Gn7CD8dReJr7sP3enuv2LDQafjtx26R9VJ2xrvZU9jSe9br7o9VXVJ7zLt5isbQ6TZjah5alSqpyp8mvNG/wA12ODV6OMver1+q30HaU6eOC/Ov+x6O5wmaUMYr06kX23lf4xfFFRfDkp/KJejxarDljuWif3ySJTTItk+73Rw8q/Zdf2A2FGjGjp68wyyAAAAAAAAAAAAAAAAAAAAAAAAELOMyhlVKVafLRc5SekV/OpLhxTlvFYc+p1FdPjnJbw/2fJTeZ46ePqSqTd5Sd3+y7LT4HpMdIpWK16Q8PfJbLecl+soRsPl7ASsBg6uYzVOlFyk9EunVvRLuyPJlrSN7SkxYL5bcNI3lZ2ymyv+jpzqz3pyVnFeSPPn5n3/AEKTVar23KI5PT9n9m/8aZvM72n+vV05xrUAAAAAAAAAAAAAAAAAAAAAAAAPM5qmm20kk223ZJLVtmYjflDEzERvKptsdoXnFW0X9lC6guvWb7v5fEv9JpvY059Z6vHdoaydVk5fxjp+XNXudbi2GwRDotmtkq2dWm/s6X42uMv9i5+/T36HDqNZXHyjnKz0fZuTP3rcq/X4flaGUZTRyiHs6MbLm3xlJ9ZPmU2TLbJO9pemwafHgrw0jZOI0wAAAAAAAAAAAAAAAAAAAAAAAAAK/wD6gbR3vhKT4L/ySXN/g+HP06lvoNNt/wBlvl+XnO19fxT7DHP/AKn7fn+vNX8nctFHD7ShKvJQhFylJ2SSu2+iSNbWisby3pSbTw1jeVh7LbCKjarjEpS1VLWK/wB7+8+2nvKjU6+bd3H083otH2VWnfzc58vD1+ju4pR4LRFaun0AAAAAAAAAAAAAAAAAAAAAAAAAAOZ202iWUU/Z039rNf8AxH8Xv6evI7dHpva24rfxj/VV2nr/AGFOCk9+f8jz/Cpa1Rzd2Xzy1YTckyevnk/Z0o6W3pPhGK6yf01IM2euKu9nVptLfPbhp858IWvs3szQyGPhW9Ua8VSS491Ffdj29blHn1N808+nk9RpNFj08cuc+M/vRvDndgAAAAAAAAAAAAAAAAAAAAAAAAAAGq2jzuGSUnN2c3dQj1fV9lz/AMk+nwTmttHTxcet1ldNj4p6z0jz9PNTWZ46eOnKpN3lJ3b/AJyPQ0pFKxWvR4+bWyXm953mWy2V2Yq7QyvxhRT8VS2v5YdZfovRPn1Oqrijbx8lho9DfPO/Svn+Fu5Zl1LK6apUYqMV6t823zfcosmS2S3FZ6jFipirw0jaEs0SAAAAAAAAAAAAAAAAAAAAAAAAAAAQ82zKnlNKVao+C0XOT5RXckxYrZLcNUOoz0wY5vfopnP86qZvVdSb7KPKK5JHocOGuKvDDx+fPfUZPaX+UeUNtsdsfPO2q1a8aCfulU7R6R6y+C6rl1WsjH3a9fosND2fOWeO/Kv19FsYehDCxUIRUYxVlFKySKWbTad5ekrWKxtHRkMNgAAAAAAAAAAAAAAAAAAAAAAAAAAMGOxlPAQlVqS3YxV2/ourfQ2pS17cNeqPLlripN7ztEKe2q2hnndTefCEbqEL6Lq/zPmeg0+njDXbx8XkNXq7arJxTyiOkfvi22xOxrzK2JxKtS1hB8HU7vpD5+7Xl1es4e5Tr9PVY9n9nce2TJHLwjz9PqtGMVBJJWSskkrJLkkineiiNn0AAAAAAAAAAAAAAAAAAAAAAAAAAAGHGYungoOpUkoxirtv+cX2NqUteeGsc0eTLTFWb3naIVFtdtPPOp2Xhpxb3If8pdZfL1bvtNpq4a+/xeS1msvqr+VY6R959/0+u32J2MeM3cTio+DWFJrz9JTX4ei5+7Xl1es27lP7WPZ/ZvFtkyxy8I8/RZaVuCKl6B9AAAAAAAAAAAAAAAAAAAAAAAAAAAB4rVY0U5SdkgKt/qFnSzOcKEG3KLfgjxSb/F+b5HVo9RGK07xycHaGjnUUjaeceHmm7DbFue7isXHo4UpL0lNfKPr0OrVazfu45+bj0PZvDPHlj4Qsgq12AAAAAAAAAAAAAAAAAAAAAAAAAAAAAV9/UHOsRhZRpU1aVRyjDTlfeaV9e7twfvNes7NukbpGwuxiy9f3GIW9VlxSfHd7u/My1dyZAAAAAAAAAAAAAAAAAAAAAAAAAAAAAABinhqdSSk4xclo3FXXxMbG7KZAAAAAAAAAAAAAAAAAAAAAAAAAAAAAAAAAAAAAAAAAAAAAAAAAAAAAAAAAAAAAA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5067" name="Picture 11" descr="C:\Users\Wang Desktop\Pictures\电子温度计,LCD数字式温度计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09800" y="457200"/>
            <a:ext cx="1219200" cy="1219200"/>
          </a:xfrm>
          <a:prstGeom prst="rect">
            <a:avLst/>
          </a:prstGeom>
          <a:noFill/>
        </p:spPr>
      </p:pic>
      <p:pic>
        <p:nvPicPr>
          <p:cNvPr id="45068" name="Picture 12" descr="C:\Users\Wang Desktop\AppData\Local\Microsoft\Windows\Temporary Internet Files\Content.IE5\4L6KV2L0\internet_search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1200" y="152400"/>
            <a:ext cx="1219200" cy="12192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6644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147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AmyDesktop\AppData\Local\Microsoft\Windows\Temporary Internet Files\Content.IE5\JM7J912R\MC900441276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6339" y="521732"/>
            <a:ext cx="1371600" cy="1371600"/>
          </a:xfrm>
          <a:prstGeom prst="rect">
            <a:avLst/>
          </a:prstGeom>
          <a:noFill/>
        </p:spPr>
      </p:pic>
      <p:pic>
        <p:nvPicPr>
          <p:cNvPr id="2055" name="Picture 7" descr="C:\Users\AmyDesktop\AppData\Local\Microsoft\Windows\Temporary Internet Files\Content.IE5\0VIIL1ZE\MM900395774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3841" y="1892503"/>
            <a:ext cx="1219200" cy="1625600"/>
          </a:xfrm>
          <a:prstGeom prst="rect">
            <a:avLst/>
          </a:prstGeom>
          <a:noFill/>
        </p:spPr>
      </p:pic>
      <p:pic>
        <p:nvPicPr>
          <p:cNvPr id="2056" name="Picture 8" descr="C:\Users\AmyDesktop\AppData\Local\Microsoft\Windows\Temporary Internet Files\Content.IE5\D0E7L2W1\MC90036535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115" y="3680300"/>
            <a:ext cx="1832458" cy="1783994"/>
          </a:xfrm>
          <a:prstGeom prst="rect">
            <a:avLst/>
          </a:prstGeom>
          <a:noFill/>
        </p:spPr>
      </p:pic>
      <p:pic>
        <p:nvPicPr>
          <p:cNvPr id="2057" name="Picture 9" descr="C:\Users\AmyDesktop\AppData\Local\Microsoft\Windows\Temporary Internet Files\Content.IE5\XKB3J48O\MC90036308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3841" y="3815522"/>
            <a:ext cx="1845259" cy="1282903"/>
          </a:xfrm>
          <a:prstGeom prst="rect">
            <a:avLst/>
          </a:prstGeom>
          <a:noFill/>
        </p:spPr>
      </p:pic>
      <p:pic>
        <p:nvPicPr>
          <p:cNvPr id="2059" name="Picture 11" descr="C:\Users\AmyDesktop\AppData\Local\Microsoft\Windows\Temporary Internet Files\Content.IE5\JM7J912R\MP900422532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0" y="457200"/>
            <a:ext cx="1524000" cy="1524000"/>
          </a:xfrm>
          <a:prstGeom prst="rect">
            <a:avLst/>
          </a:prstGeom>
          <a:noFill/>
        </p:spPr>
      </p:pic>
      <p:pic>
        <p:nvPicPr>
          <p:cNvPr id="2061" name="Picture 13" descr="C:\Users\AmyDesktop\AppData\Local\Microsoft\Windows\Temporary Internet Files\Content.IE5\XKB3J48O\MP900425200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65504" y="3939209"/>
            <a:ext cx="1016496" cy="1524000"/>
          </a:xfrm>
          <a:prstGeom prst="rect">
            <a:avLst/>
          </a:prstGeom>
          <a:noFill/>
        </p:spPr>
      </p:pic>
      <p:pic>
        <p:nvPicPr>
          <p:cNvPr id="2063" name="Picture 15" descr="C:\Users\AmyDesktop\AppData\Local\Microsoft\Windows\Temporary Internet Files\Content.IE5\XKB3J48O\MC900347935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55943" y="1801520"/>
            <a:ext cx="1826057" cy="1730959"/>
          </a:xfrm>
          <a:prstGeom prst="rect">
            <a:avLst/>
          </a:prstGeom>
          <a:noFill/>
        </p:spPr>
      </p:pic>
      <p:pic>
        <p:nvPicPr>
          <p:cNvPr id="2064" name="Picture 16" descr="C:\Users\AmyDesktop\AppData\Local\Microsoft\Windows\Temporary Internet Files\Content.IE5\D0E7L2W1\MP900423044[1]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00300" y="3895179"/>
            <a:ext cx="1752600" cy="17526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0" y="26670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Subject </a:t>
            </a:r>
            <a:r>
              <a:rPr lang="en-US" dirty="0" smtClean="0">
                <a:solidFill>
                  <a:srgbClr val="00B050"/>
                </a:solidFill>
              </a:rPr>
              <a:t>V.+ N. </a:t>
            </a:r>
            <a:r>
              <a:rPr lang="zh-CN" altLang="en-US" dirty="0" smtClean="0">
                <a:solidFill>
                  <a:srgbClr val="FF0000"/>
                </a:solidFill>
              </a:rPr>
              <a:t>的时候</a:t>
            </a:r>
            <a:r>
              <a:rPr lang="zh-CN" altLang="en-US" dirty="0" smtClean="0"/>
              <a:t> </a:t>
            </a:r>
            <a:r>
              <a:rPr lang="en-US" altLang="zh-CN" dirty="0" smtClean="0">
                <a:solidFill>
                  <a:srgbClr val="7030A0"/>
                </a:solidFill>
              </a:rPr>
              <a:t>body part</a:t>
            </a:r>
            <a:r>
              <a:rPr lang="en-US" altLang="zh-CN" dirty="0" smtClean="0"/>
              <a:t> </a:t>
            </a: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</a:rPr>
              <a:t>受伤了。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0" y="1524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Task </a:t>
            </a:r>
            <a:r>
              <a:rPr lang="zh-CN" altLang="en-US" b="1" dirty="0" smtClean="0">
                <a:solidFill>
                  <a:srgbClr val="FF0000"/>
                </a:solidFill>
              </a:rPr>
              <a:t>一：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143000"/>
            <a:ext cx="2819400" cy="1143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223841" y="5463209"/>
            <a:ext cx="2015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跳远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516420" y="5831263"/>
            <a:ext cx="2015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smtClean="0"/>
              <a:t>跳高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079554" y="1383797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5115339" y="3347335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23841" y="604546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32831" y="5892818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</a:t>
            </a:r>
            <a:endParaRPr lang="en-US" sz="2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47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TASK 2  QUIZLET instructions – </a:t>
            </a:r>
            <a:r>
              <a:rPr lang="zh-CN" altLang="en-US" sz="1600" b="1" dirty="0">
                <a:solidFill>
                  <a:srgbClr val="FF0000"/>
                </a:solidFill>
              </a:rPr>
              <a:t>生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病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2 </a:t>
            </a:r>
            <a:r>
              <a:rPr lang="en-US" sz="1600" b="1" dirty="0" smtClean="0"/>
              <a:t>each section is 20%   </a:t>
            </a:r>
            <a:r>
              <a:rPr lang="en-US" dirty="0" smtClean="0"/>
              <a:t> </a:t>
            </a:r>
          </a:p>
          <a:p>
            <a:pPr marL="342900" indent="-342900">
              <a:buAutoNum type="arabicPeriod"/>
            </a:pPr>
            <a:r>
              <a:rPr lang="en-US" dirty="0" smtClean="0"/>
              <a:t>Learn-Make sure you finish 100%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Speller-Make sure you finish 100%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Scatter-The time needs to be within 40 seconds.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Test- </a:t>
            </a:r>
            <a:r>
              <a:rPr lang="en-US" u="sng" dirty="0" smtClean="0"/>
              <a:t>Create New Test </a:t>
            </a:r>
            <a:r>
              <a:rPr lang="en-US" dirty="0" smtClean="0"/>
              <a:t>after you change the settings to: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839207"/>
            <a:ext cx="2238375" cy="381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755374" y="1115342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783370" y="1116350"/>
            <a:ext cx="752061" cy="208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5240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doesn’t matter.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1371600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100</a:t>
            </a:r>
            <a:endParaRPr lang="en-US" sz="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374" y="1802271"/>
            <a:ext cx="2657143" cy="2571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292" y="2108144"/>
            <a:ext cx="1476190" cy="1066667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457200" y="2667000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2590800"/>
            <a:ext cx="75537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The comment doesn’t matter.</a:t>
            </a:r>
            <a:endParaRPr lang="en-US" sz="8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524001" y="3124201"/>
            <a:ext cx="1066799" cy="76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67000" y="2971800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12</a:t>
            </a:r>
            <a:endParaRPr lang="en-US" sz="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77963" y="3882934"/>
            <a:ext cx="1009524" cy="52381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2438400" y="4038600"/>
            <a:ext cx="786806" cy="129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76600" y="37338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less than 40</a:t>
            </a:r>
            <a:endParaRPr lang="en-US" sz="8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48662" y="4666092"/>
            <a:ext cx="1161338" cy="2118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33191" y="676460"/>
            <a:ext cx="3310809" cy="61863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笔</a:t>
            </a:r>
            <a:r>
              <a:rPr lang="zh-CN" altLang="en-US" b="1" dirty="0" smtClean="0"/>
              <a:t>记</a:t>
            </a:r>
            <a:r>
              <a:rPr lang="en-US" altLang="zh-CN" b="1" dirty="0" smtClean="0"/>
              <a:t>notes: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828800" y="914400"/>
            <a:ext cx="609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10/10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219200" y="2133600"/>
            <a:ext cx="1371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10/10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590800" y="6627168"/>
            <a:ext cx="6096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10 of 10</a:t>
            </a:r>
            <a:endParaRPr lang="en-US" sz="900" dirty="0"/>
          </a:p>
        </p:txBody>
      </p:sp>
      <p:sp>
        <p:nvSpPr>
          <p:cNvPr id="25" name="TextBox 24"/>
          <p:cNvSpPr txBox="1"/>
          <p:nvPr/>
        </p:nvSpPr>
        <p:spPr>
          <a:xfrm>
            <a:off x="1143000" y="2895600"/>
            <a:ext cx="381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071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209800"/>
            <a:ext cx="6705600" cy="434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5105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</a:t>
            </a:r>
            <a:r>
              <a:rPr lang="en-US" dirty="0"/>
              <a:t>3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 smtClean="0"/>
              <a:t> Finish 5 sentences using 5 words in the box.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7015" y="-28135"/>
            <a:ext cx="2819400" cy="3309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438400" y="3200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所以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38400" y="37338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所以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29000" y="43815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所以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38400" y="4953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所以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91200" y="551953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所以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52800" y="5519530"/>
            <a:ext cx="457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58457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741</Words>
  <Application>Microsoft Office PowerPoint</Application>
  <PresentationFormat>On-screen Show (4:3)</PresentationFormat>
  <Paragraphs>171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宋体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Emory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Amy Feng</dc:creator>
  <cp:lastModifiedBy>Feng, Jia</cp:lastModifiedBy>
  <cp:revision>27</cp:revision>
  <cp:lastPrinted>2016-03-25T11:14:45Z</cp:lastPrinted>
  <dcterms:created xsi:type="dcterms:W3CDTF">2016-03-20T18:48:56Z</dcterms:created>
  <dcterms:modified xsi:type="dcterms:W3CDTF">2016-03-28T12:02:24Z</dcterms:modified>
</cp:coreProperties>
</file>