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91" r:id="rId2"/>
    <p:sldId id="293" r:id="rId3"/>
    <p:sldId id="294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36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8C48C-E8E3-4397-85FB-EB0CA05C6CB0}" type="datetimeFigureOut">
              <a:rPr lang="en-US" smtClean="0"/>
              <a:pPr/>
              <a:t>2/3/2016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519C4-E6CE-4326-AAE4-006264D4A9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19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3E5-FBBE-45AD-967B-56A9ACF095C1}" type="datetimeFigureOut">
              <a:rPr lang="en-US" smtClean="0"/>
              <a:pPr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0028-097D-4EA7-A374-658C2AB95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3E5-FBBE-45AD-967B-56A9ACF095C1}" type="datetimeFigureOut">
              <a:rPr lang="en-US" smtClean="0"/>
              <a:pPr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0028-097D-4EA7-A374-658C2AB95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3E5-FBBE-45AD-967B-56A9ACF095C1}" type="datetimeFigureOut">
              <a:rPr lang="en-US" smtClean="0"/>
              <a:pPr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0028-097D-4EA7-A374-658C2AB95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3E5-FBBE-45AD-967B-56A9ACF095C1}" type="datetimeFigureOut">
              <a:rPr lang="en-US" smtClean="0"/>
              <a:pPr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0028-097D-4EA7-A374-658C2AB95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3E5-FBBE-45AD-967B-56A9ACF095C1}" type="datetimeFigureOut">
              <a:rPr lang="en-US" smtClean="0"/>
              <a:pPr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0028-097D-4EA7-A374-658C2AB95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3E5-FBBE-45AD-967B-56A9ACF095C1}" type="datetimeFigureOut">
              <a:rPr lang="en-US" smtClean="0"/>
              <a:pPr/>
              <a:t>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0028-097D-4EA7-A374-658C2AB95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3E5-FBBE-45AD-967B-56A9ACF095C1}" type="datetimeFigureOut">
              <a:rPr lang="en-US" smtClean="0"/>
              <a:pPr/>
              <a:t>2/3/2016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0028-097D-4EA7-A374-658C2AB95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3E5-FBBE-45AD-967B-56A9ACF095C1}" type="datetimeFigureOut">
              <a:rPr lang="en-US" smtClean="0"/>
              <a:pPr/>
              <a:t>2/3/2016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0028-097D-4EA7-A374-658C2AB95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3E5-FBBE-45AD-967B-56A9ACF095C1}" type="datetimeFigureOut">
              <a:rPr lang="en-US" smtClean="0"/>
              <a:pPr/>
              <a:t>2/3/2016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0028-097D-4EA7-A374-658C2AB95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3E5-FBBE-45AD-967B-56A9ACF095C1}" type="datetimeFigureOut">
              <a:rPr lang="en-US" smtClean="0"/>
              <a:pPr/>
              <a:t>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0028-097D-4EA7-A374-658C2AB95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D3E5-FBBE-45AD-967B-56A9ACF095C1}" type="datetimeFigureOut">
              <a:rPr lang="en-US" smtClean="0"/>
              <a:pPr/>
              <a:t>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0028-097D-4EA7-A374-658C2AB95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7D3E5-FBBE-45AD-967B-56A9ACF095C1}" type="datetimeFigureOut">
              <a:rPr lang="en-US" smtClean="0"/>
              <a:pPr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D0028-097D-4EA7-A374-658C2AB95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4800"/>
            <a:ext cx="2057400" cy="384175"/>
          </a:xfrm>
        </p:spPr>
        <p:txBody>
          <a:bodyPr>
            <a:noAutofit/>
          </a:bodyPr>
          <a:lstStyle/>
          <a:p>
            <a:r>
              <a:rPr lang="en-US" altLang="zh-CN" sz="2400" dirty="0" smtClean="0"/>
              <a:t>DO NOW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0"/>
            <a:ext cx="6400800" cy="685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Figure out the categories.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990600"/>
            <a:ext cx="81534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/>
              <a:t>蔬菜：</a:t>
            </a:r>
            <a:endParaRPr lang="en-US" altLang="zh-CN" sz="4400" dirty="0" smtClean="0"/>
          </a:p>
          <a:p>
            <a:r>
              <a:rPr lang="zh-CN" altLang="en-US" sz="4400" dirty="0" smtClean="0"/>
              <a:t>水果：</a:t>
            </a:r>
            <a:endParaRPr lang="en-US" altLang="zh-CN" sz="4400" dirty="0" smtClean="0"/>
          </a:p>
          <a:p>
            <a:r>
              <a:rPr lang="zh-CN" altLang="en-US" sz="4400" dirty="0" smtClean="0"/>
              <a:t>中餐</a:t>
            </a:r>
            <a:r>
              <a:rPr lang="en-US" altLang="zh-CN" sz="4400" dirty="0" smtClean="0"/>
              <a:t>:   </a:t>
            </a:r>
          </a:p>
          <a:p>
            <a:r>
              <a:rPr lang="zh-CN" altLang="en-US" sz="4400" dirty="0" smtClean="0"/>
              <a:t>西餐</a:t>
            </a:r>
            <a:r>
              <a:rPr lang="en-US" altLang="zh-CN" sz="4400" dirty="0" smtClean="0"/>
              <a:t>:   </a:t>
            </a:r>
          </a:p>
          <a:p>
            <a:r>
              <a:rPr lang="zh-CN" altLang="en-US" sz="4400" dirty="0" smtClean="0"/>
              <a:t>零食：</a:t>
            </a:r>
            <a:endParaRPr lang="en-US" altLang="zh-CN" sz="4400" dirty="0" smtClean="0"/>
          </a:p>
          <a:p>
            <a:r>
              <a:rPr lang="zh-CN" altLang="en-US" sz="4400" dirty="0" smtClean="0"/>
              <a:t>家务：</a:t>
            </a:r>
            <a:endParaRPr lang="en-US" altLang="zh-CN" sz="4400" dirty="0" smtClean="0"/>
          </a:p>
          <a:p>
            <a:r>
              <a:rPr lang="zh-CN" altLang="en-US" sz="4400" dirty="0" smtClean="0"/>
              <a:t>爱好：</a:t>
            </a:r>
            <a:endParaRPr lang="en-US" altLang="zh-CN" sz="4400" dirty="0" smtClean="0"/>
          </a:p>
          <a:p>
            <a:r>
              <a:rPr lang="zh-CN" altLang="en-US" sz="4400" dirty="0" smtClean="0"/>
              <a:t>性格：</a:t>
            </a:r>
            <a:endParaRPr lang="en-US" altLang="zh-CN" sz="4400" dirty="0" smtClean="0"/>
          </a:p>
        </p:txBody>
      </p:sp>
      <p:pic>
        <p:nvPicPr>
          <p:cNvPr id="39938" name="Picture 2" descr="C:\Users\Wang Desktop\AppData\Local\Microsoft\Windows\Temporary Internet Files\Content.IE5\GPEMKDB3\fruits_and_vegetables2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838200"/>
            <a:ext cx="903357" cy="812800"/>
          </a:xfrm>
          <a:prstGeom prst="rect">
            <a:avLst/>
          </a:prstGeom>
          <a:noFill/>
        </p:spPr>
      </p:pic>
      <p:pic>
        <p:nvPicPr>
          <p:cNvPr id="39939" name="Picture 3" descr="C:\Users\Wang Desktop\AppData\Local\Microsoft\Windows\Temporary Internet Files\Content.IE5\ZV9XMS8P\fruits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90800" y="1676400"/>
            <a:ext cx="914400" cy="685800"/>
          </a:xfrm>
          <a:prstGeom prst="rect">
            <a:avLst/>
          </a:prstGeom>
          <a:noFill/>
        </p:spPr>
      </p:pic>
      <p:pic>
        <p:nvPicPr>
          <p:cNvPr id="39940" name="Picture 4" descr="C:\Users\Wang Desktop\AppData\Local\Microsoft\Windows\Temporary Internet Files\Content.IE5\TTREU8PG\5153255567_18563396be_z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90800" y="2362200"/>
            <a:ext cx="725786" cy="687229"/>
          </a:xfrm>
          <a:prstGeom prst="rect">
            <a:avLst/>
          </a:prstGeom>
          <a:noFill/>
        </p:spPr>
      </p:pic>
      <p:pic>
        <p:nvPicPr>
          <p:cNvPr id="39942" name="Picture 6" descr="C:\Users\Wang Desktop\AppData\Local\Microsoft\Windows\Temporary Internet Files\Content.IE5\RCQOFG8E\P1110345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4600" y="3048000"/>
            <a:ext cx="1143000" cy="762000"/>
          </a:xfrm>
          <a:prstGeom prst="rect">
            <a:avLst/>
          </a:prstGeom>
          <a:noFill/>
        </p:spPr>
      </p:pic>
      <p:pic>
        <p:nvPicPr>
          <p:cNvPr id="39945" name="Picture 9" descr="C:\Users\Wang Desktop\AppData\Local\Microsoft\Windows\Temporary Internet Files\Content.IE5\WS0FKFET\3_food_in_pails[1]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4600" y="3810000"/>
            <a:ext cx="990600" cy="660607"/>
          </a:xfrm>
          <a:prstGeom prst="rect">
            <a:avLst/>
          </a:prstGeom>
          <a:noFill/>
        </p:spPr>
      </p:pic>
      <p:pic>
        <p:nvPicPr>
          <p:cNvPr id="39946" name="Picture 10" descr="C:\Users\Wang Desktop\AppData\Local\Microsoft\Windows\Temporary Internet Files\Content.IE5\64HHGQ02\Chores[1]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81400" y="4191000"/>
            <a:ext cx="878891" cy="947737"/>
          </a:xfrm>
          <a:prstGeom prst="rect">
            <a:avLst/>
          </a:prstGeom>
          <a:noFill/>
        </p:spPr>
      </p:pic>
      <p:pic>
        <p:nvPicPr>
          <p:cNvPr id="39947" name="Picture 11" descr="C:\Users\Wang Desktop\AppData\Local\Microsoft\Windows\Temporary Internet Files\Content.IE5\U8VID07V\hobbies_1[1].gif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286000" y="5105400"/>
            <a:ext cx="2057400" cy="617220"/>
          </a:xfrm>
          <a:prstGeom prst="rect">
            <a:avLst/>
          </a:prstGeom>
          <a:noFill/>
        </p:spPr>
      </p:pic>
      <p:pic>
        <p:nvPicPr>
          <p:cNvPr id="39949" name="Picture 13" descr="C:\Users\Wang Desktop\AppData\Local\Microsoft\Windows\Temporary Internet Files\Content.IE5\3KZSVD20\personalities-2[1]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133600" y="5638800"/>
            <a:ext cx="1036938" cy="1023112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36832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-11723" y="204959"/>
            <a:ext cx="434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/>
              <a:t>姓名：                                    日期： </a:t>
            </a:r>
            <a:endParaRPr lang="en-US" altLang="zh-CN" sz="1400" dirty="0" smtClean="0"/>
          </a:p>
          <a:p>
            <a:r>
              <a:rPr lang="en-US" sz="1400" dirty="0" smtClean="0"/>
              <a:t>Task 1: Write down 3 words in each category.</a:t>
            </a:r>
          </a:p>
        </p:txBody>
      </p:sp>
      <p:sp>
        <p:nvSpPr>
          <p:cNvPr id="7" name="Rectangle 6"/>
          <p:cNvSpPr/>
          <p:nvPr/>
        </p:nvSpPr>
        <p:spPr>
          <a:xfrm>
            <a:off x="46892" y="1709225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dirty="0"/>
              <a:t>蔬菜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/>
              <a:t>水果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/>
              <a:t>中餐</a:t>
            </a:r>
            <a:r>
              <a:rPr lang="en-US" altLang="zh-CN" dirty="0"/>
              <a:t>:   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/>
              <a:t>西餐</a:t>
            </a:r>
            <a:r>
              <a:rPr lang="en-US" altLang="zh-CN" dirty="0"/>
              <a:t>:   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/>
              <a:t>零食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/>
              <a:t>家务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/>
              <a:t>爱好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/>
              <a:t>性格：</a:t>
            </a:r>
            <a:endParaRPr lang="en-US" altLang="zh-CN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6573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12" y="523220"/>
            <a:ext cx="4403188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A:</a:t>
            </a:r>
            <a:r>
              <a:rPr lang="zh-CN" altLang="en-US" sz="1400" dirty="0" smtClean="0"/>
              <a:t>你们家每星期六通常怎么过？</a:t>
            </a:r>
            <a:endParaRPr lang="en-US" altLang="zh-CN" sz="1400" dirty="0" smtClean="0"/>
          </a:p>
          <a:p>
            <a:endParaRPr lang="en-US" altLang="zh-CN" sz="1400" dirty="0" smtClean="0"/>
          </a:p>
          <a:p>
            <a:r>
              <a:rPr lang="en-US" altLang="zh-CN" sz="1400" dirty="0" smtClean="0"/>
              <a:t>C:</a:t>
            </a:r>
            <a:r>
              <a:rPr lang="zh-CN" altLang="en-US" sz="1400" dirty="0" smtClean="0"/>
              <a:t>我和妹妹经常去爷爷奶奶家，妈妈和爸爸在家做家务。</a:t>
            </a:r>
            <a:endParaRPr lang="en-US" altLang="zh-CN" sz="1400" dirty="0" smtClean="0"/>
          </a:p>
          <a:p>
            <a:endParaRPr lang="en-US" altLang="zh-CN" sz="1400" dirty="0" smtClean="0"/>
          </a:p>
          <a:p>
            <a:r>
              <a:rPr lang="en-US" altLang="zh-CN" sz="1400" dirty="0" smtClean="0"/>
              <a:t>A: </a:t>
            </a:r>
            <a:r>
              <a:rPr lang="zh-CN" altLang="en-US" sz="1400" dirty="0" smtClean="0"/>
              <a:t>他们做什么家务？</a:t>
            </a:r>
            <a:endParaRPr lang="en-US" altLang="zh-CN" sz="1400" dirty="0" smtClean="0"/>
          </a:p>
          <a:p>
            <a:endParaRPr lang="en-US" altLang="zh-CN" sz="1400" dirty="0" smtClean="0"/>
          </a:p>
          <a:p>
            <a:r>
              <a:rPr lang="en-US" sz="1400" dirty="0" smtClean="0"/>
              <a:t>B:</a:t>
            </a:r>
            <a:r>
              <a:rPr lang="zh-CN" altLang="en-US" sz="1400" dirty="0"/>
              <a:t> </a:t>
            </a:r>
            <a:r>
              <a:rPr lang="zh-CN" altLang="en-US" sz="1400" dirty="0" smtClean="0"/>
              <a:t>他们吸地，擦地板，熨衣服和剪草。</a:t>
            </a:r>
            <a:endParaRPr lang="en-US" altLang="zh-CN" sz="1400" dirty="0" smtClean="0"/>
          </a:p>
          <a:p>
            <a:endParaRPr lang="en-US" altLang="zh-CN" sz="1400" dirty="0" smtClean="0"/>
          </a:p>
          <a:p>
            <a:r>
              <a:rPr lang="en-US" sz="1400" dirty="0" smtClean="0"/>
              <a:t>A: </a:t>
            </a:r>
            <a:r>
              <a:rPr lang="zh-CN" altLang="en-US" sz="1400" dirty="0" smtClean="0"/>
              <a:t>你和妹妹平时（星期一到星期五</a:t>
            </a:r>
            <a:r>
              <a:rPr lang="en-US" altLang="zh-CN" sz="1400" dirty="0" smtClean="0"/>
              <a:t>) </a:t>
            </a:r>
            <a:r>
              <a:rPr lang="zh-CN" altLang="en-US" sz="1400" dirty="0" smtClean="0"/>
              <a:t>帮父母做家务吗？</a:t>
            </a:r>
            <a:endParaRPr lang="en-US" altLang="zh-CN" sz="1400" dirty="0" smtClean="0"/>
          </a:p>
          <a:p>
            <a:endParaRPr lang="en-US" altLang="zh-CN" sz="1400" dirty="0" smtClean="0"/>
          </a:p>
          <a:p>
            <a:r>
              <a:rPr lang="en-US" sz="1400" dirty="0" smtClean="0"/>
              <a:t>B: </a:t>
            </a:r>
            <a:r>
              <a:rPr lang="zh-CN" altLang="en-US" sz="1400" dirty="0" smtClean="0"/>
              <a:t>妹妹太小了，她不帮。我有时候帮他们洗碗和收拾房间。</a:t>
            </a:r>
            <a:endParaRPr lang="en-US" altLang="zh-CN" sz="1400" dirty="0" smtClean="0"/>
          </a:p>
          <a:p>
            <a:endParaRPr lang="en-US" altLang="zh-CN" sz="1400" dirty="0" smtClean="0"/>
          </a:p>
          <a:p>
            <a:r>
              <a:rPr lang="en-US" sz="1400" dirty="0" smtClean="0"/>
              <a:t>A:</a:t>
            </a:r>
            <a:r>
              <a:rPr lang="zh-CN" altLang="en-US" sz="1400" dirty="0" smtClean="0"/>
              <a:t>你会做饭吗？</a:t>
            </a:r>
            <a:endParaRPr lang="en-US" altLang="zh-CN" sz="1400" dirty="0" smtClean="0"/>
          </a:p>
          <a:p>
            <a:endParaRPr lang="en-US" altLang="zh-CN" sz="1400" dirty="0" smtClean="0"/>
          </a:p>
          <a:p>
            <a:r>
              <a:rPr lang="en-US" sz="1400" dirty="0" smtClean="0"/>
              <a:t>B:</a:t>
            </a:r>
            <a:r>
              <a:rPr lang="zh-CN" altLang="en-US" sz="1400" dirty="0" smtClean="0"/>
              <a:t>我只会做简单的菜，比如西蓝花炒牛肉。</a:t>
            </a:r>
            <a:endParaRPr lang="en-US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4572000"/>
            <a:ext cx="535805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zh-CN" altLang="en-US" sz="1400" dirty="0" smtClean="0"/>
              <a:t>她和妹妹什么时候去奶奶爷爷家？</a:t>
            </a:r>
            <a:endParaRPr lang="en-US" altLang="zh-CN" sz="1400" dirty="0" smtClean="0"/>
          </a:p>
          <a:p>
            <a:pPr marL="342900" indent="-342900">
              <a:buAutoNum type="arabicPeriod"/>
            </a:pPr>
            <a:endParaRPr lang="en-US" sz="1400" dirty="0"/>
          </a:p>
          <a:p>
            <a:pPr marL="342900" indent="-342900">
              <a:buAutoNum type="arabicPeriod"/>
            </a:pPr>
            <a:r>
              <a:rPr lang="zh-CN" altLang="en-US" sz="1400" dirty="0" smtClean="0"/>
              <a:t>父母通常星期六做什么家务？</a:t>
            </a:r>
            <a:endParaRPr lang="en-US" altLang="zh-CN" sz="1400" dirty="0" smtClean="0"/>
          </a:p>
          <a:p>
            <a:pPr marL="342900" indent="-342900">
              <a:buAutoNum type="arabicPeriod"/>
            </a:pPr>
            <a:endParaRPr lang="en-US" sz="1400" dirty="0"/>
          </a:p>
          <a:p>
            <a:pPr marL="342900" indent="-342900">
              <a:buAutoNum type="arabicPeriod"/>
            </a:pPr>
            <a:r>
              <a:rPr lang="zh-CN" altLang="en-US" sz="1400" dirty="0" smtClean="0"/>
              <a:t>妹妹做家务吗？为什么？</a:t>
            </a:r>
            <a:endParaRPr lang="en-US" altLang="zh-CN" sz="1400" dirty="0" smtClean="0"/>
          </a:p>
          <a:p>
            <a:pPr marL="342900" indent="-342900">
              <a:buAutoNum type="arabicPeriod"/>
            </a:pPr>
            <a:endParaRPr lang="en-US" sz="1400" dirty="0"/>
          </a:p>
          <a:p>
            <a:pPr marL="342900" indent="-342900">
              <a:buAutoNum type="arabicPeriod"/>
            </a:pPr>
            <a:r>
              <a:rPr lang="zh-CN" altLang="en-US" sz="1400" dirty="0" smtClean="0"/>
              <a:t>她会做什么家务？</a:t>
            </a:r>
            <a:endParaRPr lang="en-US" altLang="zh-CN" sz="1400" dirty="0" smtClean="0"/>
          </a:p>
          <a:p>
            <a:pPr marL="342900" indent="-342900">
              <a:buAutoNum type="arabicPeriod"/>
            </a:pPr>
            <a:endParaRPr lang="en-US" sz="1400" dirty="0"/>
          </a:p>
          <a:p>
            <a:pPr marL="342900" indent="-342900">
              <a:buAutoNum type="arabicPeriod"/>
            </a:pPr>
            <a:r>
              <a:rPr lang="zh-CN" altLang="en-US" sz="1400" dirty="0" smtClean="0"/>
              <a:t>她会做什么菜？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Task 2: Answer the questions in complete sentences.</a:t>
            </a:r>
          </a:p>
          <a:p>
            <a:r>
              <a:rPr lang="en-US" sz="1400" dirty="0" smtClean="0"/>
              <a:t>(Reference – last time’s notes 02/01)</a:t>
            </a:r>
            <a:endParaRPr lang="en-US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4032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1210</TotalTime>
  <Words>293</Words>
  <Application>Microsoft Office PowerPoint</Application>
  <PresentationFormat>On-screen Show (4:3)</PresentationFormat>
  <Paragraphs>53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宋体</vt:lpstr>
      <vt:lpstr>Arial</vt:lpstr>
      <vt:lpstr>Calibri</vt:lpstr>
      <vt:lpstr>Office Theme</vt:lpstr>
      <vt:lpstr>DO NOW</vt:lpstr>
      <vt:lpstr>PowerPoint Presentation</vt:lpstr>
      <vt:lpstr>PowerPoint Presentation</vt:lpstr>
    </vt:vector>
  </TitlesOfParts>
  <Company>Emory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Textbook P10</dc:title>
  <dc:creator>Wang Desktop</dc:creator>
  <cp:lastModifiedBy>Feng, Jia</cp:lastModifiedBy>
  <cp:revision>143</cp:revision>
  <dcterms:created xsi:type="dcterms:W3CDTF">2014-08-13T23:35:59Z</dcterms:created>
  <dcterms:modified xsi:type="dcterms:W3CDTF">2016-02-03T12:42:22Z</dcterms:modified>
</cp:coreProperties>
</file>