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1" r:id="rId2"/>
    <p:sldId id="327" r:id="rId3"/>
    <p:sldId id="267" r:id="rId4"/>
    <p:sldId id="322" r:id="rId5"/>
    <p:sldId id="318" r:id="rId6"/>
    <p:sldId id="320" r:id="rId7"/>
    <p:sldId id="328" r:id="rId8"/>
    <p:sldId id="323" r:id="rId9"/>
    <p:sldId id="265" r:id="rId10"/>
    <p:sldId id="32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54" autoAdjust="0"/>
    <p:restoredTop sz="94660"/>
  </p:normalViewPr>
  <p:slideViewPr>
    <p:cSldViewPr>
      <p:cViewPr varScale="1">
        <p:scale>
          <a:sx n="101" d="100"/>
          <a:sy n="101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B6A54-73F0-4A2D-842A-EB9BD3308E42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B9D4-F9FE-40EE-B875-F6D2B0B4F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13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65DE9-0FA6-4A12-8B11-6E085B8194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451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39FED3-336A-44A3-AD8C-B6C2B1CE5768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8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5C49-7EF4-40B2-A60F-013870E0F92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CB1C3-07E6-49F1-A862-924FF9F27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feng1.wix.com/chines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09" y="914400"/>
            <a:ext cx="9192961" cy="5800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 / Task 1: Find “</a:t>
            </a:r>
            <a:r>
              <a:rPr lang="zh-CN" altLang="en-US" dirty="0" smtClean="0"/>
              <a:t>肉类</a:t>
            </a:r>
            <a:r>
              <a:rPr lang="en-US" altLang="zh-CN" dirty="0" smtClean="0"/>
              <a:t>” words and put them in the box.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276600" y="3581400"/>
            <a:ext cx="838200" cy="213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09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961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Writing task:</a:t>
            </a:r>
          </a:p>
          <a:p>
            <a:r>
              <a:rPr lang="en-US" dirty="0" smtClean="0"/>
              <a:t>Write about your most recent dining experience, you have to include:</a:t>
            </a:r>
          </a:p>
          <a:p>
            <a:r>
              <a:rPr lang="en-US" dirty="0" smtClean="0"/>
              <a:t>Who went where to eat what.</a:t>
            </a:r>
          </a:p>
          <a:p>
            <a:r>
              <a:rPr lang="en-US" dirty="0" smtClean="0"/>
              <a:t>Describe the food you ate.</a:t>
            </a:r>
          </a:p>
          <a:p>
            <a:r>
              <a:rPr lang="en-US" dirty="0" smtClean="0"/>
              <a:t>Describe if you were full or not.</a:t>
            </a:r>
          </a:p>
          <a:p>
            <a:r>
              <a:rPr lang="en-US" dirty="0" smtClean="0"/>
              <a:t>Describe the price and if you think is expensive or cheap</a:t>
            </a:r>
          </a:p>
          <a:p>
            <a:r>
              <a:rPr lang="en-US" dirty="0" smtClean="0"/>
              <a:t>IB YEAR 1</a:t>
            </a:r>
          </a:p>
          <a:p>
            <a:r>
              <a:rPr lang="en-US" b="1" u="sng" dirty="0" smtClean="0"/>
              <a:t>Make sure you know what you write down, you will have a quiz on this task next Tuesday. 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19" y="3124200"/>
            <a:ext cx="7228571" cy="298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3124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124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几口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3322" y="266253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Monday-Sunday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95519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Food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4122" y="395035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Food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5700" y="394239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Food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9145" y="395578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Food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96943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Food 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" y="443001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We also 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452234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category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8919" y="453826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Food 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2494" y="4522343"/>
            <a:ext cx="210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Food 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508291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Food 3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50097" y="5019028"/>
            <a:ext cx="1528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Money amount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Example: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一百三十二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二百六十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6152" y="5687232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Cheap/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expensive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44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2  QUIZLET instructions –</a:t>
            </a:r>
            <a:r>
              <a:rPr lang="en-US" sz="1600" b="1" dirty="0" smtClean="0">
                <a:solidFill>
                  <a:srgbClr val="FF0000"/>
                </a:solidFill>
              </a:rPr>
              <a:t> restaurant food 1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1050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29000" y="90418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http://www.yes-chinese.com/card/card_cnpic.jsp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9768"/>
            <a:ext cx="3257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Task </a:t>
            </a:r>
            <a:r>
              <a:rPr lang="en-US" dirty="0" smtClean="0"/>
              <a:t>3 ( </a:t>
            </a:r>
            <a:r>
              <a:rPr lang="zh-CN" altLang="en-US" dirty="0" smtClean="0"/>
              <a:t>中餐厅</a:t>
            </a:r>
            <a:r>
              <a:rPr lang="en-US" altLang="zh-CN" dirty="0" smtClean="0"/>
              <a:t>/</a:t>
            </a:r>
            <a:r>
              <a:rPr lang="zh-CN" altLang="en-US" dirty="0" smtClean="0"/>
              <a:t>西餐厅</a:t>
            </a:r>
            <a:r>
              <a:rPr lang="en-US" altLang="zh-CN" dirty="0" smtClean="0"/>
              <a:t>/</a:t>
            </a:r>
            <a:r>
              <a:rPr lang="zh-CN" altLang="en-US" dirty="0" smtClean="0"/>
              <a:t>快餐店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59750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在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，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主食</a:t>
            </a:r>
            <a:r>
              <a:rPr lang="zh-CN" altLang="en-US" sz="2800" dirty="0" smtClean="0"/>
              <a:t>你可以吃到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和</a:t>
            </a:r>
            <a:r>
              <a:rPr lang="en-US" altLang="zh-CN" sz="2800" dirty="0" smtClean="0"/>
              <a:t>…, </a:t>
            </a:r>
            <a:r>
              <a:rPr lang="zh-CN" altLang="en-US" sz="2800" b="1" dirty="0" smtClean="0">
                <a:solidFill>
                  <a:srgbClr val="00B050"/>
                </a:solidFill>
              </a:rPr>
              <a:t>蔬菜</a:t>
            </a:r>
            <a:r>
              <a:rPr lang="zh-CN" altLang="en-US" sz="2800" dirty="0" smtClean="0"/>
              <a:t>你可以吃到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和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等，你还可以吃到很多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甜品</a:t>
            </a:r>
            <a:r>
              <a:rPr lang="zh-CN" altLang="en-US" sz="2800" dirty="0" smtClean="0"/>
              <a:t>，比如有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和</a:t>
            </a:r>
            <a:r>
              <a:rPr lang="en-US" altLang="zh-CN" sz="2800" dirty="0" smtClean="0"/>
              <a:t>…</a:t>
            </a:r>
            <a:r>
              <a:rPr lang="zh-CN" altLang="en-US" sz="2800" dirty="0" smtClean="0"/>
              <a:t>。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419600"/>
            <a:ext cx="9144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在</a:t>
            </a:r>
            <a:r>
              <a:rPr lang="zh-CN" altLang="en-US" sz="2800" u="sng" dirty="0" smtClean="0"/>
              <a:t>“明明”中餐厅</a:t>
            </a:r>
            <a:r>
              <a:rPr lang="zh-CN" altLang="en-US" sz="2800" dirty="0" smtClean="0"/>
              <a:t>，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主食</a:t>
            </a:r>
            <a:r>
              <a:rPr lang="zh-CN" altLang="en-US" sz="2800" dirty="0" smtClean="0"/>
              <a:t>你可以吃到</a:t>
            </a:r>
            <a:r>
              <a:rPr lang="zh-CN" altLang="en-US" sz="2800" u="sng" dirty="0"/>
              <a:t>米饭</a:t>
            </a:r>
            <a:r>
              <a:rPr lang="zh-CN" altLang="en-US" sz="2800" dirty="0" smtClean="0"/>
              <a:t>和</a:t>
            </a:r>
            <a:r>
              <a:rPr lang="zh-CN" altLang="en-US" sz="2800" u="sng" dirty="0"/>
              <a:t>面条</a:t>
            </a:r>
            <a:r>
              <a:rPr lang="en-US" altLang="zh-CN" sz="2800" dirty="0" smtClean="0"/>
              <a:t>, </a:t>
            </a:r>
            <a:r>
              <a:rPr lang="zh-CN" altLang="en-US" sz="2800" b="1" dirty="0" smtClean="0">
                <a:solidFill>
                  <a:srgbClr val="00B050"/>
                </a:solidFill>
              </a:rPr>
              <a:t>蔬菜</a:t>
            </a:r>
            <a:r>
              <a:rPr lang="zh-CN" altLang="en-US" sz="2800" dirty="0" smtClean="0"/>
              <a:t>你可以吃到</a:t>
            </a:r>
            <a:r>
              <a:rPr lang="zh-CN" altLang="en-US" sz="2800" u="sng" dirty="0" smtClean="0"/>
              <a:t>生菜</a:t>
            </a:r>
            <a:r>
              <a:rPr lang="zh-CN" altLang="en-US" sz="2800" dirty="0" smtClean="0"/>
              <a:t>和</a:t>
            </a:r>
            <a:r>
              <a:rPr lang="zh-CN" altLang="en-US" sz="2800" u="sng" dirty="0" smtClean="0"/>
              <a:t>大白菜</a:t>
            </a:r>
            <a:r>
              <a:rPr lang="zh-CN" altLang="en-US" sz="2800" dirty="0" smtClean="0"/>
              <a:t>等，你还可以吃到很多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甜品</a:t>
            </a:r>
            <a:r>
              <a:rPr lang="zh-CN" altLang="en-US" sz="2800" dirty="0" smtClean="0"/>
              <a:t>，比如有</a:t>
            </a:r>
            <a:r>
              <a:rPr lang="zh-CN" altLang="en-US" sz="2800" u="sng" dirty="0" smtClean="0"/>
              <a:t>冰淇淋</a:t>
            </a:r>
            <a:r>
              <a:rPr lang="zh-CN" altLang="en-US" sz="2800" dirty="0" smtClean="0"/>
              <a:t>，</a:t>
            </a:r>
            <a:r>
              <a:rPr lang="zh-CN" altLang="en-US" sz="2800" u="sng" dirty="0" smtClean="0"/>
              <a:t>苹果派</a:t>
            </a:r>
            <a:r>
              <a:rPr lang="zh-CN" altLang="en-US" sz="2800" dirty="0" smtClean="0"/>
              <a:t>和</a:t>
            </a:r>
            <a:r>
              <a:rPr lang="zh-CN" altLang="en-US" sz="2800" u="sng" dirty="0" smtClean="0"/>
              <a:t>水果蛋糕</a:t>
            </a:r>
            <a:r>
              <a:rPr lang="zh-CN" altLang="en-US" sz="2800" dirty="0" smtClean="0"/>
              <a:t>。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9878" y="2384745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例子</a:t>
            </a:r>
            <a:r>
              <a:rPr lang="en-US" altLang="zh-CN" sz="3200" dirty="0" smtClean="0"/>
              <a:t>example:</a:t>
            </a:r>
            <a:endParaRPr lang="en-US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78" y="0"/>
            <a:ext cx="75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Task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" y="3810000"/>
            <a:ext cx="9134622" cy="2438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2356" y="762000"/>
            <a:ext cx="1667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小</a:t>
            </a:r>
            <a:endParaRPr lang="en-US" altLang="zh-CN" sz="3600" dirty="0" smtClean="0"/>
          </a:p>
          <a:p>
            <a:r>
              <a:rPr lang="zh-CN" altLang="en-US" sz="3600" dirty="0" smtClean="0"/>
              <a:t>下</a:t>
            </a:r>
            <a:endParaRPr lang="en-US" altLang="zh-CN" sz="3600" dirty="0" smtClean="0"/>
          </a:p>
          <a:p>
            <a:r>
              <a:rPr lang="zh-CN" altLang="en-US" sz="3600" dirty="0" smtClean="0"/>
              <a:t>男</a:t>
            </a:r>
            <a:endParaRPr lang="en-US" altLang="zh-CN" sz="3600" dirty="0" smtClean="0"/>
          </a:p>
          <a:p>
            <a:r>
              <a:rPr lang="zh-CN" altLang="en-US" sz="3600" dirty="0"/>
              <a:t>便宜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124178" y="762000"/>
            <a:ext cx="1667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矮</a:t>
            </a:r>
            <a:endParaRPr lang="en-US" altLang="zh-CN" sz="3600" dirty="0" smtClean="0"/>
          </a:p>
          <a:p>
            <a:r>
              <a:rPr lang="zh-CN" altLang="en-US" sz="3600" dirty="0" smtClean="0"/>
              <a:t>近</a:t>
            </a:r>
            <a:endParaRPr lang="en-US" altLang="zh-CN" sz="3600" dirty="0" smtClean="0"/>
          </a:p>
          <a:p>
            <a:r>
              <a:rPr lang="zh-CN" altLang="en-US" sz="3600" dirty="0" smtClean="0"/>
              <a:t>白</a:t>
            </a:r>
            <a:endParaRPr lang="en-US" altLang="zh-CN" sz="3600" dirty="0" smtClean="0"/>
          </a:p>
          <a:p>
            <a:r>
              <a:rPr lang="zh-CN" altLang="en-US" sz="3600" dirty="0"/>
              <a:t>好看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762000"/>
            <a:ext cx="1667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少</a:t>
            </a:r>
            <a:endParaRPr lang="en-US" altLang="zh-CN" sz="3600" dirty="0" smtClean="0"/>
          </a:p>
          <a:p>
            <a:r>
              <a:rPr lang="zh-CN" altLang="en-US" sz="3600" dirty="0"/>
              <a:t>暖</a:t>
            </a:r>
            <a:r>
              <a:rPr lang="zh-CN" altLang="en-US" sz="3600" dirty="0" smtClean="0"/>
              <a:t>和</a:t>
            </a:r>
            <a:endParaRPr lang="en-US" altLang="zh-CN" sz="3600" dirty="0" smtClean="0"/>
          </a:p>
          <a:p>
            <a:r>
              <a:rPr lang="zh-CN" altLang="en-US" sz="3600" dirty="0" smtClean="0"/>
              <a:t>短</a:t>
            </a:r>
            <a:endParaRPr lang="en-US" altLang="zh-CN" sz="3600" dirty="0" smtClean="0"/>
          </a:p>
          <a:p>
            <a:r>
              <a:rPr lang="zh-CN" altLang="en-US" sz="3600" dirty="0"/>
              <a:t>冷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0465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收作业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317625"/>
            <a:ext cx="2650629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04373"/>
            <a:ext cx="2823105" cy="1994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52" y="4038600"/>
            <a:ext cx="2904838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505" y="4004747"/>
            <a:ext cx="2667000" cy="21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23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dirty="0">
              <a:latin typeface="Times New Roman" pitchFamily="18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447800" y="4731026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6530010" y="687132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薯条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4" name="Text Box 16"/>
          <p:cNvSpPr txBox="1">
            <a:spLocks noChangeArrowheads="1"/>
          </p:cNvSpPr>
          <p:nvPr/>
        </p:nvSpPr>
        <p:spPr bwMode="auto">
          <a:xfrm>
            <a:off x="591378" y="294314"/>
            <a:ext cx="2590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猪排饭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5" name="Text Box 17"/>
          <p:cNvSpPr txBox="1">
            <a:spLocks noChangeArrowheads="1"/>
          </p:cNvSpPr>
          <p:nvPr/>
        </p:nvSpPr>
        <p:spPr bwMode="auto">
          <a:xfrm>
            <a:off x="-275811" y="1518757"/>
            <a:ext cx="2438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糖果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6" name="Text Box 18"/>
          <p:cNvSpPr txBox="1">
            <a:spLocks noChangeArrowheads="1"/>
          </p:cNvSpPr>
          <p:nvPr/>
        </p:nvSpPr>
        <p:spPr bwMode="auto">
          <a:xfrm>
            <a:off x="-419811" y="3108325"/>
            <a:ext cx="3276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薯片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6342822" y="1258888"/>
            <a:ext cx="2514600" cy="34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汉堡包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6553200" y="2398712"/>
            <a:ext cx="2590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三明治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56322" name="Picture 2" descr="C:\Users\Wang Desktop\AppData\Local\Microsoft\Windows\Temporary Internet Files\Content.IE5\64HHGQ02\MC9002642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14400"/>
            <a:ext cx="918972" cy="615391"/>
          </a:xfrm>
          <a:prstGeom prst="rect">
            <a:avLst/>
          </a:prstGeom>
          <a:noFill/>
        </p:spPr>
      </p:pic>
      <p:pic>
        <p:nvPicPr>
          <p:cNvPr id="56323" name="Picture 3" descr="C:\Users\Wang Desktop\AppData\Local\Microsoft\Windows\Temporary Internet Files\Content.IE5\64HHGQ02\MC90044174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5040" y="3436282"/>
            <a:ext cx="1371600" cy="1371600"/>
          </a:xfrm>
          <a:prstGeom prst="rect">
            <a:avLst/>
          </a:prstGeom>
          <a:noFill/>
        </p:spPr>
      </p:pic>
      <p:sp>
        <p:nvSpPr>
          <p:cNvPr id="56325" name="AutoShape 5" descr="data:image/jpeg;base64,/9j/4AAQSkZJRgABAQAAAQABAAD/2wCEAAkGBhQSERQUEhQWFRUVFxcVFxgVGBcVGBcVFxQVFxQYFxgYHSYeFx8jGRgXHy8gIygpLCwsFR4xNTAqNSYrLCkBCQoKDgwOGg8PGiwkHSQpKSwsLCwpLCwsLCwsKSwsLCwsKSwpLCwsLCksLCksKSwpLCwsLCwsLCkpLCwpLCksLP/AABEIAK4BIgMBIgACEQEDEQH/xAAcAAABBAMBAAAAAAAAAAAAAAAEAAIDBQEGBwj/xABJEAABAwIEAwUGAwYDBQYHAAABAgMRACEEEjFBBVFhBhMicYEHMkKRobEjwfAUUmJy0eEzgqJDU5Ky8RUkg4STsxYlNERjc3T/xAAaAQACAwEBAAAAAAAAAAAAAAAAAQIDBAUG/8QALxEAAgIBBAECAwcFAQAAAAAAAAECEQMEEiExURNBBSJhFDJCcYGR8EOxwdHhI//aAAwDAQACEQMRAD8A5CyaZiyYtT2RWHjeoFhWUqmWwZMCfKoyg8qmV0NpUqVACpUqVACpU9DRNJxoigKGUqVKgBUqVOLZ5UANpU8NHlWO7PI0ANpU7uzyNE4HhTzy8jLS3Fn4UJUtXySJoAEpyDetwwfsi4m4nN+zFAF/xVJbMfyqOY/KhXfZpxBKAs4ZYSSEpJKQVFRhISkkKJOwiTyoHRTAUqu2+wuPMpGCxJKYB/Bc3EjaqrFYRbSyhxCkLGqVpKVDzBuKgTIaVKlSAVKlSoAVKlTw2aBjKcFmnOjSo6AHZzTw9UVKgCYvU5tc0PT21xQBl03qRKbVgOCsKe5UAZ7sUqhmlQBOkQKgJp7jk1HQA15cJPW1DMvlMxvUuKNhQ1TXRB9krmIJ1A+VRVIlknQflTCKYuTFZBpBNZyHkaBDziT0rAePOsd2eRpJaJIABk2A3JpD5CW3JFPitj4J7NMc/ISwUwAT3ngMGI8MZ9/3a33hHsCJk4l8+7IDcJ8VrEqCpA00BpUSs4/FPZaKzCAVHkkFR+Qr0fw32Q4BoIloKUnVSpXmvN0ulaR6AelbNgeAsMkqabSgn92Qm/JIOUegp7Qs8v4HsfjHiA3hnTOmZJbB8i5ANWmH9l2PU4lHdIBUQLvMnLJAlQQsqAGptNemMPgkJ9xCEzqUpSmfOBeijRVBZzDs57B8I0kHFqViHLEgEttA7gBJClDzPoK27FcLThmAzhMInItaUrS0tOGCUkjO4VJhRIA+GVEx51fKqJfWkOjWe0nC3nYGGxAaWChS0ZihS0pJBKnEguAQYERcAzaDn9vGJKUpStbKXChZU22ptzJmEgrUCQl1GqAfEBAIk1I7wsYdx17C4ULcflbyu9yqURJCRmzXMmB4UibkUsYz3jiU5H0d6y6nvErKA2MyIzIkpDisxIURIyEc4AAe0nE8SFK/Zw5OHT3ykhslOJ5MhWQmRBJCTmvUquGpx7RGOwjdlFKEqIcUBABUlYgokyREECJg2BbHZttvJdZ7tCGkSojKhCwsCQZUSUozEk5ggA2kGwbTGwAFhH2ja1AHJO1XsRsXMAvQf4LhJkgfA4dzyV8xpXK8dgHGXFNOoKHEGFJOoMTt0IPrXrE1Q8X7MYV+e+w7TmbVWVIXsAQuM02A9KAPMlSJZNd6x3sRwLqElhS2jOuYqkciFEgEcwPStY4x7DMQjMcO4l1IEpCvCo8wTpPK0Hcijaws5aGb05bkVdcX7JYrDGHmFptmkAkRz5iN5Aj1FUq0zSGQk1islMUkiTSEYpVkiKxQAqVKnho0AMpVIWTTCKBmKVKlQIVKiUC1ZoGV+JTpTmEW0vRimwaY0i/lTsVcjQ0aclnnUtFcN4Y7iHA0yhTi1aJSJtuTskDdRgDc0DK5zWjOEcBfxSilhsryiVGyUIHNa1EJQOpIrqHZH2MBWV3FEOTByJKktDQwVphTxifcyot750rrHDeBtMJSlCUgIukBKUpQYgltCQEtzJkpEnMZJqSiRs5F2a9hxXCsU4SLeFuW05SNQtac6iOXdpBkQvWul8D7CYTCphtpAJACiE5ZgzcklZ0HvLV9TN88+lAKlqCQNSogASYuTbWhV49RSFNgBO6nQtEJBgkIyhRkaSU+dDcYq2AYhAAgAAcgIHWwodXE0SpKSVqSJKWxnI0gEjwpN5gkGL6VWu+KO8lcgiHDlQRmn/BRYiN1zYam9Tp4yE+GEpy7DTLzTYW/pWV67CvxEd6DA46o2QlAy6rVmVmI0KEWgHWF+VYOCWpIC3lzJnuwluRy+JSQOip60zD8VQoSFA7TtTmuIJWrKJIF8wiPKZqX2vHSp99DtB2Hw4TpN41UpW0fETUixTc1ZUqrrsdDFG9MWmskzTFExTJEa13jpWUtXk/X9WpBU3PKQPzpqnbDqaQEGITOmtRoXtUzz4HrQj2JSkm9zE29BSbSGPdUTtQb7sg3EjUb0QnEAetCOqSVTf6/ShsaQVg+IFFsqlAn4cpKeZgkEj+WT01ixY4ghailKgVJMFJkKHKUqgwdjoa15p/KpJ2mrZeRxMLSlQ1hQBAOxE6HrVseiLVFi42FCCAR1AP3rU+Pey7BYkH8PulwAFN2iDItva0cjGwi9SwpMltZ+I5XJWmTpcnOkA7Axc20h3/agSYdHd8lEy2dI/E0TMxCspMWBpkTiPar2L4lkFeHIfQMxgWWEiCLbk3H+XW9c6xGGU2opWkpUNQf1cddK9gzVF2j7FYXGpIebGa8LAhQJi8jfwgTrAiRUXEDy4lU60izyrfe13skfwZU4yC61NoutIvEwL7DmSYGatGIqDVEgfLeiKa4mRTXDIFIB6VTTXRasti1YdNqAIKVKlQIkQ5FP74U4EbU1TQoGNZVepAbmo2xBNb77P8A2eHElD+ISe6WfwmgcqsRl1UVatspkZlgEnRMkiWKyu7IdhHcaQoy2xmy54zKWoSShlH+0VAMn3Ui5NoruPZvsQxhWyhLaQkxmT75XAF3nCJdMz4YDYmybZqt+H8MS0BAEhIQISEpQgRDbaR7iBAtc2EkwKLWsAEkgAXJNgBuSTpU0qEOmhFY6VFLYzESCr4EKgwCZGYzEpTcTeKhStT17oZ53StwayNC2j/Uqfh+LLroS3lSAlKYSlIECBYARoBpWfU6hYY2JmRhBmClHvFi4KrhB/gTojzurmo03FY1KYzySdABIkWJtrUbOJIR4tuep89vSo8QFWnVICY/iKSTp1muRl1Mpx4f/P0/cCT9nbIzEX15kE30NCY3IuwMEazPn71iOfKonsO6oRoo7zYkm0b9OlR40w+UZM2bKAZCROXQT5HSbVklke37ldLqr78fzkTS8E/DmYOXKkDmFE3AvYhPLr1oppXi8IjNrYfl+rUPhGyk6gi/qNp6xTMPigh0IJOoHi0ubcr7X6VNPaot8ckkkkXBxGQxzv8AaiAv5+do51rnEceA6EyJBBy2m+8TR+GxuaLAm07wN7bnWujp9QnOUPA0Wa3OQ9ZqMuWOk8t7mBTpEQRMjf8AOmKxIGgt9q6JITk7a6VG8oAATJ1/vTSub+n9aHLwVOUXFp26iekD50NgRuOyYG48P+XX6kfOnKbVBsZmZIvUZYTIK0pMGRPwnQQPnUjz46/akvqSBskE2v6VBxB0JSJ57VM4/bTX61W4rEfX1Ao64ROMbYO5iLetGYbjISJXaK1jG8SgnpaqrivHobKALkRP82n0+9L1VFWbseilmkkjbezvapTuLCVqstKglI92R40xyICV31ObyjdwqRBuDYjYg6iuE9meJ5MWyRsTP/Cr7g1u/Bu3ag8A/AacuDBloqukH95BBF9RPIWMeZfiLNboWp/+S4SN3ThS3dkgD/dqJydchEls9BKf4d6Jw2MSskXCk+8lVlC5AMbgwYIkGLGkhVMxOEC4M5VpnIsapmJ11BgSk2MDcAjUcYJWgEEEAggggiQQbEEHUVzft77KG3wXcKMjtypIkhW+mp363tIATW/YXGEqKHAEuC9vdWmYzon0lJuk2uCFKLoasR5Lx2BWysocSUqGx3GxB3B2NAq0jrXo32g+z9GMbK0CHRKvCJJNpIG5MCR8UDcA1584pgVNLKFiFJ5XBBEgg7gi/wB4MgVNUOwKszTkNzUgZFRGQUqn7oUqAIambXNQVadmuBuYzFNYdr3nFQSdEpAlaj0CQT6daYjZvZ92M/a1988knDtqCQkGDiHolLCDsIupWiUgkkajv3DeH92CVZS4oAKKRlSlKZyNtj4W0gwBzJJuo1W9leENttNltOVptJRhwdSgmVvKgwVOq8U28JGkqq/qxIQiar2/xzmP+ED4Qf8Aax8Z5on3R8UZrjLWcYe8WGQbQFO/yGQlFjIzkG8HwoULFQNHpFAEeIXGulQrw2YydrwbRH/WpcS1I5g7VHIbShOp05wCZ+k1ys0HKbc+hURKISYm5mBOsCbT5b9etRYrDD3goAm0E6xJgfrahHmy5nUUqSpMFEagicp6xrHnWOLY0pTYwpNyAAbkHwydPTlWGMoyjLcuPb+fv+hOEHOVIzw8oKylJVmSfFmKjEmblX0g6Gn4zhaS8h0KOZJ3AIIgj0sTfrWtI4gs3KoG8CL6a87RSfxZF5JJ0MmZqCywUacfqdNfDZ+7RfpYPeg/BeYMbGLecXqZT7e8AtqFzAkxIBUdRppyjnWrNY9xsGCTPP70hxNxQUZE6fLmRRHLCMaivryRn8OypWqYPxHipdxKu7KbCElIKiQBeYEmTNhNoq+4RjpMibi1rW896pV8PFlJShJ1JSlKTOpuBf1pO4txCTkVl94kwNTcqvPU+tVYsmzI5+SOP4flfg3ZvEGPEbn9bVhb1oAUqCARf1kjpWk8P7ROq8LgCxucpSqeomDWw/8AbKItKAm5OnyA1n867GPVRnxf+yvLpMmLtFs49IiIHyoRCzNhCflzOlUznaVoqvngaWmetRPcbkWzWjlz0MyaslqcfkUNNll1Fl25ihHrHr51BisVAJI6dOdVTvaGwyog21IiPKojj1qOs35f0qmWsxr3v9C+OiyPtUWgxMplUXmI5bGqfjD5CZTB/oOVJb6hAEAAaD5AdBQOIdUowSNYkW/WtP7Zia7LcekyJ3Rp/E8eom5vrfUD87VWYzElQJOpM/f+1X3EeGhSzJO8af0qrxXA1EAIOYkSBYGOQvrf71llljKXZ6PS7McPm7IuzAz4hJ/dlR9AR9yKvuK2bZc//CyPOEAeUEAj0qq7K8PcDjngMhJTfwwYJIv5Jq54whacGhBF0NlJgzMKk/JJV/w1sW1xq+ef8GZN+s3+S/udB7B8bD2GCSZW1CTJElN8htyHh/yTvW0pVXDOw3GVNvCDZXhI56EfIj6muyYDFZkg1t003LHz+R5/4hp/RyuunyFYvChxIvlUk5kKGqFXEjnYkEaEEg2JrOCxRWCFDKtByqF46KSSBKSLg+YNwQJEGhceCiHUicnvgCSpq8gRclJ8QHRQ+KrznB9cw9rHYMPI79oeKbi9lqVp0S4oxsA4oKtncNdPBqPE4ZLiFIWkKQsFKknRSVCFA+YMUmrEeRlrioi6a3H2ndmFYbEFdyFqIWTBzLupLtgAA4m8fvtvAWArS6qGO7w86VNpUgFXXPY52e/BU8ffxSiwm5BThmoViljmFL7tq2hIrkdepuynBP2Zttkx/wB3YbZnUlxUuYg9AVFv5VJCZfARpYdLD0pmIfCEqWowlIKieQAk/Sn0HxNJUG0AJhbic2a/gTLioG5OQD/NO1WAP4awpKJX76yVrE5sqlR4QbWSAEiBomdzRVKkTQBBiXNhVXxbiAb8Myo7JiYOh1v6UaVSqaquN4fwFawoBAMFKimMwCYIFjeLm4k1ydbGTTcf4hVKXEeyqxnapSXMgCkxE7QYBjTmd+lCLxIWrU5rk3gk9ZF78qg/ZgYKYToVZiTyi23nWYI0SDzME7bVxnKXueq0+CGOCpVKufzHrzxPh/ttqPtUDrc6zpss6W56f2qRw57aHp+ooVy1stxcEH+lRs1In7tGl4vMRPz3qPHYlLIBAKsxgaW1/IaeVQZiBmIgkGRabDYbWi2tVquJh59DQmWiHFm8QNBzJOYX6b1ZGNshkddGzregGdvn1+1CHEd5pMDrEdOcH86y3ikm9rH0n+1OYwxJJFvv/eoEqUVyTM8OSBpfX+tR4w+AgbX52BnXyp2I4lkGnh57z6VEXUOtOEGRlUD5QZ61KP3lRTki9jchqcKgpzESdx1G5pZCRoI0i9N4JjQpokxJg+pA12o3EvDLzHMX2qWWOyTSFhm3FAngAudTodJ3io0u5ZvIBKus722g8qFeZlQXcgbDWNyY1vULjBXdIIVI3TJM3mTYRsah2aWl2WKceHQOe5jl1piXFJzRIJFpFifS/Ws4dICbfP6a0VGVPPlqZ8hRzZDcvZFTiMIFkE7QfCYnqbeIa/PamtcHKYhWYJt4veA/UWonFhUiE/cx6/nUP7aMviMRY84B1HXrT+hPlchGHcCTE30gTE2PQA30603FqBTB1NhcgixBIkajrNUi+OAwkBSoOyZzHWJnlOlWGGxhBKngpM2Ga0+QG3lVzTjygorGuzamFBaVBYCkmNFWINhvEefSuo8EdsOtaa+33gsZ6XJjy5/Wtj7NKITlUZI0vPh26/OunoM/LhL3OZ8Ri5RUn7G2IqWKhbNSiuucAF4SkpQWzH4SihMf7uAWrbQgpHmknQijqAbSkYlce8tpBPIhtaxMc/xAPIJo+okTRfalwAYhkRErBaFv9oAXcMSeikrb/wDMnyPnOvV3a4H9jfUn3m098noWVJdEdfBXmzttw4MY/EoEZe8K0xYZHIdRA28KwPSoSBFJSpUqgMsuzWB77GYZo6OPtIPkpxIV9Jr1TgWCkukmSt5a/SyE/JKEivMfYE//ADTA/wD9LP8A7ia9RskQYvClj1zqn61OImOqtxaZxeH5JbxC/wDMDh0D6OLqzquxaD+1YdQ0yvtnlKg04Cf/AEiPWrALGsLrNYUKAAWNape1fHIlhJj3Ss73kxyiIPpV2iyjXNeP8TTisQ7ki/hsSPCmwJO4IEwP71zdZPZjpe50fh2FZMtvpck6AlRzKVrYAkG/PrrU6NAEqkcr/U0Ixw3K5mz2iLicuxgdRNzqR8iS/JAEDfQD6D7+dcJpHoHzwINITmUSSTf4r86gVxZOgSrTUaa66VEt9RXJMAT+hryqPElK5klKjpBjrryB9dqikT2+QHimMyJKiqEgWmQYFrecxy15TQ/ZdsZHHW0qCVrFlRaEyTOt80x0HOoOPrbWgNn34BtBiF+Kb7gketE9n2ZQTcDNFv5Rt0/WlbNm3C5eTI8u7OoLpFwpyBMaiL/cga09vF/KBO20kj9bUMHkEgDWI0iZ8pqSCCAWzE36CJkH6GsdG18di/ZS7BUbReIEGdB5daKaCG4AsTvO3nMmge4XnMFWU6g89ovc3Gw9aerBLN7GBFteXlamlTRXN3Fqyv7O4grSpKSDc/KT9I+hq6wWLnMFXhUQTEjaB87VqfZN7K9lOh8uUf0+dXfG2gmFp+E3y7Hr+uY3rXqY/NZj0Ut0drLtzmB5eUcqr1uBPiWQegEEG+sSKwjErUgLMiyeggkDna15odxBOYIuCNLyeYJ5EfnWbb5N0VXY7DcRAJSCDKc6bRmkkLnrmv6093G3CfzA3gk/l5VU4xJZlaW05U3UpXvZSQFQdJmBGtvOTUkJGygecyAfpp10qU1wmQg0pOIeV8pB1rPEMClaQVAZgPuL0AzjQCkGNJk3IP6vFqtm3UrQfij+p+VRXY8iaK/DoaRpFgJJ1+1vTlSxPEUqBTKVg6gG8HQkC9uh9aquIcIczkAeE3FyBPK2+nLWgMPwx5KjAjLvMTtaasS4sapl3gFqSoqJCTJImQCDqN62DguMPe3JOnp/WtZaxMLyuHW4ymQNLHYwZq87PYacQmCfDvPvWESPVXlU8F+rHb3ZRqUvTlu8HR2BapwKawm1SRXqDyjK5X/1ibf/AG7l/N1mPsasqEZJLznhgJShIVzJzKWPIAt+pNGUhAnFEAsOg6FtYPkUKBrzZ7Q2YxLKt3MJhnD593kP/IK9Edq8Z3WCxLm6WXI/mKCE/wCoivP/ALUwE4xtv/dYZhs+Yzn7KFQkCNOpUqVVjDeC43ucSw7/ALt1tz0Q4lR+gr1hh2sq3kzP4mcDkFpST815z615FU0a9T9keKnFYTC4kxLrKUuHfvESD/q7351OImXdAcZshLkkd0tLhyiZQJS4COXdqWfQHaj6wpMiDodamBkUiKB4SuElpR8TUJurMS3/ALJZ3kpF/wCJKqPpgA4zwma5pxXtBndUjumxlUopyIyq3EquItva5TaupYprMkiuZdr+HqC8wF06TeseqxynGos26PLHHO5Ir8PjQuUtkpg+LOb3mQjyuZM7ULxBxSVpSbGLbWiTF5NQJUl4FIBS4L3Mi8TJ1Hn5XvRGHYKYlVp0segtaNImDXBcKfJ6aE01aJMFj21ghU21/iMxAjW/3HOizxBoA5khMAG8EZYMQZnSddzQ+GbABAgLJGg921rHQny6VVcXfy+Eg7wDYknLb1/rQoqUqRHJPZByZXJc7wqXET9tv1zraOBYJRZB+EkkgDWCQLzr16CqVOHAECtkDjndgN/CBeYuIi351s1XyY1E5WjueVyJG8EkeG2aZmwJ6gn5Rzp4eSSSCQP0Lcr0IjCkRuq903ueep08vrUjWIWCQEKmRnsFRqB5WE259a56VnXdBLicpnMBIA6b76zUrbs2MHnF+Q/rVRiWnpJcVlAIGs62EJTp+jRWFeIb8P1gHWLg0NURpbTTsP8AhYgSCACRB2n3fyrZcSwSoKPukTY6iBG97VrXGCUvLOpk69f7GPStu4KtK2EhRzQAR/KpNpHS9b9QnKKZzNJPZJxKXH48pTkBJyiAbz8Oux5C2tORxPIsFKpDiYVFoMQCL6AazvJq6/Z0q0AKR99iRrpVfjuEQkqRlJ5gjlca7chescXwdZzrgDe4ih5KmnrAwARqYIhQneZP0pnD8GQVYfNKwoKQsQApuOvWdP3elw2G8s94kwRFoIEi0g66cx/WyaxxSoZCDAhXvZsgByk7ASpXUVfBX8pTkaVTXYbhMCEpVmGpIBO5tHoaayVg+EwBAmcunO9ifrRbfEISUq3uNvkdqrVYlIdgFZgCU/u5pyzfpsNttKzbS1NvkPXiCnUzHi1gzqRM/egmwcwUVWEEH5c+d6OPEkwBGYmCnUmLgXidd7b0LhuIlsFAvkWQmE/xT5EgW0GlCXBBycSLGvAqUVJMJkmDYi8EAeX6mtz7GYDMS5lIBPhmII5jlVNwbhgeWk3InMbWvoI2/rXSuH4UISBXX0On/qM5Ov1PHpoKSmmvOhKSpRhKQVE8gBJPyp9A4xPerDfwAhbnIwQUIuCDJAURMwkfvV1mcUdwtkhGZQIU4S4oKiQpUeExbwpCUW/coylWDSA1jt09mQxhwYOIeQFDctNfiu/8qBP8fWuAdv8AiAe4jiVgWDndj/wkhon1KCfWu29rOPhAxGIF04RtbaNpxCoCx1g90iRuXK85k8zJ3J3POoSGYpUqVQAkbcjWu2+wTtAlbT+DURKD37YvJSqEudPCsIP/AIhrifw1Z9ku0C8Fi2sQ3fIrxJv42zZafVJMdQDtTQM9XVio8JjUPtIfaUFIcSFgjdJEg9OvKOlS1ahAeOaIKXEAlSJBSJ8aDGZIG6hGZPURYKNEsPpWkKSQUqEgjcGnUCtssqKkAltRJWkSSknVaBvf3kjWcwvIUAHkVWcV4UHAbVZNuBQBBBBAIIIIIIsQRqKcRQM5Hx/swUKK0CDzFUOBxCg5DylWnKbW6GBp5fau243hyVi4rTeNdjAoyBWPNplPldm7Bq5Y+H0aZjVhsd4kFSXCDrZJiMpFiBb76RQGJ8awYiIMCI3iN+dbC/2deHhklPL9fnT2OzihcisWHSzjO5I3ajVwnjqJTYZolSR1H3q5ecCJJmw6p8M7n5W6Un8F3XiMWtewvb86q+J4vOCACZudojkTz/L51a296RPQJNNixfHkIBKbDkJA+czytfSg/wD4oeUMzYSpMxqTlVExltFo6HnVM7w8g/rTzqw4c6EJyobUfEFK0UNAJsLAHy11qqMYJeWdOTZMjiS3T+MgqVMHxLHMWTMC8X6Vf4J5oQE2JsZ8Rgj94daqeH4hACCt3xKUTCjM8iTrE7adNanXiPxBARYTI0OYyTB+XoaqmJNFf2mZHeykCFJCreZF720qz7PKAYtYkpTJNyoXIHS4+VQcUwGZQIAukC14KRB/I+tE8BZLYNhZQMRdW2vSfrtW5q8ab8HFi6zNfULdwJ+FeWLkkq53tv8ASqzEuuNqhSswJgQZUSb6Wn+lScQxDgMoUkdCN5HzF/yig0tAjvFpumJM3JnYaXNvTS01z4pUd0tf2cZQXITI+KL26frTeqziuHSgodQFEjwm4CVJiYv4pvbyvtA2IfUIUe8IUoBNyQkwdyL2Bt5nytWuHqeQBHX1vE3g2NaNPjk58GLVzjCH1If25GUnMnNkJjfWLdfL7CqrFYlCZlRWtREZcsJAtKsu+vzmKvD2PXMhPl9NvnVhwj2dkmVDUz671ohpZSbbM89bGMUoGroxainK0klZtmKQI5wAb35/Kr/gvY912C8pWuYgeGTESY/KK6Bwvsg22Pdq9YwSU6Ct2PSQj2c/Lq5y9yu4JwRLSQAAKuQKUUPisXlISkZlnROlv3lH4Ujn6CTatiSSMLd8sxjsUUwlF3FyEg6bSpUEQlMgnnYC5Ap2DwobTEkkkqUo6qUdVGP+gAAEAAU3CYPLKlHMtXvKiNNEpHwpF4F9ZJJJJJoIiqo7R8XLLYS3d505GhEgKiStX8KB4j5AakUbxDiCGW1OOKyoSJJ11IAAG5JIAAuSQBrWgdoe0BwzTmMxAHfODu2GVQe7GqW7a/vuH/KNBSbA0v2o8YQhLOAaMpbAW6TBJWQcgUdc11LVzK01zpTPKpMWtbi1OLUVLWoqUTqVKMk/OoUuEVWxmO7PKlT+/wClKkMTlgBWWRUa1SalNhQB0/2L+0EMOfsT6oadVLKjoh1RugnZKz/q/mJHcVoi40+1ePGhXcfZX7UO9CcJjF/iCEtOKP8AijQNrJ+Pkfi0973pxZGjqNKkUxpcfMj+opCpgAqwym1FTVwSSpvQEkyVIJslWpg+FRN4N6JwuLS4JTNrEEEKSdwoG4NS0PiMClRzCUrAgLTAUBe17KEknKoETeKACaYtAOtC/tS2/wDETmTc52wTYH4kXUDG6cwsfdopp5KhKSFDSQQRI1EigAV3AJO1Dr4eOVWsVjLRQzWeJcFC0ERrXOeKtu4eUxnE2KgCoDlMef6FdqUyDVXj+z6HNRWfLghk7Row55Y+mcGc4yqTLfPQxy6ECnq4uDJgE7A5TOvvCCBausP+z1onShl+zZvlWZ6JG1a+RydqFKzH8NWspvfneNqvOFCUhJGcwQFaZb2CZJO5O3lW9I9myKuOHdjG29qf2S+wlr5Vwa9w7gZUAVfr9CB6Vji/CS2nMkXGldAawKUiwqLF8MCxBrU8K27TB6r3bjh5xJSZWta1X8N8oIiL6D0HOoEh5WiinkEeEfSup4jsMgqmKIwvY5CdqzQ0cYs1z1k5rlnLuHdnVrULE3m5Jua6p2d7PBCBmFW2E4KhGgFWKEAVqhiUTJPK5dkLeASNqlDIFSisTVpTY2lQq+IAmGx3h/h90XIuvS0GQJV0rKMGVXeIV/AJCNxcG67H4rWBAFOxDFYpTlmtLguG4ESPAPjMj+XqdKnw2FCAYkkmVKN1KOkk+Vum0VLTgaQDSKHx2OQy2pxxWVKRJP2EC5JNgBck1FxTjKWcogrcXPdtputZHLZImJWqEibmtV4rjA3/AN5xasykyWmUHMEKAkhpBguuX98jwzbKJkAbxbiwCTi8ae7ZaOZlpQBUkwQlahqXlAkBAsmTc3UOI9p+0rmOfLq7JHhbRshE6dSdSdz0AAI7Q9o3uJvHOQ222CUN3ITteB4lmwKjHSBaq9PAVheTOkmJIGYxCikgWvt86rbGgGoXhV0ngKiYCh7ufQgxI1SqIN/oeVBcX4eWskmcwzDa0xcSeh8iKQyupUqVIQ9pN6Ti5pzhiwqKgZkGn98ajpUCOu+zr2ylGXD8QUSmyUYg3KdgHuY/j1EXn3h2VtwLAUhQIUAoEGUqBEggjmIuLV49raOx/tDxXDzDau8Z3ZcJKOpQdWz1Gu4NTT8io9Pef6/rWaoeyHa1HEMMl9tCkpJKSlcSFJMK0NxO9vIVepEzG2x/I1OwM0O7gUqJUJSqCMyDlVe99lafEDU6VTWaABfxUn4XBP8AIoJ30lKj/wANIcSSASuW4IB7wZRJ0hXuH0JoqlTGIKtI0rNDHh7eYqCQlShBUmUKI6qTBPnNYGEUAAl1evxZV25EqEx6z1oAJpRQ4S7AgoUd5SpIP+ox9aQdWAc6Uj+VZV90CKQBFKqLE9rUNqhSFekH7xTB22ZgHK5edk7a/FRaCjYKVUrfalCtEK9YH5mrNvEFSZSkTyKo+oSftRaAnilFQI734ghPkVL+pCftSSyv4nD5JSlIHzzH60wJ6hdxyBImVASQkFao/lSCfpTTgEEQoFd58ZK7+SrekRRCUxYUAQodWrRGUQbrIkHbwpmf+IU9WEBjMc0QeSZG+Ua3vefoKkmgOJcbQxGcKOaYygHTnJFJ8djUXJ0g5KIsBAFrWAFOmqzh/H23lFKAsECfEAB9FGqp3tYpx97DYdIDjMBa3fdEgGUJSZXbmU0tyqxuEk6ZseJfS2krWoJQkSpSiAABqSTYVTHjin0L7gFtAEB5xPvTN2m1XUOSlQOQVVbiXe4Sp59a3lIEyQmB/wDraEIT569TXNu0/b7FYgKbwygw0oQSP8VQPNUfh72Te+pqE8kY/eZfh0mbOm8cbo3LtF2vbwTKu5BxGIHhclQUtJNwp9Qukb5QB5JFxzbifHP22FEqViDKW4AUpuCFJCQmA2CSfFrAvNarhX3GHDkWUqFiUnXe86+tGO9pMQtMFwgHXKEpJ8ykA0brM7i4un2H4xLicQ+6xkMkpm1lJCM6ha98397VAsvAglLaiEqRaAVAmSoDLb92N4IjWaaaHKzzNIRfl58K8KEA92EDQiM/OACTccgDrQnGO8UlClhIyJy+E3MkQYgR8IjUCKqs1SJbnWkBFSqfuRSo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6327" name="Picture 7" descr="http://www.ladyhua.com/uploads/110808/53_105527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530" y="3280569"/>
            <a:ext cx="2293340" cy="1371600"/>
          </a:xfrm>
          <a:prstGeom prst="rect">
            <a:avLst/>
          </a:prstGeom>
          <a:noFill/>
        </p:spPr>
      </p:pic>
      <p:pic>
        <p:nvPicPr>
          <p:cNvPr id="56328" name="Picture 8" descr="C:\Users\Wang Desktop\AppData\Local\Microsoft\Windows\Temporary Internet Files\Content.IE5\4L6KV2L0\MC90021579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7391" y="5159683"/>
            <a:ext cx="1851313" cy="1253150"/>
          </a:xfrm>
          <a:prstGeom prst="rect">
            <a:avLst/>
          </a:prstGeom>
          <a:noFill/>
        </p:spPr>
      </p:pic>
      <p:pic>
        <p:nvPicPr>
          <p:cNvPr id="56329" name="Picture 9" descr="C:\Users\Wang Desktop\AppData\Local\Microsoft\Windows\Temporary Internet Files\Content.IE5\4L6KV2L0\MP90042266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8489" y="5334000"/>
            <a:ext cx="2135917" cy="1425057"/>
          </a:xfrm>
          <a:prstGeom prst="rect">
            <a:avLst/>
          </a:prstGeom>
          <a:noFill/>
        </p:spPr>
      </p:pic>
      <p:pic>
        <p:nvPicPr>
          <p:cNvPr id="56330" name="Picture 10" descr="C:\Users\Wang Desktop\AppData\Local\Microsoft\Windows\Temporary Internet Files\Content.IE5\RCQOFG8E\MP90042283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95788" y="5221220"/>
            <a:ext cx="1204334" cy="1547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7362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9" grpId="0"/>
      <p:bldP spid="391184" grpId="0"/>
      <p:bldP spid="391185" grpId="0"/>
      <p:bldP spid="391186" grpId="0"/>
      <p:bldP spid="39118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35" y="609600"/>
            <a:ext cx="8839200" cy="601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51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533400"/>
            <a:ext cx="937124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Subject </a:t>
            </a:r>
            <a:r>
              <a:rPr lang="zh-CN" altLang="en-US" sz="2800" u="sng" dirty="0" smtClean="0"/>
              <a:t>一般 </a:t>
            </a:r>
            <a:r>
              <a:rPr lang="en-US" altLang="zh-CN" sz="2800" u="sng" dirty="0" smtClean="0"/>
              <a:t>  </a:t>
            </a:r>
            <a:r>
              <a:rPr lang="en-US" altLang="zh-CN" sz="2800" dirty="0" smtClean="0">
                <a:solidFill>
                  <a:srgbClr val="FF0000"/>
                </a:solidFill>
              </a:rPr>
              <a:t>V.    </a:t>
            </a:r>
            <a:r>
              <a:rPr lang="zh-CN" altLang="en-US" sz="2800" dirty="0" smtClean="0"/>
              <a:t>完  </a:t>
            </a:r>
            <a:r>
              <a:rPr lang="en-US" altLang="zh-CN" sz="2800" dirty="0" smtClean="0"/>
              <a:t>   </a:t>
            </a:r>
            <a:r>
              <a:rPr lang="en-US" altLang="zh-CN" sz="2800" dirty="0" smtClean="0">
                <a:solidFill>
                  <a:srgbClr val="FF0000"/>
                </a:solidFill>
              </a:rPr>
              <a:t>N.  </a:t>
            </a:r>
            <a:r>
              <a:rPr lang="zh-CN" altLang="en-US" sz="2800" dirty="0" smtClean="0"/>
              <a:t>以后（再）  </a:t>
            </a:r>
            <a:r>
              <a:rPr lang="en-US" altLang="zh-CN" sz="2800" dirty="0" smtClean="0">
                <a:solidFill>
                  <a:srgbClr val="00B050"/>
                </a:solidFill>
              </a:rPr>
              <a:t>V. + N.</a:t>
            </a:r>
            <a:r>
              <a:rPr lang="zh-CN" altLang="en-US" sz="2800" dirty="0" smtClean="0"/>
              <a:t>。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42058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2209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drink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7910" y="218672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21058" y="31358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6544" y="3112793"/>
            <a:ext cx="190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dish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400534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7910" y="401552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soccer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97168" y="48822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179088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Eat the main dish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2362200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6658" y="3276600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06658" y="5943600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6658" y="4191000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66800" y="5105400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6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838200"/>
            <a:ext cx="6781800" cy="56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376535"/>
            <a:ext cx="9296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2 </a:t>
            </a:r>
          </a:p>
          <a:p>
            <a:endParaRPr lang="en-US" dirty="0"/>
          </a:p>
          <a:p>
            <a:pPr algn="ctr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jfeng1.wix.com/chinese</a:t>
            </a:r>
            <a:r>
              <a:rPr lang="en-US" dirty="0" smtClean="0"/>
              <a:t>    (YOUR CELLPHONE)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428</Words>
  <Application>Microsoft Office PowerPoint</Application>
  <PresentationFormat>On-screen Show (4:3)</PresentationFormat>
  <Paragraphs>131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收作业</vt:lpstr>
      <vt:lpstr>Slide 6</vt:lpstr>
      <vt:lpstr>Slide 7</vt:lpstr>
      <vt:lpstr>Slide 8</vt:lpstr>
      <vt:lpstr>Slide 9</vt:lpstr>
      <vt:lpstr>Slide 10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Amy Feng</cp:lastModifiedBy>
  <cp:revision>98</cp:revision>
  <dcterms:created xsi:type="dcterms:W3CDTF">2014-08-31T21:27:54Z</dcterms:created>
  <dcterms:modified xsi:type="dcterms:W3CDTF">2015-09-07T15:45:03Z</dcterms:modified>
</cp:coreProperties>
</file>